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587" r:id="rId2"/>
    <p:sldId id="536" r:id="rId3"/>
    <p:sldId id="588" r:id="rId4"/>
    <p:sldId id="589" r:id="rId5"/>
    <p:sldId id="590" r:id="rId6"/>
    <p:sldId id="591" r:id="rId7"/>
    <p:sldId id="592" r:id="rId8"/>
    <p:sldId id="593" r:id="rId9"/>
    <p:sldId id="594" r:id="rId10"/>
    <p:sldId id="440" r:id="rId11"/>
    <p:sldId id="595" r:id="rId12"/>
    <p:sldId id="596" r:id="rId13"/>
    <p:sldId id="597" r:id="rId14"/>
    <p:sldId id="297" r:id="rId15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D60093"/>
    <a:srgbClr val="00477F"/>
    <a:srgbClr val="1C04AE"/>
    <a:srgbClr val="ECF599"/>
    <a:srgbClr val="FFCCFF"/>
    <a:srgbClr val="66CCFF"/>
    <a:srgbClr val="FFCC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4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286D3-292F-4086-B8E9-EEEAE58F95F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80D95-C259-4AE5-9A02-D24FC8CDCD92}">
      <dgm:prSet phldrT="[Text]"/>
      <dgm:spPr>
        <a:noFill/>
      </dgm:spPr>
      <dgm:t>
        <a:bodyPr/>
        <a:lstStyle/>
        <a:p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rệt</a:t>
          </a:r>
          <a:endParaRPr lang="en-US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/>
        </a:p>
      </dgm:t>
    </dgm:pt>
    <dgm:pt modelId="{EBFF2F8C-31FF-4D53-93BC-AF89F2C82933}" type="parTrans" cxnId="{287771C3-FCD2-462C-A363-CFA0FC73BEF5}">
      <dgm:prSet/>
      <dgm:spPr/>
      <dgm:t>
        <a:bodyPr/>
        <a:lstStyle/>
        <a:p>
          <a:endParaRPr lang="en-US"/>
        </a:p>
      </dgm:t>
    </dgm:pt>
    <dgm:pt modelId="{F6221277-F248-4799-9162-14349EE2EC2D}" type="sibTrans" cxnId="{287771C3-FCD2-462C-A363-CFA0FC73BEF5}">
      <dgm:prSet/>
      <dgm:spPr/>
      <dgm:t>
        <a:bodyPr/>
        <a:lstStyle/>
        <a:p>
          <a:endParaRPr lang="en-US"/>
        </a:p>
      </dgm:t>
    </dgm:pt>
    <dgm:pt modelId="{5C376109-63AA-44C9-A519-351262772C34}">
      <dgm:prSet phldrT="[Text]" custT="1"/>
      <dgm:spPr/>
      <dgm:t>
        <a:bodyPr/>
        <a:lstStyle/>
        <a:p>
          <a:pPr algn="ctr">
            <a:buNone/>
          </a:pP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86361-7D36-4D97-B8C3-15DA334EF6F4}" type="parTrans" cxnId="{0C89F5AB-1974-4986-B596-C8FBBDA7DEF5}">
      <dgm:prSet/>
      <dgm:spPr/>
      <dgm:t>
        <a:bodyPr/>
        <a:lstStyle/>
        <a:p>
          <a:endParaRPr lang="en-US"/>
        </a:p>
      </dgm:t>
    </dgm:pt>
    <dgm:pt modelId="{BDA3DBC9-8476-4CCB-A18C-9E936B92E64F}" type="sibTrans" cxnId="{0C89F5AB-1974-4986-B596-C8FBBDA7DEF5}">
      <dgm:prSet/>
      <dgm:spPr/>
      <dgm:t>
        <a:bodyPr/>
        <a:lstStyle/>
        <a:p>
          <a:endParaRPr lang="en-US"/>
        </a:p>
      </dgm:t>
    </dgm:pt>
    <dgm:pt modelId="{019C9DD5-0413-4915-9B79-AF14B21FFDA9}">
      <dgm:prSet phldrT="[Text]" phldr="1" custT="1"/>
      <dgm:spPr/>
      <dgm:t>
        <a:bodyPr/>
        <a:lstStyle/>
        <a:p>
          <a:pPr algn="ctr"/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ECD2C-570A-46AE-86B0-686AD38E4929}" type="parTrans" cxnId="{FE840AF3-3488-43D4-838C-BCA3D4654A3A}">
      <dgm:prSet/>
      <dgm:spPr/>
      <dgm:t>
        <a:bodyPr/>
        <a:lstStyle/>
        <a:p>
          <a:endParaRPr lang="en-US"/>
        </a:p>
      </dgm:t>
    </dgm:pt>
    <dgm:pt modelId="{B0CCFA76-192B-4DDC-AD9F-EADA3E230728}" type="sibTrans" cxnId="{FE840AF3-3488-43D4-838C-BCA3D4654A3A}">
      <dgm:prSet/>
      <dgm:spPr/>
      <dgm:t>
        <a:bodyPr/>
        <a:lstStyle/>
        <a:p>
          <a:endParaRPr lang="en-US"/>
        </a:p>
      </dgm:t>
    </dgm:pt>
    <dgm:pt modelId="{ACBA43EF-825D-4B42-AEC3-E94083DD95E2}">
      <dgm:prSet phldrT="[Text]"/>
      <dgm:spPr>
        <a:noFill/>
      </dgm:spPr>
      <dgm:t>
        <a:bodyPr/>
        <a:lstStyle/>
        <a:p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Trung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dirty="0"/>
        </a:p>
      </dgm:t>
    </dgm:pt>
    <dgm:pt modelId="{EDC690D4-1DB6-4509-82A6-39E4E153EBDE}" type="parTrans" cxnId="{23B93F1F-B233-4141-B2A1-474BCE2DDEEC}">
      <dgm:prSet/>
      <dgm:spPr/>
      <dgm:t>
        <a:bodyPr/>
        <a:lstStyle/>
        <a:p>
          <a:endParaRPr lang="en-US"/>
        </a:p>
      </dgm:t>
    </dgm:pt>
    <dgm:pt modelId="{798684C5-EFC7-461E-95C9-A5B457BD5DDF}" type="sibTrans" cxnId="{23B93F1F-B233-4141-B2A1-474BCE2DDEEC}">
      <dgm:prSet/>
      <dgm:spPr/>
      <dgm:t>
        <a:bodyPr/>
        <a:lstStyle/>
        <a:p>
          <a:endParaRPr lang="en-US"/>
        </a:p>
      </dgm:t>
    </dgm:pt>
    <dgm:pt modelId="{3C4C8B05-341E-49EA-B6BF-7B72075B3E63}">
      <dgm:prSet phldrT="[Text]" custT="1"/>
      <dgm:spPr/>
      <dgm:t>
        <a:bodyPr/>
        <a:lstStyle/>
        <a:p>
          <a:pPr algn="ctr">
            <a:buNone/>
          </a:pP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Cổng</a:t>
          </a:r>
          <a:r>
            <a:rPr lang="en-US" sz="1800" b="1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UBND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phường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Hoài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Nhơn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Bắc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18/18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C552A-CB04-4E2B-9912-0D2E6768CDE8}" type="parTrans" cxnId="{339839C6-D4A4-4BCF-968A-3738C5B53427}">
      <dgm:prSet/>
      <dgm:spPr/>
      <dgm:t>
        <a:bodyPr/>
        <a:lstStyle/>
        <a:p>
          <a:endParaRPr lang="en-US"/>
        </a:p>
      </dgm:t>
    </dgm:pt>
    <dgm:pt modelId="{7FC6173F-6CB0-4C83-9A57-B25B7D43F372}" type="sibTrans" cxnId="{339839C6-D4A4-4BCF-968A-3738C5B53427}">
      <dgm:prSet/>
      <dgm:spPr/>
      <dgm:t>
        <a:bodyPr/>
        <a:lstStyle/>
        <a:p>
          <a:endParaRPr lang="en-US"/>
        </a:p>
      </dgm:t>
    </dgm:pt>
    <dgm:pt modelId="{C30EDFA2-0BB4-4236-BAB1-059643BB08B7}">
      <dgm:prSet phldrT="[Text]" phldr="1" custT="1"/>
      <dgm:spPr/>
      <dgm:t>
        <a:bodyPr/>
        <a:lstStyle/>
        <a:p>
          <a:pPr algn="ctr"/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9A73BB-477A-49C7-ADCE-A53539EA3389}" type="parTrans" cxnId="{9689F7A5-190F-4DE2-A2B7-88EC09DF1A0F}">
      <dgm:prSet/>
      <dgm:spPr/>
      <dgm:t>
        <a:bodyPr/>
        <a:lstStyle/>
        <a:p>
          <a:endParaRPr lang="en-US"/>
        </a:p>
      </dgm:t>
    </dgm:pt>
    <dgm:pt modelId="{5D8EF434-8104-4614-A263-0747BC245BA1}" type="sibTrans" cxnId="{9689F7A5-190F-4DE2-A2B7-88EC09DF1A0F}">
      <dgm:prSet/>
      <dgm:spPr/>
      <dgm:t>
        <a:bodyPr/>
        <a:lstStyle/>
        <a:p>
          <a:endParaRPr lang="en-US"/>
        </a:p>
      </dgm:t>
    </dgm:pt>
    <dgm:pt modelId="{BD0D1CE4-096E-4E84-9BD6-6B4CDE13F824}">
      <dgm:prSet phldrT="[Text]" custT="1"/>
      <dgm:spPr/>
      <dgm:t>
        <a:bodyPr/>
        <a:lstStyle/>
        <a:p>
          <a:pPr algn="ctr">
            <a:buNone/>
          </a:pP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cán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7CDC5-D895-4D2C-B3E4-FFB6C3243038}" type="parTrans" cxnId="{D0993550-DD6E-4075-ADD0-DA3EBD014FE7}">
      <dgm:prSet/>
      <dgm:spPr/>
      <dgm:t>
        <a:bodyPr/>
        <a:lstStyle/>
        <a:p>
          <a:endParaRPr lang="en-US"/>
        </a:p>
      </dgm:t>
    </dgm:pt>
    <dgm:pt modelId="{1946522D-1485-450F-891B-BF226B145FCC}" type="sibTrans" cxnId="{D0993550-DD6E-4075-ADD0-DA3EBD014FE7}">
      <dgm:prSet/>
      <dgm:spPr/>
      <dgm:t>
        <a:bodyPr/>
        <a:lstStyle/>
        <a:p>
          <a:endParaRPr lang="en-US"/>
        </a:p>
      </dgm:t>
    </dgm:pt>
    <dgm:pt modelId="{3E40402A-C015-4517-8A66-D3286C021943}" type="pres">
      <dgm:prSet presAssocID="{80F286D3-292F-4086-B8E9-EEEAE58F95F9}" presName="Name0" presStyleCnt="0">
        <dgm:presLayoutVars>
          <dgm:dir/>
          <dgm:animLvl val="lvl"/>
          <dgm:resizeHandles/>
        </dgm:presLayoutVars>
      </dgm:prSet>
      <dgm:spPr/>
    </dgm:pt>
    <dgm:pt modelId="{45486737-0878-4844-BDB2-99A092A8BFBB}" type="pres">
      <dgm:prSet presAssocID="{BDD80D95-C259-4AE5-9A02-D24FC8CDCD92}" presName="linNode" presStyleCnt="0"/>
      <dgm:spPr/>
    </dgm:pt>
    <dgm:pt modelId="{172CA90D-997A-4440-9618-92B1B6B1DE49}" type="pres">
      <dgm:prSet presAssocID="{BDD80D95-C259-4AE5-9A02-D24FC8CDCD92}" presName="parentShp" presStyleLbl="node1" presStyleIdx="0" presStyleCnt="2" custLinFactNeighborX="-15879">
        <dgm:presLayoutVars>
          <dgm:bulletEnabled val="1"/>
        </dgm:presLayoutVars>
      </dgm:prSet>
      <dgm:spPr/>
    </dgm:pt>
    <dgm:pt modelId="{B0225474-3134-4EFC-AD30-5C97FFB4684B}" type="pres">
      <dgm:prSet presAssocID="{BDD80D95-C259-4AE5-9A02-D24FC8CDCD92}" presName="childShp" presStyleLbl="bgAccFollowNode1" presStyleIdx="0" presStyleCnt="2">
        <dgm:presLayoutVars>
          <dgm:bulletEnabled val="1"/>
        </dgm:presLayoutVars>
      </dgm:prSet>
      <dgm:spPr/>
    </dgm:pt>
    <dgm:pt modelId="{72E3657E-C8DE-4158-9DB3-34D429567018}" type="pres">
      <dgm:prSet presAssocID="{F6221277-F248-4799-9162-14349EE2EC2D}" presName="spacing" presStyleCnt="0"/>
      <dgm:spPr/>
    </dgm:pt>
    <dgm:pt modelId="{84B1A0FD-7699-4AA6-8651-B043319C8212}" type="pres">
      <dgm:prSet presAssocID="{ACBA43EF-825D-4B42-AEC3-E94083DD95E2}" presName="linNode" presStyleCnt="0"/>
      <dgm:spPr/>
    </dgm:pt>
    <dgm:pt modelId="{143DA90A-585A-4680-8AA1-522383F46DE6}" type="pres">
      <dgm:prSet presAssocID="{ACBA43EF-825D-4B42-AEC3-E94083DD95E2}" presName="parentShp" presStyleLbl="node1" presStyleIdx="1" presStyleCnt="2">
        <dgm:presLayoutVars>
          <dgm:bulletEnabled val="1"/>
        </dgm:presLayoutVars>
      </dgm:prSet>
      <dgm:spPr/>
    </dgm:pt>
    <dgm:pt modelId="{96EF13D2-2254-426B-B547-BB8B9A59F46F}" type="pres">
      <dgm:prSet presAssocID="{ACBA43EF-825D-4B42-AEC3-E94083DD95E2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7447F10B-D6DC-43A2-B1D4-F60279F433C5}" type="presOf" srcId="{5C376109-63AA-44C9-A519-351262772C34}" destId="{B0225474-3134-4EFC-AD30-5C97FFB4684B}" srcOrd="0" destOrd="0" presId="urn:microsoft.com/office/officeart/2005/8/layout/vList6"/>
    <dgm:cxn modelId="{23B93F1F-B233-4141-B2A1-474BCE2DDEEC}" srcId="{80F286D3-292F-4086-B8E9-EEEAE58F95F9}" destId="{ACBA43EF-825D-4B42-AEC3-E94083DD95E2}" srcOrd="1" destOrd="0" parTransId="{EDC690D4-1DB6-4509-82A6-39E4E153EBDE}" sibTransId="{798684C5-EFC7-461E-95C9-A5B457BD5DDF}"/>
    <dgm:cxn modelId="{17F03532-6152-43EE-8C01-5451D3A74237}" type="presOf" srcId="{ACBA43EF-825D-4B42-AEC3-E94083DD95E2}" destId="{143DA90A-585A-4680-8AA1-522383F46DE6}" srcOrd="0" destOrd="0" presId="urn:microsoft.com/office/officeart/2005/8/layout/vList6"/>
    <dgm:cxn modelId="{F33BB637-A7BD-4E0D-8A5C-E42258C8A0EE}" type="presOf" srcId="{BD0D1CE4-096E-4E84-9BD6-6B4CDE13F824}" destId="{B0225474-3134-4EFC-AD30-5C97FFB4684B}" srcOrd="0" destOrd="1" presId="urn:microsoft.com/office/officeart/2005/8/layout/vList6"/>
    <dgm:cxn modelId="{F4D02541-B231-4EC9-AFAE-85717E7EB08E}" type="presOf" srcId="{019C9DD5-0413-4915-9B79-AF14B21FFDA9}" destId="{B0225474-3134-4EFC-AD30-5C97FFB4684B}" srcOrd="0" destOrd="2" presId="urn:microsoft.com/office/officeart/2005/8/layout/vList6"/>
    <dgm:cxn modelId="{ADABB661-7AC0-4AB0-8170-F1EA054B6E69}" type="presOf" srcId="{C30EDFA2-0BB4-4236-BAB1-059643BB08B7}" destId="{96EF13D2-2254-426B-B547-BB8B9A59F46F}" srcOrd="0" destOrd="1" presId="urn:microsoft.com/office/officeart/2005/8/layout/vList6"/>
    <dgm:cxn modelId="{BF094166-5847-459F-9B80-1D5ABED671AB}" type="presOf" srcId="{80F286D3-292F-4086-B8E9-EEEAE58F95F9}" destId="{3E40402A-C015-4517-8A66-D3286C021943}" srcOrd="0" destOrd="0" presId="urn:microsoft.com/office/officeart/2005/8/layout/vList6"/>
    <dgm:cxn modelId="{D0993550-DD6E-4075-ADD0-DA3EBD014FE7}" srcId="{BDD80D95-C259-4AE5-9A02-D24FC8CDCD92}" destId="{BD0D1CE4-096E-4E84-9BD6-6B4CDE13F824}" srcOrd="1" destOrd="0" parTransId="{C0A7CDC5-D895-4D2C-B3E4-FFB6C3243038}" sibTransId="{1946522D-1485-450F-891B-BF226B145FCC}"/>
    <dgm:cxn modelId="{6E576A74-FD78-42FD-832C-6B6D00EB5A7D}" type="presOf" srcId="{3C4C8B05-341E-49EA-B6BF-7B72075B3E63}" destId="{96EF13D2-2254-426B-B547-BB8B9A59F46F}" srcOrd="0" destOrd="0" presId="urn:microsoft.com/office/officeart/2005/8/layout/vList6"/>
    <dgm:cxn modelId="{9689F7A5-190F-4DE2-A2B7-88EC09DF1A0F}" srcId="{ACBA43EF-825D-4B42-AEC3-E94083DD95E2}" destId="{C30EDFA2-0BB4-4236-BAB1-059643BB08B7}" srcOrd="1" destOrd="0" parTransId="{079A73BB-477A-49C7-ADCE-A53539EA3389}" sibTransId="{5D8EF434-8104-4614-A263-0747BC245BA1}"/>
    <dgm:cxn modelId="{BFED39A9-624C-4E3D-948D-13038A2FBEDF}" type="presOf" srcId="{BDD80D95-C259-4AE5-9A02-D24FC8CDCD92}" destId="{172CA90D-997A-4440-9618-92B1B6B1DE49}" srcOrd="0" destOrd="0" presId="urn:microsoft.com/office/officeart/2005/8/layout/vList6"/>
    <dgm:cxn modelId="{0C89F5AB-1974-4986-B596-C8FBBDA7DEF5}" srcId="{BDD80D95-C259-4AE5-9A02-D24FC8CDCD92}" destId="{5C376109-63AA-44C9-A519-351262772C34}" srcOrd="0" destOrd="0" parTransId="{58D86361-7D36-4D97-B8C3-15DA334EF6F4}" sibTransId="{BDA3DBC9-8476-4CCB-A18C-9E936B92E64F}"/>
    <dgm:cxn modelId="{287771C3-FCD2-462C-A363-CFA0FC73BEF5}" srcId="{80F286D3-292F-4086-B8E9-EEEAE58F95F9}" destId="{BDD80D95-C259-4AE5-9A02-D24FC8CDCD92}" srcOrd="0" destOrd="0" parTransId="{EBFF2F8C-31FF-4D53-93BC-AF89F2C82933}" sibTransId="{F6221277-F248-4799-9162-14349EE2EC2D}"/>
    <dgm:cxn modelId="{339839C6-D4A4-4BCF-968A-3738C5B53427}" srcId="{ACBA43EF-825D-4B42-AEC3-E94083DD95E2}" destId="{3C4C8B05-341E-49EA-B6BF-7B72075B3E63}" srcOrd="0" destOrd="0" parTransId="{4F6C552A-CB04-4E2B-9912-0D2E6768CDE8}" sibTransId="{7FC6173F-6CB0-4C83-9A57-B25B7D43F372}"/>
    <dgm:cxn modelId="{FE840AF3-3488-43D4-838C-BCA3D4654A3A}" srcId="{BDD80D95-C259-4AE5-9A02-D24FC8CDCD92}" destId="{019C9DD5-0413-4915-9B79-AF14B21FFDA9}" srcOrd="2" destOrd="0" parTransId="{8AAECD2C-570A-46AE-86B0-686AD38E4929}" sibTransId="{B0CCFA76-192B-4DDC-AD9F-EADA3E230728}"/>
    <dgm:cxn modelId="{BAF1EDD9-E16A-427B-A615-AFF953DFFEE3}" type="presParOf" srcId="{3E40402A-C015-4517-8A66-D3286C021943}" destId="{45486737-0878-4844-BDB2-99A092A8BFBB}" srcOrd="0" destOrd="0" presId="urn:microsoft.com/office/officeart/2005/8/layout/vList6"/>
    <dgm:cxn modelId="{CD5FE6D3-9B52-44D5-AD95-203EF5AB0FBD}" type="presParOf" srcId="{45486737-0878-4844-BDB2-99A092A8BFBB}" destId="{172CA90D-997A-4440-9618-92B1B6B1DE49}" srcOrd="0" destOrd="0" presId="urn:microsoft.com/office/officeart/2005/8/layout/vList6"/>
    <dgm:cxn modelId="{B7DF0317-38DC-4C75-8D4F-0BDED63FA633}" type="presParOf" srcId="{45486737-0878-4844-BDB2-99A092A8BFBB}" destId="{B0225474-3134-4EFC-AD30-5C97FFB4684B}" srcOrd="1" destOrd="0" presId="urn:microsoft.com/office/officeart/2005/8/layout/vList6"/>
    <dgm:cxn modelId="{F63FC638-8A66-42F6-8CBF-4E8B6C444034}" type="presParOf" srcId="{3E40402A-C015-4517-8A66-D3286C021943}" destId="{72E3657E-C8DE-4158-9DB3-34D429567018}" srcOrd="1" destOrd="0" presId="urn:microsoft.com/office/officeart/2005/8/layout/vList6"/>
    <dgm:cxn modelId="{985C13F8-6D57-41C0-996F-8F5C5A4F245B}" type="presParOf" srcId="{3E40402A-C015-4517-8A66-D3286C021943}" destId="{84B1A0FD-7699-4AA6-8651-B043319C8212}" srcOrd="2" destOrd="0" presId="urn:microsoft.com/office/officeart/2005/8/layout/vList6"/>
    <dgm:cxn modelId="{6B7814C0-124A-4F3D-A586-68A0C4902A50}" type="presParOf" srcId="{84B1A0FD-7699-4AA6-8651-B043319C8212}" destId="{143DA90A-585A-4680-8AA1-522383F46DE6}" srcOrd="0" destOrd="0" presId="urn:microsoft.com/office/officeart/2005/8/layout/vList6"/>
    <dgm:cxn modelId="{5F89301C-E108-4BD0-96D0-648D90F3880D}" type="presParOf" srcId="{84B1A0FD-7699-4AA6-8651-B043319C8212}" destId="{96EF13D2-2254-426B-B547-BB8B9A59F46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8A68EF-F8E4-4F22-B275-21B4DE2161C7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E4676C-5363-4BE5-BA46-88CDBA7B4F83}">
      <dgm:prSet phldrT="[Text]" custT="1"/>
      <dgm:spPr/>
      <dgm:t>
        <a:bodyPr/>
        <a:lstStyle/>
        <a:p>
          <a:pPr algn="l">
            <a:spcAft>
              <a:spcPts val="600"/>
            </a:spcAft>
            <a:buNone/>
          </a:pP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ban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gm:t>
    </dgm:pt>
    <dgm:pt modelId="{A5321236-795D-4E20-BC40-2D86816A0D0E}" type="sibTrans" cxnId="{D9B97E8D-C8E7-4C05-BE3F-BE88240EFB12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C734BC-191D-42FC-AC01-04754AD4F4C9}" type="parTrans" cxnId="{D9B97E8D-C8E7-4C05-BE3F-BE88240EFB12}">
      <dgm:prSet/>
      <dgm:spPr/>
      <dgm:t>
        <a:bodyPr/>
        <a:lstStyle/>
        <a:p>
          <a:endParaRPr lang="en-US" sz="25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27A6C-D5C3-4FC8-AED2-9A230E66C3BD}" type="pres">
      <dgm:prSet presAssocID="{B18A68EF-F8E4-4F22-B275-21B4DE2161C7}" presName="Name0" presStyleCnt="0">
        <dgm:presLayoutVars>
          <dgm:dir/>
          <dgm:animLvl val="lvl"/>
          <dgm:resizeHandles val="exact"/>
        </dgm:presLayoutVars>
      </dgm:prSet>
      <dgm:spPr/>
    </dgm:pt>
    <dgm:pt modelId="{8C0D5C1D-C993-41B5-97F4-6AA78747F8B9}" type="pres">
      <dgm:prSet presAssocID="{84E4676C-5363-4BE5-BA46-88CDBA7B4F83}" presName="linNode" presStyleCnt="0"/>
      <dgm:spPr/>
    </dgm:pt>
    <dgm:pt modelId="{FE717D17-D5ED-41AE-8AC5-8610AEF0B228}" type="pres">
      <dgm:prSet presAssocID="{84E4676C-5363-4BE5-BA46-88CDBA7B4F83}" presName="parentText" presStyleLbl="node1" presStyleIdx="0" presStyleCnt="1" custScaleX="275873" custLinFactNeighborX="-952" custLinFactNeighborY="-38059">
        <dgm:presLayoutVars>
          <dgm:chMax val="1"/>
          <dgm:bulletEnabled val="1"/>
        </dgm:presLayoutVars>
      </dgm:prSet>
      <dgm:spPr/>
    </dgm:pt>
  </dgm:ptLst>
  <dgm:cxnLst>
    <dgm:cxn modelId="{8E1E6A19-9668-44B6-8C23-212A2F36B1AE}" type="presOf" srcId="{84E4676C-5363-4BE5-BA46-88CDBA7B4F83}" destId="{FE717D17-D5ED-41AE-8AC5-8610AEF0B228}" srcOrd="0" destOrd="0" presId="urn:microsoft.com/office/officeart/2005/8/layout/vList5"/>
    <dgm:cxn modelId="{D9B97E8D-C8E7-4C05-BE3F-BE88240EFB12}" srcId="{B18A68EF-F8E4-4F22-B275-21B4DE2161C7}" destId="{84E4676C-5363-4BE5-BA46-88CDBA7B4F83}" srcOrd="0" destOrd="0" parTransId="{BCC734BC-191D-42FC-AC01-04754AD4F4C9}" sibTransId="{A5321236-795D-4E20-BC40-2D86816A0D0E}"/>
    <dgm:cxn modelId="{3F86ACDC-CCF6-4256-A123-7D3F14224CE1}" type="presOf" srcId="{B18A68EF-F8E4-4F22-B275-21B4DE2161C7}" destId="{A4D27A6C-D5C3-4FC8-AED2-9A230E66C3BD}" srcOrd="0" destOrd="0" presId="urn:microsoft.com/office/officeart/2005/8/layout/vList5"/>
    <dgm:cxn modelId="{2BA24D75-D421-4AD6-8C3B-629FF5CC65A4}" type="presParOf" srcId="{A4D27A6C-D5C3-4FC8-AED2-9A230E66C3BD}" destId="{8C0D5C1D-C993-41B5-97F4-6AA78747F8B9}" srcOrd="0" destOrd="0" presId="urn:microsoft.com/office/officeart/2005/8/layout/vList5"/>
    <dgm:cxn modelId="{CD9C07B4-B572-4804-AB00-FFBBBB884E68}" type="presParOf" srcId="{8C0D5C1D-C993-41B5-97F4-6AA78747F8B9}" destId="{FE717D17-D5ED-41AE-8AC5-8610AEF0B2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304A5B-CF40-43FC-9F56-AC859E2B89DE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B65FE-A014-496E-81EB-EBBAC0C68DE7}">
      <dgm:prSet phldrT="[Text]"/>
      <dgm:spPr/>
      <dgm:t>
        <a:bodyPr/>
        <a:lstStyle/>
        <a:p>
          <a:pPr>
            <a:buNone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EFD8D-A739-47EB-9527-136B76628B2F}" type="parTrans" cxnId="{5F5C426D-B760-4DB6-B0C0-0DD630D3DB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AEA2A3-3D41-4B5B-AEE7-B9ED3DBB8F97}" type="sibTrans" cxnId="{5F5C426D-B760-4DB6-B0C0-0DD630D3DB6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305B6B-7230-4AD4-BF5C-565437365FF8}">
      <dgm:prSet phldrT="[Text]"/>
      <dgm:spPr/>
      <dgm:t>
        <a:bodyPr/>
        <a:lstStyle/>
        <a:p>
          <a:pPr>
            <a:buNone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Trung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F6E60-B5BC-4590-A086-89DFA358C053}" type="parTrans" cxnId="{4BFF48B0-D07B-4B0C-8E7E-EEC00A4EE35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A4424-5327-44B9-B7C7-609BCE418770}" type="sibTrans" cxnId="{4BFF48B0-D07B-4B0C-8E7E-EEC00A4EE35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B47AC-8B88-42FA-8222-27296DC883A2}">
      <dgm:prSet phldrT="[Text]"/>
      <dgm:spPr/>
      <dgm:t>
        <a:bodyPr/>
        <a:lstStyle/>
        <a:p>
          <a:pPr>
            <a:buNone/>
          </a:pP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D48FF-B99A-4535-8051-E73637736185}" type="parTrans" cxnId="{33656DBA-9C54-4DF3-902B-FC7EECF040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EEF8A-AA5C-4B31-91CD-E3B672FFB852}" type="sibTrans" cxnId="{33656DBA-9C54-4DF3-902B-FC7EECF040D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98F8E-7FA2-4E08-AEF7-8BD9952D8EEB}" type="pres">
      <dgm:prSet presAssocID="{01304A5B-CF40-43FC-9F56-AC859E2B89D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5AB3C80-1733-4E6B-98B9-E7C8C0EDEDC5}" type="pres">
      <dgm:prSet presAssocID="{D18B47AC-8B88-42FA-8222-27296DC883A2}" presName="Accent3" presStyleCnt="0"/>
      <dgm:spPr/>
    </dgm:pt>
    <dgm:pt modelId="{5C029269-C320-40B5-9016-750E2DAD1B9C}" type="pres">
      <dgm:prSet presAssocID="{D18B47AC-8B88-42FA-8222-27296DC883A2}" presName="Accent" presStyleLbl="node1" presStyleIdx="0" presStyleCnt="3"/>
      <dgm:spPr>
        <a:solidFill>
          <a:srgbClr val="EE0000"/>
        </a:solidFill>
      </dgm:spPr>
    </dgm:pt>
    <dgm:pt modelId="{DA16E189-C1B0-4176-8B58-9EF43C8EA70D}" type="pres">
      <dgm:prSet presAssocID="{D18B47AC-8B88-42FA-8222-27296DC883A2}" presName="ParentBackground3" presStyleCnt="0"/>
      <dgm:spPr/>
    </dgm:pt>
    <dgm:pt modelId="{5099B4FA-D025-4589-89D8-13296020CC7D}" type="pres">
      <dgm:prSet presAssocID="{D18B47AC-8B88-42FA-8222-27296DC883A2}" presName="ParentBackground" presStyleLbl="fgAcc1" presStyleIdx="0" presStyleCnt="3"/>
      <dgm:spPr/>
    </dgm:pt>
    <dgm:pt modelId="{3E75B692-2CCE-431C-8D28-323323FCFB08}" type="pres">
      <dgm:prSet presAssocID="{D18B47AC-8B88-42FA-8222-27296DC883A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CB1DD8-D82F-48A0-9827-F07A0EA85338}" type="pres">
      <dgm:prSet presAssocID="{0C305B6B-7230-4AD4-BF5C-565437365FF8}" presName="Accent2" presStyleCnt="0"/>
      <dgm:spPr/>
    </dgm:pt>
    <dgm:pt modelId="{36C6D0C3-2633-49DE-9249-2A8AB9D54BF2}" type="pres">
      <dgm:prSet presAssocID="{0C305B6B-7230-4AD4-BF5C-565437365FF8}" presName="Accent" presStyleLbl="node1" presStyleIdx="1" presStyleCnt="3"/>
      <dgm:spPr>
        <a:solidFill>
          <a:srgbClr val="EE0000"/>
        </a:solidFill>
      </dgm:spPr>
    </dgm:pt>
    <dgm:pt modelId="{3D99C696-F1C8-4842-89A6-BECA4309C313}" type="pres">
      <dgm:prSet presAssocID="{0C305B6B-7230-4AD4-BF5C-565437365FF8}" presName="ParentBackground2" presStyleCnt="0"/>
      <dgm:spPr/>
    </dgm:pt>
    <dgm:pt modelId="{B50BA1FE-BBAF-4717-984A-6C30F5559BB4}" type="pres">
      <dgm:prSet presAssocID="{0C305B6B-7230-4AD4-BF5C-565437365FF8}" presName="ParentBackground" presStyleLbl="fgAcc1" presStyleIdx="1" presStyleCnt="3"/>
      <dgm:spPr/>
    </dgm:pt>
    <dgm:pt modelId="{B084D986-2D9B-4E9B-A613-AAFDE3A57F58}" type="pres">
      <dgm:prSet presAssocID="{0C305B6B-7230-4AD4-BF5C-565437365FF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5E00E3C-DA93-4CCF-BE21-396AD9FE186D}" type="pres">
      <dgm:prSet presAssocID="{DB1B65FE-A014-496E-81EB-EBBAC0C68DE7}" presName="Accent1" presStyleCnt="0"/>
      <dgm:spPr/>
    </dgm:pt>
    <dgm:pt modelId="{1FDDB2E2-4BD5-475B-BE2D-D12EA9BCDD5A}" type="pres">
      <dgm:prSet presAssocID="{DB1B65FE-A014-496E-81EB-EBBAC0C68DE7}" presName="Accent" presStyleLbl="node1" presStyleIdx="2" presStyleCnt="3" custLinFactNeighborX="-5795" custLinFactNeighborY="771"/>
      <dgm:spPr>
        <a:solidFill>
          <a:srgbClr val="EE0000"/>
        </a:solidFill>
      </dgm:spPr>
    </dgm:pt>
    <dgm:pt modelId="{27382CC9-FFA7-4C5F-B0FD-07FE790CA722}" type="pres">
      <dgm:prSet presAssocID="{DB1B65FE-A014-496E-81EB-EBBAC0C68DE7}" presName="ParentBackground1" presStyleCnt="0"/>
      <dgm:spPr/>
    </dgm:pt>
    <dgm:pt modelId="{088B48DB-D9E8-47B2-8897-7C9BF8014142}" type="pres">
      <dgm:prSet presAssocID="{DB1B65FE-A014-496E-81EB-EBBAC0C68DE7}" presName="ParentBackground" presStyleLbl="fgAcc1" presStyleIdx="2" presStyleCnt="3" custLinFactNeighborX="-9049"/>
      <dgm:spPr/>
    </dgm:pt>
    <dgm:pt modelId="{55600D97-C886-443E-B158-859580DAF07D}" type="pres">
      <dgm:prSet presAssocID="{DB1B65FE-A014-496E-81EB-EBBAC0C68DE7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B043712-8262-4400-8812-DBEBAFDB6088}" type="presOf" srcId="{0C305B6B-7230-4AD4-BF5C-565437365FF8}" destId="{B084D986-2D9B-4E9B-A613-AAFDE3A57F58}" srcOrd="1" destOrd="0" presId="urn:microsoft.com/office/officeart/2011/layout/CircleProcess"/>
    <dgm:cxn modelId="{AFBB5C69-2887-424D-8BEB-9FD3119FDBAC}" type="presOf" srcId="{01304A5B-CF40-43FC-9F56-AC859E2B89DE}" destId="{38298F8E-7FA2-4E08-AEF7-8BD9952D8EEB}" srcOrd="0" destOrd="0" presId="urn:microsoft.com/office/officeart/2011/layout/CircleProcess"/>
    <dgm:cxn modelId="{5F5C426D-B760-4DB6-B0C0-0DD630D3DB64}" srcId="{01304A5B-CF40-43FC-9F56-AC859E2B89DE}" destId="{DB1B65FE-A014-496E-81EB-EBBAC0C68DE7}" srcOrd="0" destOrd="0" parTransId="{D78EFD8D-A739-47EB-9527-136B76628B2F}" sibTransId="{7BAEA2A3-3D41-4B5B-AEE7-B9ED3DBB8F97}"/>
    <dgm:cxn modelId="{5C593E95-966F-4102-A911-91CA18699C51}" type="presOf" srcId="{DB1B65FE-A014-496E-81EB-EBBAC0C68DE7}" destId="{088B48DB-D9E8-47B2-8897-7C9BF8014142}" srcOrd="0" destOrd="0" presId="urn:microsoft.com/office/officeart/2011/layout/CircleProcess"/>
    <dgm:cxn modelId="{4BFF48B0-D07B-4B0C-8E7E-EEC00A4EE356}" srcId="{01304A5B-CF40-43FC-9F56-AC859E2B89DE}" destId="{0C305B6B-7230-4AD4-BF5C-565437365FF8}" srcOrd="1" destOrd="0" parTransId="{F71F6E60-B5BC-4590-A086-89DFA358C053}" sibTransId="{4E2A4424-5327-44B9-B7C7-609BCE418770}"/>
    <dgm:cxn modelId="{33656DBA-9C54-4DF3-902B-FC7EECF040DB}" srcId="{01304A5B-CF40-43FC-9F56-AC859E2B89DE}" destId="{D18B47AC-8B88-42FA-8222-27296DC883A2}" srcOrd="2" destOrd="0" parTransId="{F9BD48FF-B99A-4535-8051-E73637736185}" sibTransId="{AB2EEF8A-AA5C-4B31-91CD-E3B672FFB852}"/>
    <dgm:cxn modelId="{5FBDE9DB-776A-4F49-B32D-A63616523348}" type="presOf" srcId="{DB1B65FE-A014-496E-81EB-EBBAC0C68DE7}" destId="{55600D97-C886-443E-B158-859580DAF07D}" srcOrd="1" destOrd="0" presId="urn:microsoft.com/office/officeart/2011/layout/CircleProcess"/>
    <dgm:cxn modelId="{D6D975F3-5D50-4C01-96E7-CEF66ACCFB94}" type="presOf" srcId="{D18B47AC-8B88-42FA-8222-27296DC883A2}" destId="{5099B4FA-D025-4589-89D8-13296020CC7D}" srcOrd="0" destOrd="0" presId="urn:microsoft.com/office/officeart/2011/layout/CircleProcess"/>
    <dgm:cxn modelId="{B19C56FE-B1C8-4E40-8079-16B3E9DB44F8}" type="presOf" srcId="{0C305B6B-7230-4AD4-BF5C-565437365FF8}" destId="{B50BA1FE-BBAF-4717-984A-6C30F5559BB4}" srcOrd="0" destOrd="0" presId="urn:microsoft.com/office/officeart/2011/layout/CircleProcess"/>
    <dgm:cxn modelId="{9C1B31FF-0B10-4DEF-9C86-3485EDDFDAA8}" type="presOf" srcId="{D18B47AC-8B88-42FA-8222-27296DC883A2}" destId="{3E75B692-2CCE-431C-8D28-323323FCFB08}" srcOrd="1" destOrd="0" presId="urn:microsoft.com/office/officeart/2011/layout/CircleProcess"/>
    <dgm:cxn modelId="{FE127C6E-A42E-4A82-A0A9-A4172F5DFB11}" type="presParOf" srcId="{38298F8E-7FA2-4E08-AEF7-8BD9952D8EEB}" destId="{55AB3C80-1733-4E6B-98B9-E7C8C0EDEDC5}" srcOrd="0" destOrd="0" presId="urn:microsoft.com/office/officeart/2011/layout/CircleProcess"/>
    <dgm:cxn modelId="{B3EE63FC-9CFB-4992-B951-914947F3DFB0}" type="presParOf" srcId="{55AB3C80-1733-4E6B-98B9-E7C8C0EDEDC5}" destId="{5C029269-C320-40B5-9016-750E2DAD1B9C}" srcOrd="0" destOrd="0" presId="urn:microsoft.com/office/officeart/2011/layout/CircleProcess"/>
    <dgm:cxn modelId="{1BA98DAA-E215-44F2-AE3D-0F4B03D55E6C}" type="presParOf" srcId="{38298F8E-7FA2-4E08-AEF7-8BD9952D8EEB}" destId="{DA16E189-C1B0-4176-8B58-9EF43C8EA70D}" srcOrd="1" destOrd="0" presId="urn:microsoft.com/office/officeart/2011/layout/CircleProcess"/>
    <dgm:cxn modelId="{E0E83B38-050E-42E7-934D-7D7D3DCC3E63}" type="presParOf" srcId="{DA16E189-C1B0-4176-8B58-9EF43C8EA70D}" destId="{5099B4FA-D025-4589-89D8-13296020CC7D}" srcOrd="0" destOrd="0" presId="urn:microsoft.com/office/officeart/2011/layout/CircleProcess"/>
    <dgm:cxn modelId="{94B57AF1-5A1A-4831-A41B-D78915807010}" type="presParOf" srcId="{38298F8E-7FA2-4E08-AEF7-8BD9952D8EEB}" destId="{3E75B692-2CCE-431C-8D28-323323FCFB08}" srcOrd="2" destOrd="0" presId="urn:microsoft.com/office/officeart/2011/layout/CircleProcess"/>
    <dgm:cxn modelId="{311569BE-CD1B-4F4F-951B-28DC949409F1}" type="presParOf" srcId="{38298F8E-7FA2-4E08-AEF7-8BD9952D8EEB}" destId="{00CB1DD8-D82F-48A0-9827-F07A0EA85338}" srcOrd="3" destOrd="0" presId="urn:microsoft.com/office/officeart/2011/layout/CircleProcess"/>
    <dgm:cxn modelId="{FF9CAEB8-7A13-470F-9B17-C4C94BCA2E77}" type="presParOf" srcId="{00CB1DD8-D82F-48A0-9827-F07A0EA85338}" destId="{36C6D0C3-2633-49DE-9249-2A8AB9D54BF2}" srcOrd="0" destOrd="0" presId="urn:microsoft.com/office/officeart/2011/layout/CircleProcess"/>
    <dgm:cxn modelId="{05CA11D4-4A11-4CE7-AF79-356248C67EEC}" type="presParOf" srcId="{38298F8E-7FA2-4E08-AEF7-8BD9952D8EEB}" destId="{3D99C696-F1C8-4842-89A6-BECA4309C313}" srcOrd="4" destOrd="0" presId="urn:microsoft.com/office/officeart/2011/layout/CircleProcess"/>
    <dgm:cxn modelId="{814B03B3-D378-4E87-B0D2-3707CC23DFAC}" type="presParOf" srcId="{3D99C696-F1C8-4842-89A6-BECA4309C313}" destId="{B50BA1FE-BBAF-4717-984A-6C30F5559BB4}" srcOrd="0" destOrd="0" presId="urn:microsoft.com/office/officeart/2011/layout/CircleProcess"/>
    <dgm:cxn modelId="{6C52C015-8F60-46E3-A029-E7B50288D48F}" type="presParOf" srcId="{38298F8E-7FA2-4E08-AEF7-8BD9952D8EEB}" destId="{B084D986-2D9B-4E9B-A613-AAFDE3A57F58}" srcOrd="5" destOrd="0" presId="urn:microsoft.com/office/officeart/2011/layout/CircleProcess"/>
    <dgm:cxn modelId="{1B65DD69-9C82-4BC0-AE5A-3D8A5AD37B8F}" type="presParOf" srcId="{38298F8E-7FA2-4E08-AEF7-8BD9952D8EEB}" destId="{D5E00E3C-DA93-4CCF-BE21-396AD9FE186D}" srcOrd="6" destOrd="0" presId="urn:microsoft.com/office/officeart/2011/layout/CircleProcess"/>
    <dgm:cxn modelId="{63832D3F-D9F5-4B02-B6B3-0FAB9F355906}" type="presParOf" srcId="{D5E00E3C-DA93-4CCF-BE21-396AD9FE186D}" destId="{1FDDB2E2-4BD5-475B-BE2D-D12EA9BCDD5A}" srcOrd="0" destOrd="0" presId="urn:microsoft.com/office/officeart/2011/layout/CircleProcess"/>
    <dgm:cxn modelId="{79D9DD9F-7317-43B5-8246-092CB0EF1506}" type="presParOf" srcId="{38298F8E-7FA2-4E08-AEF7-8BD9952D8EEB}" destId="{27382CC9-FFA7-4C5F-B0FD-07FE790CA722}" srcOrd="7" destOrd="0" presId="urn:microsoft.com/office/officeart/2011/layout/CircleProcess"/>
    <dgm:cxn modelId="{0A8BCCD2-B8C6-40A3-8C25-C95261967B50}" type="presParOf" srcId="{27382CC9-FFA7-4C5F-B0FD-07FE790CA722}" destId="{088B48DB-D9E8-47B2-8897-7C9BF8014142}" srcOrd="0" destOrd="0" presId="urn:microsoft.com/office/officeart/2011/layout/CircleProcess"/>
    <dgm:cxn modelId="{771146FD-8BD5-4046-9158-608DA07CC534}" type="presParOf" srcId="{38298F8E-7FA2-4E08-AEF7-8BD9952D8EEB}" destId="{55600D97-C886-443E-B158-859580DAF07D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578D2B-AC6F-4B7C-8492-A5068C873F33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7DD084-4973-4910-9C1E-FF2106C613CD}">
      <dgm:prSet phldrT="[Text]" custT="1"/>
      <dgm:spPr>
        <a:noFill/>
      </dgm:spPr>
      <dgm:t>
        <a:bodyPr/>
        <a:lstStyle/>
        <a:p>
          <a:pPr>
            <a:buNone/>
          </a:pP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nhu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1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B8616-B845-4660-9385-68A40A0FDB06}" type="parTrans" cxnId="{C4B269F6-613A-4599-AEA8-A4567A3A5382}">
      <dgm:prSet/>
      <dgm:spPr/>
      <dgm:t>
        <a:bodyPr/>
        <a:lstStyle/>
        <a:p>
          <a:endParaRPr lang="en-US"/>
        </a:p>
      </dgm:t>
    </dgm:pt>
    <dgm:pt modelId="{C4F70AED-1DAF-48AE-99E6-1134F37214E5}" type="sibTrans" cxnId="{C4B269F6-613A-4599-AEA8-A4567A3A5382}">
      <dgm:prSet/>
      <dgm:spPr/>
      <dgm:t>
        <a:bodyPr/>
        <a:lstStyle/>
        <a:p>
          <a:endParaRPr lang="en-US"/>
        </a:p>
      </dgm:t>
    </dgm:pt>
    <dgm:pt modelId="{133FAA5E-F2E6-4822-9CB9-2A842C959B74}">
      <dgm:prSet phldrT="[Text]"/>
      <dgm:spPr>
        <a:noFill/>
      </dgm:spPr>
      <dgm:t>
        <a:bodyPr/>
        <a:lstStyle/>
        <a:p>
          <a:pPr>
            <a:buNone/>
          </a:pP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8B5EE00-1927-43F4-8554-83EBE4F4BFA6}" type="parTrans" cxnId="{5AFE6D3D-DCF5-42A7-AD1C-C4F31E7F96F9}">
      <dgm:prSet/>
      <dgm:spPr/>
      <dgm:t>
        <a:bodyPr/>
        <a:lstStyle/>
        <a:p>
          <a:endParaRPr lang="en-US"/>
        </a:p>
      </dgm:t>
    </dgm:pt>
    <dgm:pt modelId="{FB195ABA-F26C-4042-9366-096D013D8B32}" type="sibTrans" cxnId="{5AFE6D3D-DCF5-42A7-AD1C-C4F31E7F96F9}">
      <dgm:prSet/>
      <dgm:spPr/>
      <dgm:t>
        <a:bodyPr/>
        <a:lstStyle/>
        <a:p>
          <a:endParaRPr lang="en-US"/>
        </a:p>
      </dgm:t>
    </dgm:pt>
    <dgm:pt modelId="{E76DE22F-5814-4B73-B3D9-AEB9FB1FC63E}">
      <dgm:prSet phldrT="[Text]" custT="1"/>
      <dgm:spPr>
        <a:noFill/>
      </dgm:spPr>
      <dgm:t>
        <a:bodyPr/>
        <a:lstStyle/>
        <a:p>
          <a:pPr>
            <a:buNone/>
          </a:pP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cán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rằng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endParaRPr lang="en-US" sz="18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71FBC-D033-49B0-92AD-E5389AE1B6F5}" type="sibTrans" cxnId="{3F4069D9-A00F-4F64-AA73-22B5DFDFFA45}">
      <dgm:prSet/>
      <dgm:spPr/>
      <dgm:t>
        <a:bodyPr/>
        <a:lstStyle/>
        <a:p>
          <a:endParaRPr lang="en-US"/>
        </a:p>
      </dgm:t>
    </dgm:pt>
    <dgm:pt modelId="{41DF6350-5E71-4C65-8EC5-2ED0910CBF3E}" type="parTrans" cxnId="{3F4069D9-A00F-4F64-AA73-22B5DFDFFA45}">
      <dgm:prSet/>
      <dgm:spPr/>
      <dgm:t>
        <a:bodyPr/>
        <a:lstStyle/>
        <a:p>
          <a:endParaRPr lang="en-US"/>
        </a:p>
      </dgm:t>
    </dgm:pt>
    <dgm:pt modelId="{3F3F911B-D424-48C7-B30D-9673832B168B}" type="pres">
      <dgm:prSet presAssocID="{2C578D2B-AC6F-4B7C-8492-A5068C873F33}" presName="Name0" presStyleCnt="0">
        <dgm:presLayoutVars>
          <dgm:dir/>
          <dgm:resizeHandles val="exact"/>
        </dgm:presLayoutVars>
      </dgm:prSet>
      <dgm:spPr/>
    </dgm:pt>
    <dgm:pt modelId="{2CD5680C-B677-4DC7-A8ED-8068E1CFF44B}" type="pres">
      <dgm:prSet presAssocID="{2C578D2B-AC6F-4B7C-8492-A5068C873F33}" presName="vNodes" presStyleCnt="0"/>
      <dgm:spPr/>
    </dgm:pt>
    <dgm:pt modelId="{107D345B-51B1-4440-8032-E41A006070CE}" type="pres">
      <dgm:prSet presAssocID="{E76DE22F-5814-4B73-B3D9-AEB9FB1FC63E}" presName="node" presStyleLbl="node1" presStyleIdx="0" presStyleCnt="3" custScaleX="182438" custScaleY="158809" custLinFactX="-5368" custLinFactNeighborX="-100000" custLinFactNeighborY="8265">
        <dgm:presLayoutVars>
          <dgm:bulletEnabled val="1"/>
        </dgm:presLayoutVars>
      </dgm:prSet>
      <dgm:spPr/>
    </dgm:pt>
    <dgm:pt modelId="{00AA40F8-87BF-48C1-B435-D24734A5DA92}" type="pres">
      <dgm:prSet presAssocID="{D0A71FBC-D033-49B0-92AD-E5389AE1B6F5}" presName="spacerT" presStyleCnt="0"/>
      <dgm:spPr/>
    </dgm:pt>
    <dgm:pt modelId="{8E720F1F-E83C-4C48-ADB7-B7AC48DB33B9}" type="pres">
      <dgm:prSet presAssocID="{D0A71FBC-D033-49B0-92AD-E5389AE1B6F5}" presName="sibTrans" presStyleLbl="sibTrans2D1" presStyleIdx="0" presStyleCnt="2" custLinFactX="-23812" custLinFactNeighborX="-100000"/>
      <dgm:spPr/>
    </dgm:pt>
    <dgm:pt modelId="{5A35B7E6-D346-437C-B83B-EB971AEAB01F}" type="pres">
      <dgm:prSet presAssocID="{D0A71FBC-D033-49B0-92AD-E5389AE1B6F5}" presName="spacerB" presStyleCnt="0"/>
      <dgm:spPr/>
    </dgm:pt>
    <dgm:pt modelId="{359CA45E-F031-4B5E-8F7B-A6E0337D239F}" type="pres">
      <dgm:prSet presAssocID="{8C7DD084-4973-4910-9C1E-FF2106C613CD}" presName="node" presStyleLbl="node1" presStyleIdx="1" presStyleCnt="3" custScaleX="155447" custScaleY="152601" custLinFactX="-5368" custLinFactNeighborX="-100000">
        <dgm:presLayoutVars>
          <dgm:bulletEnabled val="1"/>
        </dgm:presLayoutVars>
      </dgm:prSet>
      <dgm:spPr/>
    </dgm:pt>
    <dgm:pt modelId="{78987683-37AA-4E95-B6C3-E34322CDBEEB}" type="pres">
      <dgm:prSet presAssocID="{2C578D2B-AC6F-4B7C-8492-A5068C873F33}" presName="sibTransLast" presStyleLbl="sibTrans2D1" presStyleIdx="1" presStyleCnt="2" custLinFactNeighborX="-63641" custLinFactNeighborY="-362"/>
      <dgm:spPr/>
    </dgm:pt>
    <dgm:pt modelId="{790D7F39-380D-41E5-8665-FE27A320C3E0}" type="pres">
      <dgm:prSet presAssocID="{2C578D2B-AC6F-4B7C-8492-A5068C873F33}" presName="connectorText" presStyleLbl="sibTrans2D1" presStyleIdx="1" presStyleCnt="2"/>
      <dgm:spPr/>
    </dgm:pt>
    <dgm:pt modelId="{7F4AC8CE-2C59-4971-BCC2-F54C03CA0576}" type="pres">
      <dgm:prSet presAssocID="{2C578D2B-AC6F-4B7C-8492-A5068C873F33}" presName="lastNode" presStyleLbl="node1" presStyleIdx="2" presStyleCnt="3" custScaleX="110359" custScaleY="99476" custLinFactX="-7248" custLinFactNeighborX="-100000" custLinFactNeighborY="-230">
        <dgm:presLayoutVars>
          <dgm:bulletEnabled val="1"/>
        </dgm:presLayoutVars>
      </dgm:prSet>
      <dgm:spPr/>
    </dgm:pt>
  </dgm:ptLst>
  <dgm:cxnLst>
    <dgm:cxn modelId="{C0671A1A-18DE-4EA9-8117-46C1DFC26860}" type="presOf" srcId="{D0A71FBC-D033-49B0-92AD-E5389AE1B6F5}" destId="{8E720F1F-E83C-4C48-ADB7-B7AC48DB33B9}" srcOrd="0" destOrd="0" presId="urn:microsoft.com/office/officeart/2005/8/layout/equation2"/>
    <dgm:cxn modelId="{98AC1D35-2A8F-4D01-8EC9-34D2D03B57D0}" type="presOf" srcId="{E76DE22F-5814-4B73-B3D9-AEB9FB1FC63E}" destId="{107D345B-51B1-4440-8032-E41A006070CE}" srcOrd="0" destOrd="0" presId="urn:microsoft.com/office/officeart/2005/8/layout/equation2"/>
    <dgm:cxn modelId="{5AFE6D3D-DCF5-42A7-AD1C-C4F31E7F96F9}" srcId="{2C578D2B-AC6F-4B7C-8492-A5068C873F33}" destId="{133FAA5E-F2E6-4822-9CB9-2A842C959B74}" srcOrd="2" destOrd="0" parTransId="{38B5EE00-1927-43F4-8554-83EBE4F4BFA6}" sibTransId="{FB195ABA-F26C-4042-9366-096D013D8B32}"/>
    <dgm:cxn modelId="{F6390F47-9B2E-411E-8FC5-5D794BFF90D0}" type="presOf" srcId="{C4F70AED-1DAF-48AE-99E6-1134F37214E5}" destId="{78987683-37AA-4E95-B6C3-E34322CDBEEB}" srcOrd="0" destOrd="0" presId="urn:microsoft.com/office/officeart/2005/8/layout/equation2"/>
    <dgm:cxn modelId="{989FCE6E-F9E3-4FE1-90DE-8F8B019D3BB6}" type="presOf" srcId="{C4F70AED-1DAF-48AE-99E6-1134F37214E5}" destId="{790D7F39-380D-41E5-8665-FE27A320C3E0}" srcOrd="1" destOrd="0" presId="urn:microsoft.com/office/officeart/2005/8/layout/equation2"/>
    <dgm:cxn modelId="{F913F16F-E6AE-41FD-B55B-19CAC1A8FF40}" type="presOf" srcId="{2C578D2B-AC6F-4B7C-8492-A5068C873F33}" destId="{3F3F911B-D424-48C7-B30D-9673832B168B}" srcOrd="0" destOrd="0" presId="urn:microsoft.com/office/officeart/2005/8/layout/equation2"/>
    <dgm:cxn modelId="{F5281571-38F0-4298-8123-82F6A7FA29DB}" type="presOf" srcId="{133FAA5E-F2E6-4822-9CB9-2A842C959B74}" destId="{7F4AC8CE-2C59-4971-BCC2-F54C03CA0576}" srcOrd="0" destOrd="0" presId="urn:microsoft.com/office/officeart/2005/8/layout/equation2"/>
    <dgm:cxn modelId="{3F4069D9-A00F-4F64-AA73-22B5DFDFFA45}" srcId="{2C578D2B-AC6F-4B7C-8492-A5068C873F33}" destId="{E76DE22F-5814-4B73-B3D9-AEB9FB1FC63E}" srcOrd="0" destOrd="0" parTransId="{41DF6350-5E71-4C65-8EC5-2ED0910CBF3E}" sibTransId="{D0A71FBC-D033-49B0-92AD-E5389AE1B6F5}"/>
    <dgm:cxn modelId="{C4B269F6-613A-4599-AEA8-A4567A3A5382}" srcId="{2C578D2B-AC6F-4B7C-8492-A5068C873F33}" destId="{8C7DD084-4973-4910-9C1E-FF2106C613CD}" srcOrd="1" destOrd="0" parTransId="{DD5B8616-B845-4660-9385-68A40A0FDB06}" sibTransId="{C4F70AED-1DAF-48AE-99E6-1134F37214E5}"/>
    <dgm:cxn modelId="{D68A00FF-7EC0-4839-9F88-035D27E6AFB1}" type="presOf" srcId="{8C7DD084-4973-4910-9C1E-FF2106C613CD}" destId="{359CA45E-F031-4B5E-8F7B-A6E0337D239F}" srcOrd="0" destOrd="0" presId="urn:microsoft.com/office/officeart/2005/8/layout/equation2"/>
    <dgm:cxn modelId="{DA1B4062-2619-4D17-B53D-9FAD87A5A6A7}" type="presParOf" srcId="{3F3F911B-D424-48C7-B30D-9673832B168B}" destId="{2CD5680C-B677-4DC7-A8ED-8068E1CFF44B}" srcOrd="0" destOrd="0" presId="urn:microsoft.com/office/officeart/2005/8/layout/equation2"/>
    <dgm:cxn modelId="{EBD85CBF-20EC-4631-9DB5-82A8E13E8485}" type="presParOf" srcId="{2CD5680C-B677-4DC7-A8ED-8068E1CFF44B}" destId="{107D345B-51B1-4440-8032-E41A006070CE}" srcOrd="0" destOrd="0" presId="urn:microsoft.com/office/officeart/2005/8/layout/equation2"/>
    <dgm:cxn modelId="{669050E7-E16C-4B2A-AAD3-A07FD8E607EC}" type="presParOf" srcId="{2CD5680C-B677-4DC7-A8ED-8068E1CFF44B}" destId="{00AA40F8-87BF-48C1-B435-D24734A5DA92}" srcOrd="1" destOrd="0" presId="urn:microsoft.com/office/officeart/2005/8/layout/equation2"/>
    <dgm:cxn modelId="{712A7FBA-BCC7-4726-87F7-6A9AC785AA55}" type="presParOf" srcId="{2CD5680C-B677-4DC7-A8ED-8068E1CFF44B}" destId="{8E720F1F-E83C-4C48-ADB7-B7AC48DB33B9}" srcOrd="2" destOrd="0" presId="urn:microsoft.com/office/officeart/2005/8/layout/equation2"/>
    <dgm:cxn modelId="{248C33A4-5AAB-4D4E-B26F-B0CAD8B4C9A7}" type="presParOf" srcId="{2CD5680C-B677-4DC7-A8ED-8068E1CFF44B}" destId="{5A35B7E6-D346-437C-B83B-EB971AEAB01F}" srcOrd="3" destOrd="0" presId="urn:microsoft.com/office/officeart/2005/8/layout/equation2"/>
    <dgm:cxn modelId="{059AD0F4-14B8-45FE-86D5-33C8562BF200}" type="presParOf" srcId="{2CD5680C-B677-4DC7-A8ED-8068E1CFF44B}" destId="{359CA45E-F031-4B5E-8F7B-A6E0337D239F}" srcOrd="4" destOrd="0" presId="urn:microsoft.com/office/officeart/2005/8/layout/equation2"/>
    <dgm:cxn modelId="{421BDC45-34F9-4FD7-8AA1-BA092AB532D7}" type="presParOf" srcId="{3F3F911B-D424-48C7-B30D-9673832B168B}" destId="{78987683-37AA-4E95-B6C3-E34322CDBEEB}" srcOrd="1" destOrd="0" presId="urn:microsoft.com/office/officeart/2005/8/layout/equation2"/>
    <dgm:cxn modelId="{5623E4D5-51F7-4B03-8EEA-05D2490542EB}" type="presParOf" srcId="{78987683-37AA-4E95-B6C3-E34322CDBEEB}" destId="{790D7F39-380D-41E5-8665-FE27A320C3E0}" srcOrd="0" destOrd="0" presId="urn:microsoft.com/office/officeart/2005/8/layout/equation2"/>
    <dgm:cxn modelId="{FA66FF92-1A2E-4A25-8297-F83E9EC41CA0}" type="presParOf" srcId="{3F3F911B-D424-48C7-B30D-9673832B168B}" destId="{7F4AC8CE-2C59-4971-BCC2-F54C03CA05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25474-3134-4EFC-AD30-5C97FFB4684B}">
      <dsp:nvSpPr>
        <dsp:cNvPr id="0" name=""/>
        <dsp:cNvSpPr/>
      </dsp:nvSpPr>
      <dsp:spPr>
        <a:xfrm>
          <a:off x="2652493" y="524"/>
          <a:ext cx="3978739" cy="20463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đổi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mới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tinh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thần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đội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ngũ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cán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2493" y="256323"/>
        <a:ext cx="3211343" cy="1534791"/>
      </dsp:txXfrm>
    </dsp:sp>
    <dsp:sp modelId="{172CA90D-997A-4440-9618-92B1B6B1DE49}">
      <dsp:nvSpPr>
        <dsp:cNvPr id="0" name=""/>
        <dsp:cNvSpPr/>
      </dsp:nvSpPr>
      <dsp:spPr>
        <a:xfrm>
          <a:off x="0" y="524"/>
          <a:ext cx="2652493" cy="2046389"/>
        </a:xfrm>
        <a:prstGeom prst="round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rệt</a:t>
          </a:r>
          <a:endParaRPr lang="en-US" sz="22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896" y="100420"/>
        <a:ext cx="2452701" cy="1846597"/>
      </dsp:txXfrm>
    </dsp:sp>
    <dsp:sp modelId="{96EF13D2-2254-426B-B547-BB8B9A59F46F}">
      <dsp:nvSpPr>
        <dsp:cNvPr id="0" name=""/>
        <dsp:cNvSpPr/>
      </dsp:nvSpPr>
      <dsp:spPr>
        <a:xfrm>
          <a:off x="2652493" y="2251553"/>
          <a:ext cx="3978739" cy="20463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đó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cũng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đánh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mức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độ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trên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Cổng</a:t>
          </a:r>
          <a:r>
            <a:rPr lang="en-US" sz="1800" b="1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Dịch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UBND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phường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Hoài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Nhơn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Bắc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18/18 </a:t>
          </a:r>
          <a:r>
            <a:rPr lang="en-US" sz="1800" kern="1200" dirty="0" err="1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800" kern="1200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2493" y="2507352"/>
        <a:ext cx="3211343" cy="1534791"/>
      </dsp:txXfrm>
    </dsp:sp>
    <dsp:sp modelId="{143DA90A-585A-4680-8AA1-522383F46DE6}">
      <dsp:nvSpPr>
        <dsp:cNvPr id="0" name=""/>
        <dsp:cNvSpPr/>
      </dsp:nvSpPr>
      <dsp:spPr>
        <a:xfrm>
          <a:off x="0" y="2251553"/>
          <a:ext cx="2652493" cy="2046389"/>
        </a:xfrm>
        <a:prstGeom prst="round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ánh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trực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tại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Trung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giảm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dần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thời</a:t>
          </a:r>
          <a:r>
            <a:rPr lang="en-US" sz="22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endParaRPr lang="en-US" sz="2200" kern="1200" dirty="0"/>
        </a:p>
      </dsp:txBody>
      <dsp:txXfrm>
        <a:off x="99896" y="2351449"/>
        <a:ext cx="2452701" cy="1846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17D17-D5ED-41AE-8AC5-8610AEF0B228}">
      <dsp:nvSpPr>
        <dsp:cNvPr id="0" name=""/>
        <dsp:cNvSpPr/>
      </dsp:nvSpPr>
      <dsp:spPr>
        <a:xfrm>
          <a:off x="16" y="0"/>
          <a:ext cx="11901876" cy="7184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huy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trò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đứng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ban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theo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</a:p>
      </dsp:txBody>
      <dsp:txXfrm>
        <a:off x="35088" y="35072"/>
        <a:ext cx="11831732" cy="6483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29269-C320-40B5-9016-750E2DAD1B9C}">
      <dsp:nvSpPr>
        <dsp:cNvPr id="0" name=""/>
        <dsp:cNvSpPr/>
      </dsp:nvSpPr>
      <dsp:spPr>
        <a:xfrm>
          <a:off x="7058751" y="839414"/>
          <a:ext cx="2223587" cy="2223998"/>
        </a:xfrm>
        <a:prstGeom prst="ellipse">
          <a:avLst/>
        </a:prstGeom>
        <a:solidFill>
          <a:srgbClr val="EE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9B4FA-D025-4589-89D8-13296020CC7D}">
      <dsp:nvSpPr>
        <dsp:cNvPr id="0" name=""/>
        <dsp:cNvSpPr/>
      </dsp:nvSpPr>
      <dsp:spPr>
        <a:xfrm>
          <a:off x="7132581" y="913560"/>
          <a:ext cx="2075927" cy="20757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trách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hệ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thống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quyền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cơ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sở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29348" y="1210145"/>
        <a:ext cx="1482391" cy="1482535"/>
      </dsp:txXfrm>
    </dsp:sp>
    <dsp:sp modelId="{36C6D0C3-2633-49DE-9249-2A8AB9D54BF2}">
      <dsp:nvSpPr>
        <dsp:cNvPr id="0" name=""/>
        <dsp:cNvSpPr/>
      </dsp:nvSpPr>
      <dsp:spPr>
        <a:xfrm rot="2700000">
          <a:off x="4763287" y="842102"/>
          <a:ext cx="2218231" cy="2218231"/>
        </a:xfrm>
        <a:prstGeom prst="teardrop">
          <a:avLst>
            <a:gd name="adj" fmla="val 100000"/>
          </a:avLst>
        </a:prstGeom>
        <a:solidFill>
          <a:srgbClr val="EE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BA1FE-BBAF-4717-984A-6C30F5559BB4}">
      <dsp:nvSpPr>
        <dsp:cNvPr id="0" name=""/>
        <dsp:cNvSpPr/>
      </dsp:nvSpPr>
      <dsp:spPr>
        <a:xfrm>
          <a:off x="4834439" y="913560"/>
          <a:ext cx="2075927" cy="20757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phải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nhiệm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riêng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Trung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1207" y="1210145"/>
        <a:ext cx="1482391" cy="1482535"/>
      </dsp:txXfrm>
    </dsp:sp>
    <dsp:sp modelId="{1FDDB2E2-4BD5-475B-BE2D-D12EA9BCDD5A}">
      <dsp:nvSpPr>
        <dsp:cNvPr id="0" name=""/>
        <dsp:cNvSpPr/>
      </dsp:nvSpPr>
      <dsp:spPr>
        <a:xfrm rot="2700000">
          <a:off x="2283354" y="866353"/>
          <a:ext cx="2218231" cy="2218231"/>
        </a:xfrm>
        <a:prstGeom prst="teardrop">
          <a:avLst>
            <a:gd name="adj" fmla="val 100000"/>
          </a:avLst>
        </a:prstGeom>
        <a:solidFill>
          <a:srgbClr val="EE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B48DB-D9E8-47B2-8897-7C9BF8014142}">
      <dsp:nvSpPr>
        <dsp:cNvPr id="0" name=""/>
        <dsp:cNvSpPr/>
      </dsp:nvSpPr>
      <dsp:spPr>
        <a:xfrm>
          <a:off x="2348447" y="913560"/>
          <a:ext cx="2075927" cy="20757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Nâng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cao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phục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vụ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doanh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nghiệp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5215" y="1210145"/>
        <a:ext cx="1482391" cy="1482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D345B-51B1-4440-8032-E41A006070CE}">
      <dsp:nvSpPr>
        <dsp:cNvPr id="0" name=""/>
        <dsp:cNvSpPr/>
      </dsp:nvSpPr>
      <dsp:spPr>
        <a:xfrm>
          <a:off x="0" y="11997"/>
          <a:ext cx="2560950" cy="2229261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mỗi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cán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đều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rằng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hài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dân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là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quả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mình</a:t>
          </a:r>
          <a:endParaRPr lang="en-US" sz="1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042" y="338465"/>
        <a:ext cx="1810866" cy="1576325"/>
      </dsp:txXfrm>
    </dsp:sp>
    <dsp:sp modelId="{8E720F1F-E83C-4C48-ADB7-B7AC48DB33B9}">
      <dsp:nvSpPr>
        <dsp:cNvPr id="0" name=""/>
        <dsp:cNvSpPr/>
      </dsp:nvSpPr>
      <dsp:spPr>
        <a:xfrm>
          <a:off x="646660" y="2345821"/>
          <a:ext cx="814167" cy="8141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754578" y="2657158"/>
        <a:ext cx="598331" cy="191493"/>
      </dsp:txXfrm>
    </dsp:sp>
    <dsp:sp modelId="{359CA45E-F031-4B5E-8F7B-A6E0337D239F}">
      <dsp:nvSpPr>
        <dsp:cNvPr id="0" name=""/>
        <dsp:cNvSpPr/>
      </dsp:nvSpPr>
      <dsp:spPr>
        <a:xfrm>
          <a:off x="0" y="3273972"/>
          <a:ext cx="2182067" cy="2142117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công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đạo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điều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sát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linh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hoạt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phát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nhu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1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tế</a:t>
          </a:r>
          <a:endParaRPr lang="en-US" sz="1800" kern="1200" dirty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9556" y="3587678"/>
        <a:ext cx="1542955" cy="1514705"/>
      </dsp:txXfrm>
    </dsp:sp>
    <dsp:sp modelId="{78987683-37AA-4E95-B6C3-E34322CDBEEB}">
      <dsp:nvSpPr>
        <dsp:cNvPr id="0" name=""/>
        <dsp:cNvSpPr/>
      </dsp:nvSpPr>
      <dsp:spPr>
        <a:xfrm rot="21588733">
          <a:off x="2510505" y="2445886"/>
          <a:ext cx="306252" cy="522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510505" y="2550475"/>
        <a:ext cx="214376" cy="313314"/>
      </dsp:txXfrm>
    </dsp:sp>
    <dsp:sp modelId="{7F4AC8CE-2C59-4971-BCC2-F54C03CA0576}">
      <dsp:nvSpPr>
        <dsp:cNvPr id="0" name=""/>
        <dsp:cNvSpPr/>
      </dsp:nvSpPr>
      <dsp:spPr>
        <a:xfrm>
          <a:off x="3138771" y="1306494"/>
          <a:ext cx="3098301" cy="2792763"/>
        </a:xfrm>
        <a:prstGeom prst="ellipse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Cải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hành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chính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sẽ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đi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vào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bền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vững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hơn</a:t>
          </a:r>
          <a:r>
            <a:rPr lang="en-US" sz="280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3592507" y="1715485"/>
        <a:ext cx="2190829" cy="1974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779C6-9D5E-46B2-AD0E-B119CD7F2CF4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A5CBE-A7C4-4D19-9D1D-4FA94651B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9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DA1F7-869A-4FD7-DF52-9ED79C415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F4265-8C69-89C6-8A44-24D0C9B3A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314A1-26B6-CD30-4E10-FE873E60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92F91-A112-7506-76F4-0F99844E3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9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DECEC-CA90-1B72-AAD5-12FD6DA91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81E35-E8FE-AB11-7836-BF665C848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38472-E255-ED0F-9A79-A647B679D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9C32B-9CD4-3471-F5BD-D18FCC076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48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8156D-166B-C5B8-2385-95C705DB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EC1EAA-8ED7-26CC-B118-C547ED1AE4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6D650-518D-246B-30CC-556826579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89B3-889F-B6CF-53D5-DAE29FB356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5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488C8-4E6C-7723-CE4B-1362D5EA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C9EE0C-A77E-8D1E-4429-AD9F79E1F8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2A710-55DD-59A5-27D2-97B0CF2B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B54C-7E9B-CD8E-A473-4D08E2C8F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69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90FC7-3A67-566A-667B-4D13CDE55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F0858-B0A3-DC8B-59F1-8AEA17919D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929F0-55C2-C678-145D-295EB2926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AAEEB-E8E7-74C3-6B1A-27746BB4F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BA5CBE-A7C4-4D19-9D1D-4FA94651B5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1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9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5897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9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16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7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11FB56-4B42-36C7-9B18-055C661EC0C5}"/>
              </a:ext>
            </a:extLst>
          </p:cNvPr>
          <p:cNvSpPr/>
          <p:nvPr userDrawn="1"/>
        </p:nvSpPr>
        <p:spPr>
          <a:xfrm>
            <a:off x="92362" y="1005840"/>
            <a:ext cx="548640" cy="5852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198075-9362-A5BC-2C3B-AC5FEB054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" y="213373"/>
            <a:ext cx="1264581" cy="5818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DE75757-D056-2949-7894-2B0E64468EA5}"/>
              </a:ext>
            </a:extLst>
          </p:cNvPr>
          <p:cNvSpPr/>
          <p:nvPr userDrawn="1"/>
        </p:nvSpPr>
        <p:spPr>
          <a:xfrm>
            <a:off x="666289" y="1005840"/>
            <a:ext cx="365760" cy="5852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514FF3-B25E-0D89-4BCB-4BE76F6DBC22}"/>
              </a:ext>
            </a:extLst>
          </p:cNvPr>
          <p:cNvSpPr/>
          <p:nvPr userDrawn="1"/>
        </p:nvSpPr>
        <p:spPr>
          <a:xfrm>
            <a:off x="1057336" y="1005840"/>
            <a:ext cx="182880" cy="5852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FDB1CE-6E06-CC6E-4A9B-2B475620253C}"/>
              </a:ext>
            </a:extLst>
          </p:cNvPr>
          <p:cNvSpPr/>
          <p:nvPr userDrawn="1"/>
        </p:nvSpPr>
        <p:spPr>
          <a:xfrm>
            <a:off x="1265503" y="1005840"/>
            <a:ext cx="91440" cy="5852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7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7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1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5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7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9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A6CE5-69F8-4E41-B2BB-137B30ADE58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1D69446-CC28-48EC-9538-FAC3E19EB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jpg"/><Relationship Id="rId4" Type="http://schemas.openxmlformats.org/officeDocument/2006/relationships/diagramData" Target="../diagrams/data1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3712-39D4-8935-7089-ED85FE753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6DEAA1-0990-8449-08E2-737EFA3B1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9631"/>
            <a:ext cx="12192000" cy="342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7B2090-A7D8-7052-5E9F-BCACA8359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197DCA-36C0-81FB-084E-E194BD751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747590"/>
              </p:ext>
            </p:extLst>
          </p:nvPr>
        </p:nvGraphicFramePr>
        <p:xfrm>
          <a:off x="207946" y="1507902"/>
          <a:ext cx="11984054" cy="71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C525B5-8291-B744-7149-4DB26C6DC6A0}"/>
              </a:ext>
            </a:extLst>
          </p:cNvPr>
          <p:cNvSpPr txBox="1"/>
          <p:nvPr/>
        </p:nvSpPr>
        <p:spPr>
          <a:xfrm>
            <a:off x="1331863" y="717994"/>
            <a:ext cx="106851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KINH NGHIỆM RÚT RA TỪ THỰC TIỄN</a:t>
            </a:r>
            <a:endParaRPr lang="en-US" sz="2400" b="1" kern="1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7D6D3E-E113-E452-1357-1A8E50B83E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6" y="0"/>
            <a:ext cx="1133344" cy="789907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FD5DA4-481B-F370-8A06-ADF69742D7C9}"/>
              </a:ext>
            </a:extLst>
          </p:cNvPr>
          <p:cNvGrpSpPr/>
          <p:nvPr/>
        </p:nvGrpSpPr>
        <p:grpSpPr>
          <a:xfrm>
            <a:off x="207946" y="4018391"/>
            <a:ext cx="11984054" cy="779135"/>
            <a:chOff x="5412" y="2455896"/>
            <a:chExt cx="11083274" cy="779135"/>
          </a:xfrm>
          <a:scene3d>
            <a:camera prst="orthographicFront"/>
            <a:lightRig rig="flat" dir="t"/>
          </a:scene3d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B361401-9211-8935-6A0B-5AED334E11DA}"/>
                </a:ext>
              </a:extLst>
            </p:cNvPr>
            <p:cNvSpPr/>
            <p:nvPr/>
          </p:nvSpPr>
          <p:spPr>
            <a:xfrm>
              <a:off x="5412" y="2455896"/>
              <a:ext cx="11083274" cy="77913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808133"/>
                <a:satOff val="-9764"/>
                <a:lumOff val="6275"/>
                <a:alphaOff val="0"/>
              </a:schemeClr>
            </a:fillRef>
            <a:effectRef idx="2">
              <a:schemeClr val="accent5">
                <a:hueOff val="4808133"/>
                <a:satOff val="-9764"/>
                <a:lumOff val="6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39CB7C92-B4E1-5E6B-2EE7-ECEF192F0CB9}"/>
                </a:ext>
              </a:extLst>
            </p:cNvPr>
            <p:cNvSpPr txBox="1"/>
            <p:nvPr/>
          </p:nvSpPr>
          <p:spPr>
            <a:xfrm>
              <a:off x="43446" y="2493930"/>
              <a:ext cx="11007206" cy="703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52388" lvl="1" indent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tuyên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lan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tỏa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2747026-FA5F-6663-63C2-DAC2FF5BF8F7}"/>
              </a:ext>
            </a:extLst>
          </p:cNvPr>
          <p:cNvGrpSpPr/>
          <p:nvPr/>
        </p:nvGrpSpPr>
        <p:grpSpPr>
          <a:xfrm>
            <a:off x="6829206" y="6097691"/>
            <a:ext cx="5303520" cy="765677"/>
            <a:chOff x="5867400" y="5266835"/>
            <a:chExt cx="6219825" cy="562465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FE64DE7-589A-4072-B410-178F57B65EA9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2E28038E-F01E-1127-F9C7-898792B0CBEC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ECF8FE-8A48-E132-E681-376A1592724D}"/>
              </a:ext>
            </a:extLst>
          </p:cNvPr>
          <p:cNvSpPr txBox="1"/>
          <p:nvPr/>
        </p:nvSpPr>
        <p:spPr>
          <a:xfrm>
            <a:off x="7053185" y="6211971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D061B8-797B-95E1-ED9A-04D508CE945E}"/>
              </a:ext>
            </a:extLst>
          </p:cNvPr>
          <p:cNvGrpSpPr/>
          <p:nvPr/>
        </p:nvGrpSpPr>
        <p:grpSpPr>
          <a:xfrm>
            <a:off x="207946" y="3164531"/>
            <a:ext cx="11901876" cy="719162"/>
            <a:chOff x="41088" y="459"/>
            <a:chExt cx="11901876" cy="940452"/>
          </a:xfrm>
          <a:scene3d>
            <a:camera prst="orthographicFront"/>
            <a:lightRig rig="flat" dir="t"/>
          </a:scene3d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20D0D06-7002-50C2-D357-C685135FCEB3}"/>
                </a:ext>
              </a:extLst>
            </p:cNvPr>
            <p:cNvSpPr/>
            <p:nvPr/>
          </p:nvSpPr>
          <p:spPr>
            <a:xfrm>
              <a:off x="41088" y="459"/>
              <a:ext cx="11901876" cy="9404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0FA1BF3D-7CF2-2321-CE50-693405D80A14}"/>
                </a:ext>
              </a:extLst>
            </p:cNvPr>
            <p:cNvSpPr txBox="1"/>
            <p:nvPr/>
          </p:nvSpPr>
          <p:spPr>
            <a:xfrm>
              <a:off x="86997" y="46368"/>
              <a:ext cx="11810058" cy="8486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ngũ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7BAF37-921E-2A37-4937-B91C456BA127}"/>
              </a:ext>
            </a:extLst>
          </p:cNvPr>
          <p:cNvGrpSpPr/>
          <p:nvPr/>
        </p:nvGrpSpPr>
        <p:grpSpPr>
          <a:xfrm>
            <a:off x="198519" y="2310671"/>
            <a:ext cx="11901876" cy="719162"/>
            <a:chOff x="41088" y="459"/>
            <a:chExt cx="11901876" cy="940452"/>
          </a:xfrm>
          <a:scene3d>
            <a:camera prst="orthographicFront"/>
            <a:lightRig rig="flat" dir="t"/>
          </a:scene3d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C2A0CB-74FB-F022-BC6A-45AD1B257E2F}"/>
                </a:ext>
              </a:extLst>
            </p:cNvPr>
            <p:cNvSpPr/>
            <p:nvPr/>
          </p:nvSpPr>
          <p:spPr>
            <a:xfrm>
              <a:off x="41088" y="459"/>
              <a:ext cx="11901876" cy="940452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Rounded Corners 4">
              <a:extLst>
                <a:ext uri="{FF2B5EF4-FFF2-40B4-BE49-F238E27FC236}">
                  <a16:creationId xmlns:a16="http://schemas.microsoft.com/office/drawing/2014/main" id="{64426C64-43E9-4590-7705-2D125AE9F93D}"/>
                </a:ext>
              </a:extLst>
            </p:cNvPr>
            <p:cNvSpPr txBox="1"/>
            <p:nvPr/>
          </p:nvSpPr>
          <p:spPr>
            <a:xfrm>
              <a:off x="86997" y="46368"/>
              <a:ext cx="11810058" cy="8486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doanh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cụ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8B5E4-085E-29E0-A416-70C5909145A8}"/>
              </a:ext>
            </a:extLst>
          </p:cNvPr>
          <p:cNvGrpSpPr/>
          <p:nvPr/>
        </p:nvGrpSpPr>
        <p:grpSpPr>
          <a:xfrm>
            <a:off x="207946" y="4960530"/>
            <a:ext cx="11984054" cy="779135"/>
            <a:chOff x="5412" y="2455896"/>
            <a:chExt cx="11083274" cy="779135"/>
          </a:xfrm>
          <a:scene3d>
            <a:camera prst="orthographicFront"/>
            <a:lightRig rig="flat" dir="t"/>
          </a:scene3d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820A15A-A8C9-CB45-D11F-3211024600FC}"/>
                </a:ext>
              </a:extLst>
            </p:cNvPr>
            <p:cNvSpPr/>
            <p:nvPr/>
          </p:nvSpPr>
          <p:spPr>
            <a:xfrm>
              <a:off x="5412" y="2455896"/>
              <a:ext cx="11083274" cy="77913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4808133"/>
                <a:satOff val="-9764"/>
                <a:lumOff val="6275"/>
                <a:alphaOff val="0"/>
              </a:schemeClr>
            </a:fillRef>
            <a:effectRef idx="2">
              <a:schemeClr val="accent5">
                <a:hueOff val="4808133"/>
                <a:satOff val="-9764"/>
                <a:lumOff val="6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D3BC7BBD-38AA-BEDC-DA6E-0D795ACF11C4}"/>
                </a:ext>
              </a:extLst>
            </p:cNvPr>
            <p:cNvSpPr txBox="1"/>
            <p:nvPr/>
          </p:nvSpPr>
          <p:spPr>
            <a:xfrm>
              <a:off x="43446" y="2493930"/>
              <a:ext cx="11007206" cy="7030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52388" lvl="1" indent="0" algn="just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cải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endParaRPr lang="en-US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4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29DC88-3EB4-7BC6-D731-B74253CCFD94}"/>
              </a:ext>
            </a:extLst>
          </p:cNvPr>
          <p:cNvGrpSpPr/>
          <p:nvPr/>
        </p:nvGrpSpPr>
        <p:grpSpPr>
          <a:xfrm>
            <a:off x="6829206" y="6097691"/>
            <a:ext cx="5303520" cy="765677"/>
            <a:chOff x="5867400" y="5266835"/>
            <a:chExt cx="6219825" cy="562465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6769C005-1E42-5A61-8F17-75483455F70D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AA80C24-8A7D-FE3D-8813-A5091A5B3B1C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31D10D8-B58E-4805-00BF-3AC03E4013D5}"/>
              </a:ext>
            </a:extLst>
          </p:cNvPr>
          <p:cNvSpPr txBox="1"/>
          <p:nvPr/>
        </p:nvSpPr>
        <p:spPr>
          <a:xfrm>
            <a:off x="7053185" y="6211971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1E4282D-7E5F-4690-5D9D-2080B8BE2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597761"/>
              </p:ext>
            </p:extLst>
          </p:nvPr>
        </p:nvGraphicFramePr>
        <p:xfrm>
          <a:off x="2071285" y="1225744"/>
          <a:ext cx="11288074" cy="390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9295445-AB83-801B-8B89-CF65448B9C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76" y="1018506"/>
            <a:ext cx="2882560" cy="2467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098BD-F5C8-4C14-6926-3003C2F992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542" y="4407070"/>
            <a:ext cx="3672979" cy="24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7314D-3627-2F84-DB24-6236D800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4EBE76-CED5-6E89-9648-42AB412C6420}"/>
              </a:ext>
            </a:extLst>
          </p:cNvPr>
          <p:cNvGrpSpPr/>
          <p:nvPr/>
        </p:nvGrpSpPr>
        <p:grpSpPr>
          <a:xfrm>
            <a:off x="6829206" y="6097691"/>
            <a:ext cx="5303520" cy="765677"/>
            <a:chOff x="5867400" y="5266835"/>
            <a:chExt cx="6219825" cy="562465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553686AA-31C6-D57D-15D4-2FAE2051B4B1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E9C3750B-C965-25D6-A4AE-B4986AEBF823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BDFA47E-3D26-30FE-7139-42F89480A7A2}"/>
              </a:ext>
            </a:extLst>
          </p:cNvPr>
          <p:cNvSpPr txBox="1"/>
          <p:nvPr/>
        </p:nvSpPr>
        <p:spPr>
          <a:xfrm>
            <a:off x="7053185" y="6211971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C6CC9F8-7CA4-CAC1-E3F1-BD57998325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775073"/>
              </p:ext>
            </p:extLst>
          </p:nvPr>
        </p:nvGraphicFramePr>
        <p:xfrm>
          <a:off x="1560659" y="457200"/>
          <a:ext cx="80641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DA06FBA-37A1-A347-8218-1702813DDB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1931721"/>
            <a:ext cx="4389120" cy="246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C677A-B10F-29E1-B38A-247309B5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F8E9E-9693-933D-DE6A-922901D8D241}"/>
              </a:ext>
            </a:extLst>
          </p:cNvPr>
          <p:cNvGrpSpPr/>
          <p:nvPr/>
        </p:nvGrpSpPr>
        <p:grpSpPr>
          <a:xfrm>
            <a:off x="6829206" y="6097691"/>
            <a:ext cx="5303520" cy="765677"/>
            <a:chOff x="5867400" y="5266835"/>
            <a:chExt cx="6219825" cy="562465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4501DDA7-30B6-DCCA-EAEA-433C8B1C2B33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67AE974-01BE-BFB6-794E-46239433DF85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C04344-A66B-4166-177D-1C63DA6A673A}"/>
              </a:ext>
            </a:extLst>
          </p:cNvPr>
          <p:cNvSpPr txBox="1"/>
          <p:nvPr/>
        </p:nvSpPr>
        <p:spPr>
          <a:xfrm>
            <a:off x="7053185" y="6211971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CB9E6FE-79EB-83FF-A53C-A4B56B694D05}"/>
              </a:ext>
            </a:extLst>
          </p:cNvPr>
          <p:cNvSpPr/>
          <p:nvPr/>
        </p:nvSpPr>
        <p:spPr>
          <a:xfrm>
            <a:off x="1791093" y="122809"/>
            <a:ext cx="10284781" cy="3695307"/>
          </a:xfrm>
          <a:prstGeom prst="horizontalScroll">
            <a:avLst>
              <a:gd name="adj" fmla="val 1079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ACFCDCF4-AE02-0EBE-A5E4-E0EC912024CA}"/>
              </a:ext>
            </a:extLst>
          </p:cNvPr>
          <p:cNvSpPr/>
          <p:nvPr/>
        </p:nvSpPr>
        <p:spPr>
          <a:xfrm>
            <a:off x="1411848" y="5240863"/>
            <a:ext cx="1922997" cy="1140644"/>
          </a:xfrm>
          <a:prstGeom prst="irregularSeal1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19DEEA67-3ACA-F077-F22C-AF24C96654CC}"/>
              </a:ext>
            </a:extLst>
          </p:cNvPr>
          <p:cNvSpPr/>
          <p:nvPr/>
        </p:nvSpPr>
        <p:spPr>
          <a:xfrm>
            <a:off x="2689327" y="3789136"/>
            <a:ext cx="2837468" cy="1451727"/>
          </a:xfrm>
          <a:prstGeom prst="irregularSeal2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Star: 8 Points 9">
            <a:extLst>
              <a:ext uri="{FF2B5EF4-FFF2-40B4-BE49-F238E27FC236}">
                <a16:creationId xmlns:a16="http://schemas.microsoft.com/office/drawing/2014/main" id="{B1F83975-6276-E9F7-6DA5-D0B853B97F27}"/>
              </a:ext>
            </a:extLst>
          </p:cNvPr>
          <p:cNvSpPr/>
          <p:nvPr/>
        </p:nvSpPr>
        <p:spPr>
          <a:xfrm>
            <a:off x="5599973" y="3789136"/>
            <a:ext cx="2837468" cy="1348033"/>
          </a:xfrm>
          <a:prstGeom prst="star8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66A38EF-9987-DD04-77CF-96D03EE5B4A7}"/>
              </a:ext>
            </a:extLst>
          </p:cNvPr>
          <p:cNvSpPr/>
          <p:nvPr/>
        </p:nvSpPr>
        <p:spPr>
          <a:xfrm>
            <a:off x="8414842" y="3463913"/>
            <a:ext cx="2941301" cy="2337845"/>
          </a:xfrm>
          <a:prstGeom prst="star5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8FCAEA-4316-0A48-7747-EC47F7EA2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70" y="2809187"/>
            <a:ext cx="180052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9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451A5-51D8-0B75-5BBF-2C23303EB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F9EA5-70DC-310B-56AC-F1A9E1233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6" y="0"/>
            <a:ext cx="1133344" cy="7899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2452BDC-350B-A98F-1F27-4897AB8CC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277" y="2420332"/>
            <a:ext cx="8915399" cy="2262781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TRÂN TRỌNG CẢM ƠN</a:t>
            </a:r>
            <a:b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ĐỒNG CHÍ!</a:t>
            </a:r>
            <a:b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559DEA3-8B33-6254-1BBE-50ED9EDA705F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B1BFC777-E062-616C-044B-C5FCB0D0AB53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1171392-4C92-91F6-64F2-CE667FB55ECA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1765E0E-9783-7B14-B652-CE00F41E43D5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FD895-3EDE-AD45-5D4D-A99215250434}"/>
              </a:ext>
            </a:extLst>
          </p:cNvPr>
          <p:cNvSpPr txBox="1"/>
          <p:nvPr/>
        </p:nvSpPr>
        <p:spPr>
          <a:xfrm>
            <a:off x="1409698" y="1536103"/>
            <a:ext cx="10782302" cy="20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4800" b="1" spc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nghiệm trong công tác quản lý, chỉ đạo, điều hành</a:t>
            </a:r>
            <a:r>
              <a:rPr lang="en-US" sz="32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phần nâng cao Chỉ số phục vụ người dân, doanh nghiệp</a:t>
            </a:r>
            <a:r>
              <a:rPr lang="en-US" sz="32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cap="all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hiện thủ tục hành chính và cung cấp dịch vụ công trên địa bàn phường</a:t>
            </a:r>
            <a:endParaRPr lang="en-US" sz="3200" b="1" spc="1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34FB6-1E9F-7DBC-D9E4-9D98BDA6CDD3}"/>
              </a:ext>
            </a:extLst>
          </p:cNvPr>
          <p:cNvSpPr txBox="1"/>
          <p:nvPr/>
        </p:nvSpPr>
        <p:spPr>
          <a:xfrm>
            <a:off x="3562545" y="420757"/>
            <a:ext cx="5609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LUẬN</a:t>
            </a:r>
          </a:p>
        </p:txBody>
      </p:sp>
    </p:spTree>
    <p:extLst>
      <p:ext uri="{BB962C8B-B14F-4D97-AF65-F5344CB8AC3E}">
        <p14:creationId xmlns:p14="http://schemas.microsoft.com/office/powerpoint/2010/main" val="240069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161981-A92B-3332-F5FF-6FBBD25DA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09E0CB-06C9-DCF5-04BE-4C598FCD1E51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45F07F9-449A-15C0-F98D-4CEE91B2CD77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1B764CF-8CA3-FEDD-86D7-EC990BBF5E77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EB64C76-C18C-9DAC-A166-A70BA3942DB3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18220-CACF-D46C-150E-27D2FC863C76}"/>
              </a:ext>
            </a:extLst>
          </p:cNvPr>
          <p:cNvSpPr txBox="1"/>
          <p:nvPr/>
        </p:nvSpPr>
        <p:spPr>
          <a:xfrm>
            <a:off x="1409698" y="1208780"/>
            <a:ext cx="10782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C47EB-64AF-5808-D997-DCE48A11F076}"/>
              </a:ext>
            </a:extLst>
          </p:cNvPr>
          <p:cNvSpPr txBox="1"/>
          <p:nvPr/>
        </p:nvSpPr>
        <p:spPr>
          <a:xfrm>
            <a:off x="1374152" y="3375359"/>
            <a:ext cx="10853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065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33906-1B66-4DB4-3126-73799EEE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803AE9-26F0-A106-FCD2-5004702A7994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5A883226-A47C-74DE-C2CF-9CD314E455DA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81958892-CC68-075F-3BEE-8D3F31F4C5D1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A5335D-9D55-3736-7332-01AE195F3AC9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A711A-9472-CDDC-7C84-334E002A49B3}"/>
              </a:ext>
            </a:extLst>
          </p:cNvPr>
          <p:cNvSpPr txBox="1"/>
          <p:nvPr/>
        </p:nvSpPr>
        <p:spPr>
          <a:xfrm>
            <a:off x="1446791" y="1030759"/>
            <a:ext cx="10595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7CFC7-D6DE-9E94-AAD9-C35C10FC78B1}"/>
              </a:ext>
            </a:extLst>
          </p:cNvPr>
          <p:cNvSpPr txBox="1"/>
          <p:nvPr/>
        </p:nvSpPr>
        <p:spPr>
          <a:xfrm>
            <a:off x="1395596" y="2950124"/>
            <a:ext cx="10595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E95B3F-D7EF-AB6A-C7D9-B92AD09474A8}"/>
              </a:ext>
            </a:extLst>
          </p:cNvPr>
          <p:cNvSpPr txBox="1"/>
          <p:nvPr/>
        </p:nvSpPr>
        <p:spPr>
          <a:xfrm>
            <a:off x="1461153" y="4760509"/>
            <a:ext cx="10671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66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9744CD-84DE-4ED4-4D60-0197826E7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BE63F51-6220-FFF9-8BEC-667BFE2E49A7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10988ECC-228C-50D4-A7C8-9D68DB10DECB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D136120-4BE4-EABD-F5D9-6AF39E1C9B0A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6FCEDE6-6B6C-971E-E501-A53F10F77A18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922ECF-F02B-3E8F-E87D-69219A3210AD}"/>
              </a:ext>
            </a:extLst>
          </p:cNvPr>
          <p:cNvGrpSpPr/>
          <p:nvPr/>
        </p:nvGrpSpPr>
        <p:grpSpPr>
          <a:xfrm>
            <a:off x="1390846" y="2905098"/>
            <a:ext cx="1785987" cy="1072816"/>
            <a:chOff x="1409698" y="1829211"/>
            <a:chExt cx="10782302" cy="157350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96F9F04-6B5C-7D10-7455-753F7907FBEC}"/>
                </a:ext>
              </a:extLst>
            </p:cNvPr>
            <p:cNvSpPr/>
            <p:nvPr/>
          </p:nvSpPr>
          <p:spPr>
            <a:xfrm>
              <a:off x="1409700" y="1863589"/>
              <a:ext cx="10782300" cy="1539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330165-9247-3B5C-2ECA-66B7FDD6A37B}"/>
                </a:ext>
              </a:extLst>
            </p:cNvPr>
            <p:cNvSpPr txBox="1"/>
            <p:nvPr/>
          </p:nvSpPr>
          <p:spPr>
            <a:xfrm>
              <a:off x="1409698" y="1829211"/>
              <a:ext cx="10782302" cy="31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en-US" sz="2000" b="1" spc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08086-97C0-A7A6-6081-4EA58F67BF7B}"/>
              </a:ext>
            </a:extLst>
          </p:cNvPr>
          <p:cNvSpPr/>
          <p:nvPr/>
        </p:nvSpPr>
        <p:spPr>
          <a:xfrm>
            <a:off x="5849799" y="2966147"/>
            <a:ext cx="1676007" cy="104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F19566-6DB2-028E-061D-70405681C125}"/>
              </a:ext>
            </a:extLst>
          </p:cNvPr>
          <p:cNvSpPr/>
          <p:nvPr/>
        </p:nvSpPr>
        <p:spPr>
          <a:xfrm>
            <a:off x="8850589" y="2966147"/>
            <a:ext cx="3341411" cy="10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7CCA2-86DB-B4EA-11A8-2680868728F3}"/>
              </a:ext>
            </a:extLst>
          </p:cNvPr>
          <p:cNvSpPr txBox="1"/>
          <p:nvPr/>
        </p:nvSpPr>
        <p:spPr>
          <a:xfrm>
            <a:off x="1322968" y="1034591"/>
            <a:ext cx="10869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65F702-6A3E-2E84-21B1-AEDC74015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6" y="4072131"/>
            <a:ext cx="4113352" cy="274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3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2C6701-1B3E-9639-7FAD-BB24778A8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0B0FFD-599F-8175-FA55-5347FA7AFB11}"/>
              </a:ext>
            </a:extLst>
          </p:cNvPr>
          <p:cNvSpPr/>
          <p:nvPr/>
        </p:nvSpPr>
        <p:spPr>
          <a:xfrm>
            <a:off x="2321033" y="840103"/>
            <a:ext cx="8224494" cy="152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D34603-BAD8-4B79-E161-D2011814590F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472DEB38-C917-4629-792B-FED40C8465E5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63DBAAD-7A49-549D-C9CD-41D20EB2020D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CF6EB43-80A1-966C-8A49-A9DF421C8BEB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3F31C1-F53C-5A1F-3A86-1A1C8DC1B50B}"/>
              </a:ext>
            </a:extLst>
          </p:cNvPr>
          <p:cNvGrpSpPr/>
          <p:nvPr/>
        </p:nvGrpSpPr>
        <p:grpSpPr>
          <a:xfrm>
            <a:off x="1428039" y="4491652"/>
            <a:ext cx="1946757" cy="1072816"/>
            <a:chOff x="1409698" y="1829211"/>
            <a:chExt cx="10782302" cy="15735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2902FB-F0C0-D048-EB12-A58C1C0823A4}"/>
                </a:ext>
              </a:extLst>
            </p:cNvPr>
            <p:cNvSpPr/>
            <p:nvPr/>
          </p:nvSpPr>
          <p:spPr>
            <a:xfrm>
              <a:off x="1409700" y="1863589"/>
              <a:ext cx="10782300" cy="1539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7C322-97FD-C9EE-36EA-11843A2EFA3D}"/>
                </a:ext>
              </a:extLst>
            </p:cNvPr>
            <p:cNvSpPr txBox="1"/>
            <p:nvPr/>
          </p:nvSpPr>
          <p:spPr>
            <a:xfrm>
              <a:off x="1409698" y="1829211"/>
              <a:ext cx="10782302" cy="317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en-US" sz="2000" b="1" spc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C9A861-B338-ABCE-630C-FA927FAA68B7}"/>
              </a:ext>
            </a:extLst>
          </p:cNvPr>
          <p:cNvGrpSpPr/>
          <p:nvPr/>
        </p:nvGrpSpPr>
        <p:grpSpPr>
          <a:xfrm>
            <a:off x="5519861" y="4468213"/>
            <a:ext cx="1676007" cy="1072816"/>
            <a:chOff x="1409698" y="1829211"/>
            <a:chExt cx="10782302" cy="15735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1B23BB-E133-93EE-3DE8-946C08FFDD4C}"/>
                </a:ext>
              </a:extLst>
            </p:cNvPr>
            <p:cNvSpPr/>
            <p:nvPr/>
          </p:nvSpPr>
          <p:spPr>
            <a:xfrm>
              <a:off x="1409700" y="1863589"/>
              <a:ext cx="10782300" cy="1539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mức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hài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62BC2C-A041-781B-1BFF-359A656857ED}"/>
                </a:ext>
              </a:extLst>
            </p:cNvPr>
            <p:cNvSpPr txBox="1"/>
            <p:nvPr/>
          </p:nvSpPr>
          <p:spPr>
            <a:xfrm>
              <a:off x="1409698" y="1829211"/>
              <a:ext cx="10782302" cy="58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en-US" sz="2000" b="1" spc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565BDBB-F84C-9447-A86B-B69DC7637564}"/>
              </a:ext>
            </a:extLst>
          </p:cNvPr>
          <p:cNvSpPr/>
          <p:nvPr/>
        </p:nvSpPr>
        <p:spPr>
          <a:xfrm>
            <a:off x="8520651" y="4468214"/>
            <a:ext cx="3341411" cy="107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572EE7-86D5-1B68-A0AD-8DE614C7941E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flipH="1">
            <a:off x="2401418" y="2366348"/>
            <a:ext cx="4031862" cy="212530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2A276AF-4C52-A913-D44B-342532FCBCF6}"/>
              </a:ext>
            </a:extLst>
          </p:cNvPr>
          <p:cNvCxnSpPr>
            <a:cxnSpLocks/>
            <a:stCxn id="4" idx="2"/>
            <a:endCxn id="20" idx="0"/>
          </p:cNvCxnSpPr>
          <p:nvPr/>
        </p:nvCxnSpPr>
        <p:spPr>
          <a:xfrm flipH="1">
            <a:off x="6357865" y="2366348"/>
            <a:ext cx="75415" cy="210186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0A6B99-F6A4-E09C-3B9D-18EDEA005DE8}"/>
              </a:ext>
            </a:extLst>
          </p:cNvPr>
          <p:cNvCxnSpPr>
            <a:cxnSpLocks/>
            <a:stCxn id="4" idx="2"/>
            <a:endCxn id="21" idx="0"/>
          </p:cNvCxnSpPr>
          <p:nvPr/>
        </p:nvCxnSpPr>
        <p:spPr>
          <a:xfrm>
            <a:off x="6433280" y="2366348"/>
            <a:ext cx="3758077" cy="21018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5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A20A66-A043-0793-53E4-D3A6D1AF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F4E4B3-1C9A-96F4-62E4-CC72BCD06386}"/>
              </a:ext>
            </a:extLst>
          </p:cNvPr>
          <p:cNvSpPr/>
          <p:nvPr/>
        </p:nvSpPr>
        <p:spPr>
          <a:xfrm>
            <a:off x="1385743" y="1009937"/>
            <a:ext cx="10806257" cy="710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12/2025, UBND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3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sz="23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63D33E-D4AC-A8A0-787F-6C0D4DEAF645}"/>
              </a:ext>
            </a:extLst>
          </p:cNvPr>
          <p:cNvGrpSpPr/>
          <p:nvPr/>
        </p:nvGrpSpPr>
        <p:grpSpPr>
          <a:xfrm>
            <a:off x="6687803" y="5664056"/>
            <a:ext cx="5303520" cy="765677"/>
            <a:chOff x="5867400" y="5266835"/>
            <a:chExt cx="6219825" cy="56246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5AA75ED-A429-DF5F-DC52-75E689BC4730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942D986F-FF11-FB23-60C8-AF5257357B00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931C03-71DD-213F-CFB9-0BD937FC42BD}"/>
              </a:ext>
            </a:extLst>
          </p:cNvPr>
          <p:cNvSpPr txBox="1"/>
          <p:nvPr/>
        </p:nvSpPr>
        <p:spPr>
          <a:xfrm>
            <a:off x="6911782" y="5778336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EE1C0-8D7A-3051-A138-DF4F5C72E26F}"/>
              </a:ext>
            </a:extLst>
          </p:cNvPr>
          <p:cNvSpPr/>
          <p:nvPr/>
        </p:nvSpPr>
        <p:spPr>
          <a:xfrm>
            <a:off x="5012309" y="2320469"/>
            <a:ext cx="2691110" cy="104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7.500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98ABE6-D969-E1B1-3083-70FCCD1C16F0}"/>
              </a:ext>
            </a:extLst>
          </p:cNvPr>
          <p:cNvGrpSpPr/>
          <p:nvPr/>
        </p:nvGrpSpPr>
        <p:grpSpPr>
          <a:xfrm>
            <a:off x="1527143" y="3902599"/>
            <a:ext cx="2972660" cy="1072816"/>
            <a:chOff x="1409698" y="1829211"/>
            <a:chExt cx="10782302" cy="15735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8A71F5-CE72-5A8E-1DFD-6E6F7A680629}"/>
                </a:ext>
              </a:extLst>
            </p:cNvPr>
            <p:cNvSpPr/>
            <p:nvPr/>
          </p:nvSpPr>
          <p:spPr>
            <a:xfrm>
              <a:off x="1409700" y="1863589"/>
              <a:ext cx="10782300" cy="1539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7.400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endPara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DE51DE-283A-A1C3-00DA-40D613BF278E}"/>
                </a:ext>
              </a:extLst>
            </p:cNvPr>
            <p:cNvSpPr txBox="1"/>
            <p:nvPr/>
          </p:nvSpPr>
          <p:spPr>
            <a:xfrm>
              <a:off x="1409698" y="1829211"/>
              <a:ext cx="10782302" cy="586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en-US" sz="2000" b="1" spc="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69AD1A05-B80F-10D6-246E-59A4B44DD661}"/>
              </a:ext>
            </a:extLst>
          </p:cNvPr>
          <p:cNvSpPr/>
          <p:nvPr/>
        </p:nvSpPr>
        <p:spPr>
          <a:xfrm>
            <a:off x="8593060" y="3926038"/>
            <a:ext cx="3341411" cy="1049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69CF3B-BD02-D66E-CD0A-1FC30257681F}"/>
              </a:ext>
            </a:extLst>
          </p:cNvPr>
          <p:cNvCxnSpPr/>
          <p:nvPr/>
        </p:nvCxnSpPr>
        <p:spPr>
          <a:xfrm flipH="1">
            <a:off x="3751868" y="2931736"/>
            <a:ext cx="1260441" cy="99430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687C9A-47B8-A4E1-E568-14FB4BDAC470}"/>
              </a:ext>
            </a:extLst>
          </p:cNvPr>
          <p:cNvCxnSpPr>
            <a:cxnSpLocks/>
          </p:cNvCxnSpPr>
          <p:nvPr/>
        </p:nvCxnSpPr>
        <p:spPr>
          <a:xfrm>
            <a:off x="6344239" y="1720184"/>
            <a:ext cx="13625" cy="5768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B0B2007-1A9C-28A1-1391-68355D332A12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4499803" y="4450727"/>
            <a:ext cx="409325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7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0B834-C17C-2928-C1AF-0858E0B1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5E88AE-A95B-94A7-F16F-74CDE0D2406A}"/>
              </a:ext>
            </a:extLst>
          </p:cNvPr>
          <p:cNvSpPr/>
          <p:nvPr/>
        </p:nvSpPr>
        <p:spPr>
          <a:xfrm>
            <a:off x="1385741" y="854224"/>
            <a:ext cx="10806257" cy="853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CNTT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DEC527-D830-A0A6-D83A-4336DF193EB1}"/>
              </a:ext>
            </a:extLst>
          </p:cNvPr>
          <p:cNvGrpSpPr/>
          <p:nvPr/>
        </p:nvGrpSpPr>
        <p:grpSpPr>
          <a:xfrm>
            <a:off x="6800927" y="6050559"/>
            <a:ext cx="5303520" cy="746823"/>
            <a:chOff x="5867400" y="5266835"/>
            <a:chExt cx="6219825" cy="548615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C11399D9-A589-FDD5-DDD0-EA26705FCF50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ADCE631B-6F5A-3980-E09C-85575C345F21}"/>
                </a:ext>
              </a:extLst>
            </p:cNvPr>
            <p:cNvSpPr/>
            <p:nvPr/>
          </p:nvSpPr>
          <p:spPr>
            <a:xfrm>
              <a:off x="5934074" y="5282050"/>
              <a:ext cx="6153151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E264E1C-E214-D2B8-F873-C488120FDB0E}"/>
              </a:ext>
            </a:extLst>
          </p:cNvPr>
          <p:cNvSpPr txBox="1"/>
          <p:nvPr/>
        </p:nvSpPr>
        <p:spPr>
          <a:xfrm>
            <a:off x="7024906" y="6164837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A7BC0557-0119-0FC4-0905-2B8A4EE5AD7E}"/>
              </a:ext>
            </a:extLst>
          </p:cNvPr>
          <p:cNvSpPr/>
          <p:nvPr/>
        </p:nvSpPr>
        <p:spPr>
          <a:xfrm>
            <a:off x="1385741" y="1715259"/>
            <a:ext cx="2507529" cy="1331536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100%;</a:t>
            </a:r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D8A64BF9-78FF-2A79-ED2E-4B451B31ABD0}"/>
              </a:ext>
            </a:extLst>
          </p:cNvPr>
          <p:cNvSpPr/>
          <p:nvPr/>
        </p:nvSpPr>
        <p:spPr>
          <a:xfrm>
            <a:off x="3974458" y="1990016"/>
            <a:ext cx="2826469" cy="1604509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</a:p>
        </p:txBody>
      </p:sp>
      <p:sp>
        <p:nvSpPr>
          <p:cNvPr id="23" name="Flowchart: Magnetic Disk 22">
            <a:extLst>
              <a:ext uri="{FF2B5EF4-FFF2-40B4-BE49-F238E27FC236}">
                <a16:creationId xmlns:a16="http://schemas.microsoft.com/office/drawing/2014/main" id="{41E7C421-EF25-D709-8DC4-9858F14FF54C}"/>
              </a:ext>
            </a:extLst>
          </p:cNvPr>
          <p:cNvSpPr/>
          <p:nvPr/>
        </p:nvSpPr>
        <p:spPr>
          <a:xfrm>
            <a:off x="6882115" y="2571194"/>
            <a:ext cx="2507529" cy="1331536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100%</a:t>
            </a:r>
          </a:p>
        </p:txBody>
      </p:sp>
      <p:sp>
        <p:nvSpPr>
          <p:cNvPr id="24" name="Flowchart: Magnetic Disk 23">
            <a:extLst>
              <a:ext uri="{FF2B5EF4-FFF2-40B4-BE49-F238E27FC236}">
                <a16:creationId xmlns:a16="http://schemas.microsoft.com/office/drawing/2014/main" id="{06D57BD7-E647-895C-060F-CF13B3AD7D4B}"/>
              </a:ext>
            </a:extLst>
          </p:cNvPr>
          <p:cNvSpPr/>
          <p:nvPr/>
        </p:nvSpPr>
        <p:spPr>
          <a:xfrm>
            <a:off x="8778917" y="3992586"/>
            <a:ext cx="3268678" cy="1511769"/>
          </a:xfrm>
          <a:prstGeom prst="flowChartMagneticDisk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66,58%,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99.58%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endParaRPr lang="en-US" dirty="0">
              <a:solidFill>
                <a:srgbClr val="E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63FFD-2D91-C35E-10F3-F709AA581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22" y="3813253"/>
            <a:ext cx="5303520" cy="29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98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862343-42A6-48A4-DD3E-B2C7742BC0A3}"/>
              </a:ext>
            </a:extLst>
          </p:cNvPr>
          <p:cNvSpPr/>
          <p:nvPr/>
        </p:nvSpPr>
        <p:spPr>
          <a:xfrm>
            <a:off x="1328891" y="35584"/>
            <a:ext cx="10806257" cy="1508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UBND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18/18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36AA854-D0FD-3186-DFC4-388A8C059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53373"/>
              </p:ext>
            </p:extLst>
          </p:nvPr>
        </p:nvGraphicFramePr>
        <p:xfrm>
          <a:off x="1560659" y="1543638"/>
          <a:ext cx="6631233" cy="4298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E450CF4-05CB-94D5-F30D-776D0D331064}"/>
              </a:ext>
            </a:extLst>
          </p:cNvPr>
          <p:cNvGrpSpPr/>
          <p:nvPr/>
        </p:nvGrpSpPr>
        <p:grpSpPr>
          <a:xfrm>
            <a:off x="6888480" y="6092323"/>
            <a:ext cx="5303520" cy="765677"/>
            <a:chOff x="5867400" y="5266835"/>
            <a:chExt cx="6219825" cy="56246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D860E4B-EC4A-A5D7-D24D-C990B7CE517A}"/>
                </a:ext>
              </a:extLst>
            </p:cNvPr>
            <p:cNvSpPr/>
            <p:nvPr/>
          </p:nvSpPr>
          <p:spPr>
            <a:xfrm>
              <a:off x="5867400" y="5266835"/>
              <a:ext cx="6153150" cy="5334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78113D1C-46F5-BFE3-4B77-B051DC8FE0B7}"/>
                </a:ext>
              </a:extLst>
            </p:cNvPr>
            <p:cNvSpPr/>
            <p:nvPr/>
          </p:nvSpPr>
          <p:spPr>
            <a:xfrm>
              <a:off x="5934075" y="5295900"/>
              <a:ext cx="6153150" cy="533400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5B20B0-78FD-6900-1568-ECF4A2D4B2D4}"/>
              </a:ext>
            </a:extLst>
          </p:cNvPr>
          <p:cNvSpPr txBox="1"/>
          <p:nvPr/>
        </p:nvSpPr>
        <p:spPr>
          <a:xfrm>
            <a:off x="7112459" y="6206603"/>
            <a:ext cx="490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HOÀI NHƠN BẮC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E2C45-4587-EA96-49D0-13887D915C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48" y="1394597"/>
            <a:ext cx="3383280" cy="2259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2E7D41-73A6-A247-3A26-E6EB6E47E0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48" y="3787264"/>
            <a:ext cx="3383280" cy="22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3912</TotalTime>
  <Words>1153</Words>
  <Application>Microsoft Office PowerPoint</Application>
  <PresentationFormat>Widescreen</PresentationFormat>
  <Paragraphs>71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TRÂN TRỌNG CẢM ƠN  CÁC ĐỒNG CHÍ!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KSNVGL</dc:creator>
  <cp:lastModifiedBy>Banh Quang Hung</cp:lastModifiedBy>
  <cp:revision>258</cp:revision>
  <cp:lastPrinted>2025-10-08T08:58:31Z</cp:lastPrinted>
  <dcterms:created xsi:type="dcterms:W3CDTF">2025-10-07T02:54:40Z</dcterms:created>
  <dcterms:modified xsi:type="dcterms:W3CDTF">2026-03-02T13:42:29Z</dcterms:modified>
</cp:coreProperties>
</file>