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2"/>
    <p:sldId id="308" r:id="rId3"/>
    <p:sldId id="310" r:id="rId4"/>
    <p:sldId id="309" r:id="rId5"/>
    <p:sldId id="311" r:id="rId6"/>
    <p:sldId id="312" r:id="rId7"/>
    <p:sldId id="314" r:id="rId8"/>
    <p:sldId id="313" r:id="rId9"/>
    <p:sldId id="315" r:id="rId10"/>
    <p:sldId id="316" r:id="rId11"/>
    <p:sldId id="317" r:id="rId12"/>
    <p:sldId id="318" r:id="rId13"/>
    <p:sldId id="320" r:id="rId14"/>
    <p:sldId id="321" r:id="rId15"/>
    <p:sldId id="322" r:id="rId16"/>
    <p:sldId id="323" r:id="rId17"/>
    <p:sldId id="325" r:id="rId18"/>
    <p:sldId id="324" r:id="rId19"/>
    <p:sldId id="326" r:id="rId20"/>
    <p:sldId id="327" r:id="rId21"/>
    <p:sldId id="329" r:id="rId22"/>
    <p:sldId id="298" r:id="rId23"/>
  </p:sldIdLst>
  <p:sldSz cx="18288000" cy="10287000"/>
  <p:notesSz cx="6797675" cy="9929813"/>
  <p:embeddedFontLst>
    <p:embeddedFont>
      <p:font typeface="Anton" pitchFamily="2" charset="0"/>
      <p:regular r:id="rId25"/>
    </p:embeddedFont>
    <p:embeddedFont>
      <p:font typeface="Arial Black" panose="020B0A04020102020204" pitchFamily="34" charset="0"/>
      <p:bold r:id="rId26"/>
    </p:embeddedFont>
    <p:embeddedFont>
      <p:font typeface="Poppins" panose="000005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1F19"/>
    <a:srgbClr val="BD0909"/>
    <a:srgbClr val="046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8" autoAdjust="0"/>
    <p:restoredTop sz="94622" autoAdjust="0"/>
  </p:normalViewPr>
  <p:slideViewPr>
    <p:cSldViewPr>
      <p:cViewPr varScale="1">
        <p:scale>
          <a:sx n="39" d="100"/>
          <a:sy n="39" d="100"/>
        </p:scale>
        <p:origin x="108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BF11E-1E73-4C5F-81BE-D28ADE090FEC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C6BCD-0890-4BA4-B094-C54FE374B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85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C6BCD-0890-4BA4-B094-C54FE374B22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52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SG" dirty="0" err="1"/>
              <a:t>dffd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C6BCD-0890-4BA4-B094-C54FE374B22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31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727138" y="1486846"/>
            <a:ext cx="838521" cy="728751"/>
          </a:xfrm>
          <a:custGeom>
            <a:avLst/>
            <a:gdLst/>
            <a:ahLst/>
            <a:cxnLst/>
            <a:rect l="l" t="t" r="r" b="b"/>
            <a:pathLst>
              <a:path w="838521" h="728751">
                <a:moveTo>
                  <a:pt x="0" y="0"/>
                </a:moveTo>
                <a:lnTo>
                  <a:pt x="838522" y="0"/>
                </a:lnTo>
                <a:lnTo>
                  <a:pt x="838522" y="728751"/>
                </a:lnTo>
                <a:lnTo>
                  <a:pt x="0" y="7287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7259300" y="8865978"/>
            <a:ext cx="589624" cy="686608"/>
          </a:xfrm>
          <a:custGeom>
            <a:avLst/>
            <a:gdLst/>
            <a:ahLst/>
            <a:cxnLst/>
            <a:rect l="l" t="t" r="r" b="b"/>
            <a:pathLst>
              <a:path w="589624" h="686608">
                <a:moveTo>
                  <a:pt x="0" y="0"/>
                </a:moveTo>
                <a:lnTo>
                  <a:pt x="589624" y="0"/>
                </a:lnTo>
                <a:lnTo>
                  <a:pt x="589624" y="686608"/>
                </a:lnTo>
                <a:lnTo>
                  <a:pt x="0" y="6866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318910" y="-2263578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3086100" y="8327722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3505200" y="4000500"/>
            <a:ext cx="11734800" cy="3744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0"/>
              </a:lnSpc>
            </a:pP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HƯỚNG DẪN</a:t>
            </a:r>
          </a:p>
          <a:p>
            <a:pPr algn="ctr">
              <a:lnSpc>
                <a:spcPts val="396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NÂNG CAO KỸ NĂNG TIẾP NHẬN, GIẢI QUYẾT HỒ SƠ</a:t>
            </a:r>
          </a:p>
          <a:p>
            <a:pPr algn="ctr">
              <a:lnSpc>
                <a:spcPts val="396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MỘT SỐ THỦ TỤC HÀNH CHÍNH THIẾT YẾU </a:t>
            </a:r>
          </a:p>
          <a:p>
            <a:pPr algn="ctr">
              <a:lnSpc>
                <a:spcPts val="396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LĨNH VỰC ĐẤT ĐAI TẠI CẤP XÃ</a:t>
            </a:r>
          </a:p>
          <a:p>
            <a:pPr algn="ctr">
              <a:lnSpc>
                <a:spcPts val="3960"/>
              </a:lnSpc>
              <a:spcBef>
                <a:spcPct val="0"/>
              </a:spcBef>
            </a:pPr>
            <a:endParaRPr lang="en-SG" sz="3200" b="1" dirty="0">
              <a:solidFill>
                <a:srgbClr val="002060"/>
              </a:solidFill>
              <a:latin typeface="Times New Roman" panose="02020603050405020304" pitchFamily="18" charset="0"/>
              <a:ea typeface="Sansita Bold"/>
              <a:cs typeface="Times New Roman" panose="02020603050405020304" pitchFamily="18" charset="0"/>
              <a:sym typeface="Sansita Bold"/>
            </a:endParaRPr>
          </a:p>
          <a:p>
            <a:pPr algn="ctr">
              <a:lnSpc>
                <a:spcPts val="3960"/>
              </a:lnSpc>
              <a:spcBef>
                <a:spcPct val="0"/>
              </a:spcBef>
            </a:pPr>
            <a:endParaRPr lang="en-SG" sz="3200" b="1" dirty="0">
              <a:solidFill>
                <a:srgbClr val="002060"/>
              </a:solidFill>
              <a:latin typeface="Times New Roman" panose="02020603050405020304" pitchFamily="18" charset="0"/>
              <a:ea typeface="Sansita Bold"/>
              <a:cs typeface="Times New Roman" panose="02020603050405020304" pitchFamily="18" charset="0"/>
              <a:sym typeface="Sansita Bold"/>
            </a:endParaRPr>
          </a:p>
          <a:p>
            <a:pPr algn="r">
              <a:lnSpc>
                <a:spcPts val="3960"/>
              </a:lnSpc>
              <a:spcBef>
                <a:spcPct val="0"/>
              </a:spcBef>
            </a:pPr>
            <a:r>
              <a:rPr lang="en-SG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Gia</a:t>
            </a:r>
            <a:r>
              <a:rPr lang="en-SG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 Lai, </a:t>
            </a:r>
            <a:r>
              <a:rPr lang="en-SG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ngày</a:t>
            </a:r>
            <a:r>
              <a:rPr lang="en-SG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 06 </a:t>
            </a:r>
            <a:r>
              <a:rPr lang="en-SG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tháng</a:t>
            </a:r>
            <a:r>
              <a:rPr lang="en-SG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 7 </a:t>
            </a:r>
            <a:r>
              <a:rPr lang="en-SG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năm</a:t>
            </a:r>
            <a:r>
              <a:rPr lang="en-SG" sz="3200" b="1" dirty="0">
                <a:solidFill>
                  <a:srgbClr val="002060"/>
                </a:solidFill>
                <a:latin typeface="Times New Roman" panose="02020603050405020304" pitchFamily="18" charset="0"/>
                <a:ea typeface="Sansita Bold"/>
                <a:cs typeface="Times New Roman" panose="02020603050405020304" pitchFamily="18" charset="0"/>
                <a:sym typeface="Sansita Bold"/>
              </a:rPr>
              <a:t> 2025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Sansita Bold"/>
              <a:cs typeface="Times New Roman" panose="02020603050405020304" pitchFamily="18" charset="0"/>
              <a:sym typeface="Sansita Bold"/>
            </a:endParaRPr>
          </a:p>
        </p:txBody>
      </p:sp>
      <p:sp>
        <p:nvSpPr>
          <p:cNvPr id="20" name="TextBox 31">
            <a:extLst>
              <a:ext uri="{FF2B5EF4-FFF2-40B4-BE49-F238E27FC236}">
                <a16:creationId xmlns:a16="http://schemas.microsoft.com/office/drawing/2014/main" id="{4168AEC5-3E0B-416E-8BA0-62DE3B2BC258}"/>
              </a:ext>
            </a:extLst>
          </p:cNvPr>
          <p:cNvSpPr txBox="1"/>
          <p:nvPr/>
        </p:nvSpPr>
        <p:spPr>
          <a:xfrm>
            <a:off x="4139096" y="1027060"/>
            <a:ext cx="10606376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3200" b="1" spc="125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 PHÒNG UỶ BAN NHÂN DÂN TỈNH GIA LAI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800" dirty="0"/>
              <a:t>b)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diện</a:t>
            </a:r>
            <a:r>
              <a:rPr lang="en-US" sz="4800" dirty="0"/>
              <a:t> </a:t>
            </a:r>
            <a:r>
              <a:rPr lang="en-US" sz="4800" b="1" dirty="0" err="1"/>
              <a:t>đúng</a:t>
            </a:r>
            <a:r>
              <a:rPr lang="en-US" sz="4800" b="1" dirty="0"/>
              <a:t> </a:t>
            </a:r>
            <a:r>
              <a:rPr lang="en-US" sz="4800" b="1" dirty="0" err="1"/>
              <a:t>từ</a:t>
            </a:r>
            <a:r>
              <a:rPr lang="en-US" sz="4800" b="1" dirty="0"/>
              <a:t> </a:t>
            </a:r>
            <a:r>
              <a:rPr lang="en-US" sz="4800" b="1" dirty="0" err="1"/>
              <a:t>khóa</a:t>
            </a:r>
            <a:r>
              <a:rPr lang="en-US" sz="4800" dirty="0"/>
              <a:t> </a:t>
            </a:r>
            <a:r>
              <a:rPr lang="en-US" sz="4800" dirty="0" err="1"/>
              <a:t>theo</a:t>
            </a:r>
            <a:r>
              <a:rPr lang="en-US" sz="4800" dirty="0"/>
              <a:t> </a:t>
            </a:r>
            <a:r>
              <a:rPr lang="en-US" sz="4800" dirty="0" err="1"/>
              <a:t>nhu</a:t>
            </a:r>
            <a:r>
              <a:rPr lang="en-US" sz="4800" dirty="0"/>
              <a:t> </a:t>
            </a:r>
            <a:r>
              <a:rPr lang="en-US" sz="4800" dirty="0" err="1"/>
              <a:t>cầu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</a:t>
            </a:r>
            <a:r>
              <a:rPr lang="en-US" sz="4800" dirty="0" err="1"/>
              <a:t>người</a:t>
            </a:r>
            <a:r>
              <a:rPr lang="en-US" sz="4800" dirty="0"/>
              <a:t> </a:t>
            </a:r>
            <a:r>
              <a:rPr lang="en-US" sz="4800" dirty="0" err="1"/>
              <a:t>dân</a:t>
            </a:r>
            <a:r>
              <a:rPr lang="en-US" sz="4800" dirty="0"/>
              <a:t>, </a:t>
            </a:r>
            <a:r>
              <a:rPr lang="en-US" sz="4800" dirty="0" err="1"/>
              <a:t>sau</a:t>
            </a:r>
            <a:r>
              <a:rPr lang="en-US" sz="4800" dirty="0"/>
              <a:t> </a:t>
            </a:r>
            <a:r>
              <a:rPr lang="en-US" sz="4800" dirty="0" err="1"/>
              <a:t>đó</a:t>
            </a:r>
            <a:r>
              <a:rPr lang="en-US" sz="4800" dirty="0"/>
              <a:t> NHỚ MÃ THỦ TỤC, </a:t>
            </a:r>
            <a:r>
              <a:rPr lang="en-US" sz="4800" dirty="0" err="1"/>
              <a:t>không</a:t>
            </a:r>
            <a:r>
              <a:rPr lang="en-US" sz="4800" dirty="0"/>
              <a:t> </a:t>
            </a:r>
            <a:r>
              <a:rPr lang="en-US" sz="4800" dirty="0" err="1"/>
              <a:t>nên</a:t>
            </a:r>
            <a:r>
              <a:rPr lang="en-US" sz="4800" dirty="0"/>
              <a:t> </a:t>
            </a:r>
            <a:r>
              <a:rPr lang="en-US" sz="4800" dirty="0" err="1"/>
              <a:t>tìm</a:t>
            </a:r>
            <a:r>
              <a:rPr lang="en-US" sz="4800" dirty="0"/>
              <a:t> </a:t>
            </a:r>
            <a:r>
              <a:rPr lang="en-US" sz="4800" dirty="0" err="1"/>
              <a:t>theo</a:t>
            </a:r>
            <a:r>
              <a:rPr lang="en-US" sz="4800" dirty="0"/>
              <a:t> </a:t>
            </a:r>
            <a:r>
              <a:rPr lang="en-US" sz="4800" dirty="0" err="1"/>
              <a:t>tên</a:t>
            </a:r>
            <a:r>
              <a:rPr lang="en-US" sz="4800" dirty="0"/>
              <a:t>. </a:t>
            </a:r>
            <a:r>
              <a:rPr lang="en-US" sz="4800" b="1" dirty="0" err="1"/>
              <a:t>Ví</a:t>
            </a:r>
            <a:r>
              <a:rPr lang="en-US" sz="4800" b="1" dirty="0"/>
              <a:t> </a:t>
            </a:r>
            <a:r>
              <a:rPr lang="en-US" sz="4800" b="1" dirty="0" err="1"/>
              <a:t>dụ</a:t>
            </a:r>
            <a:endParaRPr lang="en-US" sz="4800" b="1" dirty="0"/>
          </a:p>
          <a:p>
            <a:r>
              <a:rPr lang="en-US" sz="4800" dirty="0"/>
              <a:t>	</a:t>
            </a:r>
            <a:r>
              <a:rPr lang="en-US" sz="4800" b="1" dirty="0" err="1"/>
              <a:t>Thẩm</a:t>
            </a:r>
            <a:r>
              <a:rPr lang="en-US" sz="4800" b="1" dirty="0"/>
              <a:t> </a:t>
            </a:r>
            <a:r>
              <a:rPr lang="en-US" sz="4800" b="1" dirty="0" err="1"/>
              <a:t>quyền</a:t>
            </a:r>
            <a:r>
              <a:rPr lang="en-US" sz="4800" b="1" dirty="0"/>
              <a:t> </a:t>
            </a:r>
            <a:r>
              <a:rPr lang="en-US" sz="4800" b="1" dirty="0" err="1"/>
              <a:t>Văn</a:t>
            </a:r>
            <a:r>
              <a:rPr lang="en-US" sz="4800" b="1" dirty="0"/>
              <a:t> </a:t>
            </a:r>
            <a:r>
              <a:rPr lang="en-US" sz="4800" b="1" dirty="0" err="1"/>
              <a:t>phòng</a:t>
            </a:r>
            <a:r>
              <a:rPr lang="en-US" sz="4800" b="1" dirty="0"/>
              <a:t> </a:t>
            </a:r>
            <a:r>
              <a:rPr lang="en-US" sz="4800" b="1" dirty="0" err="1"/>
              <a:t>đăng</a:t>
            </a:r>
            <a:r>
              <a:rPr lang="en-US" sz="4800" b="1" dirty="0"/>
              <a:t> </a:t>
            </a:r>
            <a:r>
              <a:rPr lang="en-US" sz="4800" b="1" dirty="0" err="1"/>
              <a:t>ký</a:t>
            </a:r>
            <a:endParaRPr lang="en-US" sz="4800" dirty="0"/>
          </a:p>
          <a:p>
            <a:pPr algn="just"/>
            <a:r>
              <a:rPr lang="en-US" sz="4800" dirty="0"/>
              <a:t>- </a:t>
            </a:r>
            <a:r>
              <a:rPr lang="en-US" sz="4800" dirty="0" err="1"/>
              <a:t>Mua</a:t>
            </a:r>
            <a:r>
              <a:rPr lang="en-US" sz="4800" dirty="0"/>
              <a:t> </a:t>
            </a:r>
            <a:r>
              <a:rPr lang="en-US" sz="4800" dirty="0" err="1"/>
              <a:t>bán</a:t>
            </a:r>
            <a:r>
              <a:rPr lang="en-US" sz="4800" dirty="0"/>
              <a:t> sang </a:t>
            </a:r>
            <a:r>
              <a:rPr lang="en-US" sz="4800" dirty="0" err="1"/>
              <a:t>tên</a:t>
            </a:r>
            <a:r>
              <a:rPr lang="en-US" sz="4800" dirty="0"/>
              <a:t>, </a:t>
            </a:r>
            <a:r>
              <a:rPr lang="en-US" sz="4800" dirty="0" err="1"/>
              <a:t>thừa</a:t>
            </a:r>
            <a:r>
              <a:rPr lang="en-US" sz="4800" dirty="0"/>
              <a:t> </a:t>
            </a:r>
            <a:r>
              <a:rPr lang="en-US" sz="4800" dirty="0" err="1"/>
              <a:t>kế</a:t>
            </a:r>
            <a:r>
              <a:rPr lang="en-US" sz="4800" dirty="0"/>
              <a:t>, cha </a:t>
            </a:r>
            <a:r>
              <a:rPr lang="en-US" sz="4800" dirty="0" err="1"/>
              <a:t>mẹ</a:t>
            </a:r>
            <a:r>
              <a:rPr lang="en-US" sz="4800" dirty="0"/>
              <a:t> </a:t>
            </a:r>
            <a:r>
              <a:rPr lang="en-US" sz="4800" dirty="0" err="1"/>
              <a:t>cho</a:t>
            </a:r>
            <a:r>
              <a:rPr lang="en-US" sz="4800" dirty="0"/>
              <a:t> con: =&gt; </a:t>
            </a:r>
            <a:r>
              <a:rPr lang="en-US" sz="4800" dirty="0" err="1"/>
              <a:t>biết</a:t>
            </a:r>
            <a:r>
              <a:rPr lang="en-US" sz="4800" dirty="0"/>
              <a:t> </a:t>
            </a:r>
            <a:r>
              <a:rPr lang="en-US" sz="4800" dirty="0" err="1"/>
              <a:t>là</a:t>
            </a:r>
            <a:r>
              <a:rPr lang="en-US" sz="4800" dirty="0"/>
              <a:t> </a:t>
            </a:r>
            <a:r>
              <a:rPr lang="en-US" sz="4800" dirty="0" err="1"/>
              <a:t>hồ</a:t>
            </a:r>
            <a:r>
              <a:rPr lang="en-US" sz="4800" dirty="0"/>
              <a:t> </a:t>
            </a:r>
            <a:r>
              <a:rPr lang="en-US" sz="4800" dirty="0" err="1"/>
              <a:t>sơ</a:t>
            </a:r>
            <a:r>
              <a:rPr lang="en-US" sz="4800" dirty="0"/>
              <a:t> </a:t>
            </a:r>
            <a:r>
              <a:rPr lang="en-US" sz="4800" dirty="0" err="1"/>
              <a:t>đăng</a:t>
            </a:r>
            <a:r>
              <a:rPr lang="en-US" sz="4800" dirty="0"/>
              <a:t> </a:t>
            </a:r>
            <a:r>
              <a:rPr lang="en-US" sz="4800" dirty="0" err="1"/>
              <a:t>ký</a:t>
            </a:r>
            <a:r>
              <a:rPr lang="en-US" sz="4800" dirty="0"/>
              <a:t> </a:t>
            </a:r>
            <a:r>
              <a:rPr lang="en-US" sz="4800" dirty="0" err="1"/>
              <a:t>biến</a:t>
            </a:r>
            <a:r>
              <a:rPr lang="en-US" sz="4800" dirty="0"/>
              <a:t> </a:t>
            </a:r>
            <a:r>
              <a:rPr lang="en-US" sz="4800" dirty="0" err="1"/>
              <a:t>động</a:t>
            </a:r>
            <a:r>
              <a:rPr lang="en-US" sz="4800" dirty="0"/>
              <a:t> </a:t>
            </a:r>
            <a:r>
              <a:rPr lang="en-US" sz="4800" dirty="0" err="1"/>
              <a:t>quyền</a:t>
            </a:r>
            <a:r>
              <a:rPr lang="en-US" sz="4800" dirty="0"/>
              <a:t> </a:t>
            </a:r>
            <a:r>
              <a:rPr lang="en-US" sz="4800" dirty="0" err="1"/>
              <a:t>sử</a:t>
            </a:r>
            <a:r>
              <a:rPr lang="en-US" sz="4800" dirty="0"/>
              <a:t> </a:t>
            </a:r>
            <a:r>
              <a:rPr lang="en-US" sz="4800" dirty="0" err="1"/>
              <a:t>dụng</a:t>
            </a:r>
            <a:r>
              <a:rPr lang="en-US" sz="4800" dirty="0"/>
              <a:t> </a:t>
            </a:r>
            <a:r>
              <a:rPr lang="en-US" sz="4800" dirty="0" err="1"/>
              <a:t>đất</a:t>
            </a:r>
            <a:r>
              <a:rPr lang="en-US" sz="4800" dirty="0"/>
              <a:t> do </a:t>
            </a:r>
            <a:r>
              <a:rPr lang="en-US" sz="4800" dirty="0" err="1"/>
              <a:t>chuyển</a:t>
            </a:r>
            <a:r>
              <a:rPr lang="en-US" sz="4800" dirty="0"/>
              <a:t> </a:t>
            </a:r>
            <a:r>
              <a:rPr lang="en-US" sz="4800" dirty="0" err="1"/>
              <a:t>quyền</a:t>
            </a:r>
            <a:r>
              <a:rPr lang="en-US" sz="4800" b="1" dirty="0"/>
              <a:t>=&gt; </a:t>
            </a:r>
            <a:r>
              <a:rPr lang="en-US" sz="4800" b="1" dirty="0" err="1"/>
              <a:t>Chọn</a:t>
            </a:r>
            <a:r>
              <a:rPr lang="en-US" sz="4800" b="1" dirty="0"/>
              <a:t> </a:t>
            </a:r>
            <a:r>
              <a:rPr lang="en-US" sz="4800" b="1" dirty="0" err="1"/>
              <a:t>mã</a:t>
            </a:r>
            <a:r>
              <a:rPr lang="en-US" sz="4800" b="1" dirty="0"/>
              <a:t> </a:t>
            </a:r>
            <a:r>
              <a:rPr lang="en-US" sz="4800" b="1" dirty="0" err="1"/>
              <a:t>thủ</a:t>
            </a:r>
            <a:r>
              <a:rPr lang="en-US" sz="4800" b="1" dirty="0"/>
              <a:t> </a:t>
            </a:r>
            <a:r>
              <a:rPr lang="en-US" sz="4800" b="1" dirty="0" err="1"/>
              <a:t>tục</a:t>
            </a:r>
            <a:r>
              <a:rPr lang="en-US" sz="4800" b="1" dirty="0"/>
              <a:t>: </a:t>
            </a:r>
            <a:r>
              <a:rPr lang="en-SG" sz="4800" b="1" dirty="0"/>
              <a:t>1.013831</a:t>
            </a:r>
            <a:endParaRPr lang="en-US" sz="4800" dirty="0"/>
          </a:p>
          <a:p>
            <a:r>
              <a:rPr lang="en-SG" sz="4800" dirty="0"/>
              <a:t>- </a:t>
            </a:r>
            <a:r>
              <a:rPr lang="en-SG" sz="4800" dirty="0" err="1"/>
              <a:t>Gia</a:t>
            </a:r>
            <a:r>
              <a:rPr lang="en-SG" sz="4800" dirty="0"/>
              <a:t> </a:t>
            </a:r>
            <a:r>
              <a:rPr lang="en-SG" sz="4800" dirty="0" err="1"/>
              <a:t>hạn</a:t>
            </a:r>
            <a:r>
              <a:rPr lang="en-SG" sz="4800" dirty="0"/>
              <a:t> </a:t>
            </a:r>
            <a:r>
              <a:rPr lang="en-SG" sz="4800" dirty="0" err="1"/>
              <a:t>đất</a:t>
            </a:r>
            <a:r>
              <a:rPr lang="en-SG" sz="4800" dirty="0"/>
              <a:t> </a:t>
            </a:r>
            <a:r>
              <a:rPr lang="en-SG" sz="4800" dirty="0" err="1"/>
              <a:t>nông</a:t>
            </a:r>
            <a:r>
              <a:rPr lang="en-SG" sz="4800" dirty="0"/>
              <a:t> </a:t>
            </a:r>
            <a:r>
              <a:rPr lang="en-SG" sz="4800" dirty="0" err="1"/>
              <a:t>nghiệp</a:t>
            </a:r>
            <a:r>
              <a:rPr lang="en-SG" sz="4800" dirty="0"/>
              <a:t>: </a:t>
            </a:r>
            <a:r>
              <a:rPr lang="en-SG" sz="4800" dirty="0" err="1"/>
              <a:t>chọn</a:t>
            </a:r>
            <a:r>
              <a:rPr lang="en-SG" sz="4800" dirty="0"/>
              <a:t> 13947</a:t>
            </a:r>
            <a:endParaRPr lang="en-US" sz="4800" dirty="0"/>
          </a:p>
          <a:p>
            <a:r>
              <a:rPr lang="en-US" sz="4800" dirty="0"/>
              <a:t>- </a:t>
            </a:r>
            <a:r>
              <a:rPr lang="en-US" sz="4800" dirty="0" err="1"/>
              <a:t>Thế</a:t>
            </a:r>
            <a:r>
              <a:rPr lang="en-US" sz="4800" dirty="0"/>
              <a:t> </a:t>
            </a:r>
            <a:r>
              <a:rPr lang="en-US" sz="4800" dirty="0" err="1"/>
              <a:t>chấp</a:t>
            </a:r>
            <a:r>
              <a:rPr lang="en-US" sz="4800" dirty="0"/>
              <a:t>: </a:t>
            </a:r>
            <a:r>
              <a:rPr lang="en-US" sz="4800" dirty="0" err="1"/>
              <a:t>chọn</a:t>
            </a:r>
            <a:r>
              <a:rPr lang="en-US" sz="4800" dirty="0"/>
              <a:t> 11441</a:t>
            </a:r>
          </a:p>
          <a:p>
            <a:r>
              <a:rPr lang="en-US" sz="4800" dirty="0"/>
              <a:t>- </a:t>
            </a:r>
            <a:r>
              <a:rPr lang="en-US" sz="4800" dirty="0" err="1"/>
              <a:t>Xóa</a:t>
            </a:r>
            <a:r>
              <a:rPr lang="en-US" sz="4800" dirty="0"/>
              <a:t> </a:t>
            </a:r>
            <a:r>
              <a:rPr lang="en-US" sz="4800" dirty="0" err="1"/>
              <a:t>thế</a:t>
            </a:r>
            <a:r>
              <a:rPr lang="en-US" sz="4800" dirty="0"/>
              <a:t> </a:t>
            </a:r>
            <a:r>
              <a:rPr lang="en-US" sz="4800" dirty="0" err="1"/>
              <a:t>chấp</a:t>
            </a:r>
            <a:r>
              <a:rPr lang="en-US" sz="4800" dirty="0"/>
              <a:t>: </a:t>
            </a:r>
            <a:r>
              <a:rPr lang="en-US" sz="4800" dirty="0" err="1"/>
              <a:t>chọn</a:t>
            </a:r>
            <a:r>
              <a:rPr lang="en-US" sz="4800" dirty="0"/>
              <a:t> 11443</a:t>
            </a:r>
          </a:p>
          <a:p>
            <a:r>
              <a:rPr lang="en-US" sz="4800" dirty="0"/>
              <a:t>- </a:t>
            </a:r>
            <a:r>
              <a:rPr lang="en-US" sz="4800" dirty="0" err="1"/>
              <a:t>Thay</a:t>
            </a:r>
            <a:r>
              <a:rPr lang="en-US" sz="4800" dirty="0"/>
              <a:t> </a:t>
            </a:r>
            <a:r>
              <a:rPr lang="en-US" sz="4800" dirty="0" err="1"/>
              <a:t>đổi</a:t>
            </a:r>
            <a:r>
              <a:rPr lang="en-US" sz="4800" dirty="0"/>
              <a:t>, </a:t>
            </a:r>
            <a:r>
              <a:rPr lang="en-US" sz="4800" dirty="0" err="1"/>
              <a:t>bổ</a:t>
            </a:r>
            <a:r>
              <a:rPr lang="en-US" sz="4800" dirty="0"/>
              <a:t> sung </a:t>
            </a:r>
            <a:r>
              <a:rPr lang="en-US" sz="4800" dirty="0" err="1"/>
              <a:t>tài</a:t>
            </a:r>
            <a:r>
              <a:rPr lang="en-US" sz="4800" dirty="0"/>
              <a:t> </a:t>
            </a:r>
            <a:r>
              <a:rPr lang="en-US" sz="4800" dirty="0" err="1"/>
              <a:t>sản</a:t>
            </a:r>
            <a:r>
              <a:rPr lang="en-US" sz="4800" dirty="0"/>
              <a:t> </a:t>
            </a:r>
            <a:r>
              <a:rPr lang="en-US" sz="4800" dirty="0" err="1"/>
              <a:t>thế</a:t>
            </a:r>
            <a:r>
              <a:rPr lang="en-US" sz="4800" dirty="0"/>
              <a:t> </a:t>
            </a:r>
            <a:r>
              <a:rPr lang="en-US" sz="4800" dirty="0" err="1"/>
              <a:t>chấp</a:t>
            </a:r>
            <a:r>
              <a:rPr lang="en-US" sz="4800" dirty="0"/>
              <a:t>: </a:t>
            </a:r>
            <a:r>
              <a:rPr lang="en-US" sz="4800" dirty="0" err="1"/>
              <a:t>chọn</a:t>
            </a:r>
            <a:r>
              <a:rPr lang="en-US" sz="4800" dirty="0"/>
              <a:t> 11442</a:t>
            </a:r>
          </a:p>
          <a:p>
            <a:r>
              <a:rPr lang="en-SG" sz="4800" dirty="0"/>
              <a:t>- </a:t>
            </a:r>
            <a:r>
              <a:rPr lang="en-SG" sz="4800" dirty="0" err="1"/>
              <a:t>Cấp</a:t>
            </a:r>
            <a:r>
              <a:rPr lang="en-SG" sz="4800" dirty="0"/>
              <a:t> </a:t>
            </a:r>
            <a:r>
              <a:rPr lang="en-SG" sz="4800" dirty="0" err="1"/>
              <a:t>đổi</a:t>
            </a:r>
            <a:r>
              <a:rPr lang="en-SG" sz="4800" dirty="0"/>
              <a:t> </a:t>
            </a:r>
            <a:r>
              <a:rPr lang="en-SG" sz="4800" dirty="0" err="1"/>
              <a:t>giấy</a:t>
            </a:r>
            <a:r>
              <a:rPr lang="en-SG" sz="4800" dirty="0"/>
              <a:t> </a:t>
            </a:r>
            <a:r>
              <a:rPr lang="en-SG" sz="4800" dirty="0" err="1"/>
              <a:t>chứng</a:t>
            </a:r>
            <a:r>
              <a:rPr lang="en-SG" sz="4800" dirty="0"/>
              <a:t> </a:t>
            </a:r>
            <a:r>
              <a:rPr lang="en-SG" sz="4800" dirty="0" err="1"/>
              <a:t>nhận</a:t>
            </a:r>
            <a:r>
              <a:rPr lang="en-SG" sz="4800" dirty="0"/>
              <a:t>: </a:t>
            </a:r>
            <a:r>
              <a:rPr lang="en-SG" sz="4800" dirty="0" err="1"/>
              <a:t>chọn</a:t>
            </a:r>
            <a:r>
              <a:rPr lang="en-SG" sz="4800" dirty="0"/>
              <a:t> 12783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9139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400" dirty="0"/>
              <a:t>b)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dirty="0" err="1"/>
              <a:t>diện</a:t>
            </a:r>
            <a:r>
              <a:rPr lang="en-US" sz="4400" dirty="0"/>
              <a:t> </a:t>
            </a:r>
            <a:r>
              <a:rPr lang="en-US" sz="4400" b="1" dirty="0" err="1"/>
              <a:t>đúng</a:t>
            </a:r>
            <a:r>
              <a:rPr lang="en-US" sz="4400" b="1" dirty="0"/>
              <a:t> </a:t>
            </a:r>
            <a:r>
              <a:rPr lang="en-US" sz="4400" b="1" dirty="0" err="1"/>
              <a:t>từ</a:t>
            </a:r>
            <a:r>
              <a:rPr lang="en-US" sz="4400" b="1" dirty="0"/>
              <a:t> </a:t>
            </a:r>
            <a:r>
              <a:rPr lang="en-US" sz="4400" b="1" dirty="0" err="1"/>
              <a:t>khóa</a:t>
            </a:r>
            <a:r>
              <a:rPr lang="en-US" sz="4400" dirty="0"/>
              <a:t> </a:t>
            </a:r>
            <a:r>
              <a:rPr lang="en-US" sz="4400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nhu</a:t>
            </a:r>
            <a:r>
              <a:rPr lang="en-US" sz="4400" dirty="0"/>
              <a:t> </a:t>
            </a:r>
            <a:r>
              <a:rPr lang="en-US" sz="4400" dirty="0" err="1"/>
              <a:t>cầu</a:t>
            </a:r>
            <a:r>
              <a:rPr lang="en-US" sz="4400" dirty="0"/>
              <a:t> </a:t>
            </a:r>
            <a:r>
              <a:rPr lang="en-US" sz="4400" dirty="0" err="1"/>
              <a:t>của</a:t>
            </a:r>
            <a:r>
              <a:rPr lang="en-US" sz="4400" dirty="0"/>
              <a:t> </a:t>
            </a:r>
            <a:r>
              <a:rPr lang="en-US" sz="4400" dirty="0" err="1"/>
              <a:t>người</a:t>
            </a:r>
            <a:r>
              <a:rPr lang="en-US" sz="4400" dirty="0"/>
              <a:t> </a:t>
            </a:r>
            <a:r>
              <a:rPr lang="en-US" sz="4400" dirty="0" err="1"/>
              <a:t>dân</a:t>
            </a:r>
            <a:r>
              <a:rPr lang="en-US" sz="4400" dirty="0"/>
              <a:t>, </a:t>
            </a:r>
            <a:r>
              <a:rPr lang="en-US" sz="4400" dirty="0" err="1"/>
              <a:t>sau</a:t>
            </a:r>
            <a:r>
              <a:rPr lang="en-US" sz="4400" dirty="0"/>
              <a:t> </a:t>
            </a:r>
            <a:r>
              <a:rPr lang="en-US" sz="4400" dirty="0" err="1"/>
              <a:t>đó</a:t>
            </a:r>
            <a:r>
              <a:rPr lang="en-US" sz="4400" dirty="0"/>
              <a:t> NHỚ MÃ THỦ TỤC,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nên</a:t>
            </a:r>
            <a:r>
              <a:rPr lang="en-US" sz="4400" dirty="0"/>
              <a:t> </a:t>
            </a:r>
            <a:r>
              <a:rPr lang="en-US" sz="4400" dirty="0" err="1"/>
              <a:t>tìm</a:t>
            </a:r>
            <a:r>
              <a:rPr lang="en-US" sz="4400" dirty="0"/>
              <a:t> </a:t>
            </a:r>
            <a:r>
              <a:rPr lang="en-US" sz="4400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tên</a:t>
            </a:r>
            <a:r>
              <a:rPr lang="en-US" sz="4400" dirty="0"/>
              <a:t> </a:t>
            </a:r>
            <a:r>
              <a:rPr lang="en-US" sz="4400" dirty="0" err="1"/>
              <a:t>thủ</a:t>
            </a:r>
            <a:r>
              <a:rPr lang="en-US" sz="4400" dirty="0"/>
              <a:t> </a:t>
            </a:r>
            <a:r>
              <a:rPr lang="en-US" sz="4400" dirty="0" err="1"/>
              <a:t>tục</a:t>
            </a:r>
            <a:r>
              <a:rPr lang="en-US" sz="4400" dirty="0"/>
              <a:t>. </a:t>
            </a:r>
            <a:r>
              <a:rPr lang="en-US" sz="4400" b="1" dirty="0" err="1"/>
              <a:t>Ví</a:t>
            </a:r>
            <a:r>
              <a:rPr lang="en-US" sz="4400" b="1" dirty="0"/>
              <a:t> </a:t>
            </a:r>
            <a:r>
              <a:rPr lang="en-US" sz="4400" b="1" dirty="0" err="1"/>
              <a:t>dụ</a:t>
            </a:r>
            <a:r>
              <a:rPr lang="en-US" sz="4400" b="1" dirty="0"/>
              <a:t>: </a:t>
            </a:r>
          </a:p>
          <a:p>
            <a:r>
              <a:rPr lang="en-US" sz="4400" b="1" dirty="0" err="1"/>
              <a:t>Thẩm</a:t>
            </a:r>
            <a:r>
              <a:rPr lang="en-US" sz="4400" b="1" dirty="0"/>
              <a:t> </a:t>
            </a:r>
            <a:r>
              <a:rPr lang="en-US" sz="4400" b="1" dirty="0" err="1"/>
              <a:t>quyền</a:t>
            </a:r>
            <a:r>
              <a:rPr lang="en-US" sz="4400" b="1" dirty="0"/>
              <a:t> </a:t>
            </a:r>
            <a:r>
              <a:rPr lang="en-US" sz="4400" b="1" dirty="0" err="1"/>
              <a:t>Văn</a:t>
            </a:r>
            <a:r>
              <a:rPr lang="en-US" sz="4400" b="1" dirty="0"/>
              <a:t> </a:t>
            </a:r>
            <a:r>
              <a:rPr lang="en-US" sz="4400" b="1" dirty="0" err="1"/>
              <a:t>phòng</a:t>
            </a:r>
            <a:r>
              <a:rPr lang="en-US" sz="4400" b="1" dirty="0"/>
              <a:t> </a:t>
            </a:r>
            <a:r>
              <a:rPr lang="en-US" sz="4400" b="1" dirty="0" err="1"/>
              <a:t>đăng</a:t>
            </a:r>
            <a:r>
              <a:rPr lang="en-US" sz="4400" b="1" dirty="0"/>
              <a:t> </a:t>
            </a:r>
            <a:r>
              <a:rPr lang="en-US" sz="4400" b="1" dirty="0" err="1"/>
              <a:t>ký</a:t>
            </a:r>
            <a:r>
              <a:rPr lang="en-US" sz="4400" b="1" dirty="0"/>
              <a:t> (</a:t>
            </a:r>
            <a:r>
              <a:rPr lang="en-US" sz="4400" b="1" dirty="0" err="1"/>
              <a:t>tiếp</a:t>
            </a:r>
            <a:r>
              <a:rPr lang="en-US" sz="4400" b="1" dirty="0"/>
              <a:t> </a:t>
            </a:r>
            <a:r>
              <a:rPr lang="en-US" sz="4400" b="1" dirty="0" err="1"/>
              <a:t>theo</a:t>
            </a:r>
            <a:r>
              <a:rPr lang="en-US" sz="4400" b="1" dirty="0"/>
              <a:t>)</a:t>
            </a:r>
            <a:endParaRPr lang="en-US" sz="4400" dirty="0"/>
          </a:p>
          <a:p>
            <a:pPr algn="just"/>
            <a:r>
              <a:rPr lang="en-SG" sz="4400" dirty="0"/>
              <a:t>- </a:t>
            </a:r>
            <a:r>
              <a:rPr lang="en-SG" sz="4400" dirty="0" err="1"/>
              <a:t>Đất</a:t>
            </a:r>
            <a:r>
              <a:rPr lang="en-SG" sz="4400" dirty="0"/>
              <a:t> </a:t>
            </a:r>
            <a:r>
              <a:rPr lang="en-SG" sz="4400" b="1" dirty="0" err="1"/>
              <a:t>có</a:t>
            </a:r>
            <a:r>
              <a:rPr lang="en-SG" sz="4400" b="1" dirty="0"/>
              <a:t> </a:t>
            </a:r>
            <a:r>
              <a:rPr lang="en-SG" sz="4400" b="1" dirty="0" err="1"/>
              <a:t>hợp</a:t>
            </a:r>
            <a:r>
              <a:rPr lang="en-SG" sz="4400" b="1" dirty="0"/>
              <a:t> </a:t>
            </a:r>
            <a:r>
              <a:rPr lang="en-SG" sz="4400" b="1" dirty="0" err="1"/>
              <a:t>đồng</a:t>
            </a:r>
            <a:r>
              <a:rPr lang="en-SG" sz="4400" dirty="0"/>
              <a:t> </a:t>
            </a:r>
            <a:r>
              <a:rPr lang="en-SG" sz="4400" dirty="0" err="1"/>
              <a:t>mua</a:t>
            </a:r>
            <a:r>
              <a:rPr lang="en-SG" sz="4400" dirty="0"/>
              <a:t> </a:t>
            </a:r>
            <a:r>
              <a:rPr lang="en-SG" sz="4400" dirty="0" err="1"/>
              <a:t>bán</a:t>
            </a:r>
            <a:r>
              <a:rPr lang="en-SG" sz="4400" dirty="0"/>
              <a:t>, </a:t>
            </a:r>
            <a:r>
              <a:rPr lang="en-SG" sz="4400" dirty="0" err="1"/>
              <a:t>tặng</a:t>
            </a:r>
            <a:r>
              <a:rPr lang="en-SG" sz="4400" dirty="0"/>
              <a:t> </a:t>
            </a:r>
            <a:r>
              <a:rPr lang="en-SG" sz="4400" dirty="0" err="1"/>
              <a:t>cho</a:t>
            </a:r>
            <a:r>
              <a:rPr lang="en-SG" sz="4400" dirty="0"/>
              <a:t>, </a:t>
            </a:r>
            <a:r>
              <a:rPr lang="en-SG" sz="4400" dirty="0" err="1"/>
              <a:t>thừa</a:t>
            </a:r>
            <a:r>
              <a:rPr lang="en-SG" sz="4400" dirty="0"/>
              <a:t> </a:t>
            </a:r>
            <a:r>
              <a:rPr lang="en-SG" sz="4400" dirty="0" err="1"/>
              <a:t>kế</a:t>
            </a:r>
            <a:r>
              <a:rPr lang="en-SG" sz="4400" dirty="0"/>
              <a:t> </a:t>
            </a:r>
            <a:r>
              <a:rPr lang="en-SG" sz="4400" b="1" dirty="0" err="1"/>
              <a:t>trước</a:t>
            </a:r>
            <a:r>
              <a:rPr lang="en-SG" sz="4400" b="1" dirty="0"/>
              <a:t> 01 </a:t>
            </a:r>
            <a:r>
              <a:rPr lang="en-SG" sz="4400" b="1" dirty="0" err="1"/>
              <a:t>tháng</a:t>
            </a:r>
            <a:r>
              <a:rPr lang="en-SG" sz="4400" b="1" dirty="0"/>
              <a:t> 8 </a:t>
            </a:r>
            <a:r>
              <a:rPr lang="en-SG" sz="4400" b="1" dirty="0" err="1"/>
              <a:t>năm</a:t>
            </a:r>
            <a:r>
              <a:rPr lang="en-SG" sz="4400" b="1" dirty="0"/>
              <a:t> 2024</a:t>
            </a:r>
            <a:r>
              <a:rPr lang="en-SG" sz="4400" dirty="0"/>
              <a:t> </a:t>
            </a:r>
            <a:r>
              <a:rPr lang="en-SG" sz="4400" dirty="0" err="1"/>
              <a:t>mà</a:t>
            </a:r>
            <a:r>
              <a:rPr lang="en-SG" sz="4400" dirty="0"/>
              <a:t> </a:t>
            </a:r>
            <a:r>
              <a:rPr lang="en-SG" sz="4400" b="1" dirty="0" err="1"/>
              <a:t>chưa</a:t>
            </a:r>
            <a:r>
              <a:rPr lang="en-SG" sz="4400" b="1" dirty="0"/>
              <a:t> </a:t>
            </a:r>
            <a:r>
              <a:rPr lang="en-SG" sz="4400" b="1" dirty="0" err="1"/>
              <a:t>làm</a:t>
            </a:r>
            <a:r>
              <a:rPr lang="en-SG" sz="4400" b="1" dirty="0"/>
              <a:t> </a:t>
            </a:r>
            <a:r>
              <a:rPr lang="en-SG" sz="4400" b="1" dirty="0" err="1"/>
              <a:t>sổ</a:t>
            </a:r>
            <a:r>
              <a:rPr lang="en-SG" sz="4400" dirty="0"/>
              <a:t>, nay </a:t>
            </a:r>
            <a:r>
              <a:rPr lang="en-SG" sz="4400" dirty="0" err="1"/>
              <a:t>mới</a:t>
            </a:r>
            <a:r>
              <a:rPr lang="en-SG" sz="4400" dirty="0"/>
              <a:t> </a:t>
            </a:r>
            <a:r>
              <a:rPr lang="en-SG" sz="4400" dirty="0" err="1"/>
              <a:t>làm</a:t>
            </a:r>
            <a:r>
              <a:rPr lang="en-SG" sz="4400" dirty="0"/>
              <a:t> </a:t>
            </a:r>
            <a:r>
              <a:rPr lang="en-SG" sz="4400" dirty="0" err="1"/>
              <a:t>sổ</a:t>
            </a:r>
            <a:r>
              <a:rPr lang="en-SG" sz="4400" dirty="0"/>
              <a:t>: </a:t>
            </a:r>
            <a:r>
              <a:rPr lang="en-SG" sz="4400" dirty="0" err="1"/>
              <a:t>chọn</a:t>
            </a:r>
            <a:r>
              <a:rPr lang="en-SG" sz="4400" dirty="0"/>
              <a:t> 12785</a:t>
            </a:r>
            <a:endParaRPr lang="en-US" sz="4400" dirty="0"/>
          </a:p>
          <a:p>
            <a:pPr algn="just"/>
            <a:r>
              <a:rPr lang="en-SG" sz="4400" dirty="0"/>
              <a:t>-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dirty="0" err="1"/>
              <a:t>mục</a:t>
            </a:r>
            <a:r>
              <a:rPr lang="en-SG" sz="4400" dirty="0"/>
              <a:t> </a:t>
            </a:r>
            <a:r>
              <a:rPr lang="en-SG" sz="4400" dirty="0" err="1"/>
              <a:t>đích</a:t>
            </a:r>
            <a:r>
              <a:rPr lang="en-SG" sz="4400" dirty="0"/>
              <a:t> </a:t>
            </a:r>
            <a:r>
              <a:rPr lang="en-SG" sz="4400" dirty="0" err="1"/>
              <a:t>sử</a:t>
            </a:r>
            <a:r>
              <a:rPr lang="en-SG" sz="4400" dirty="0"/>
              <a:t> </a:t>
            </a:r>
            <a:r>
              <a:rPr lang="en-SG" sz="4400" dirty="0" err="1"/>
              <a:t>dụng</a:t>
            </a:r>
            <a:r>
              <a:rPr lang="en-SG" sz="4400" dirty="0"/>
              <a:t> </a:t>
            </a:r>
            <a:r>
              <a:rPr lang="en-SG" sz="4400" dirty="0" err="1"/>
              <a:t>đất</a:t>
            </a:r>
            <a:r>
              <a:rPr lang="en-SG" sz="4400" dirty="0"/>
              <a:t> </a:t>
            </a:r>
            <a:r>
              <a:rPr lang="en-SG" sz="4400" b="1" dirty="0" err="1"/>
              <a:t>không</a:t>
            </a:r>
            <a:r>
              <a:rPr lang="en-SG" sz="4400" b="1" dirty="0"/>
              <a:t> </a:t>
            </a:r>
            <a:r>
              <a:rPr lang="en-SG" sz="4400" b="1" dirty="0" err="1"/>
              <a:t>phải</a:t>
            </a:r>
            <a:r>
              <a:rPr lang="en-SG" sz="4400" b="1" dirty="0"/>
              <a:t> </a:t>
            </a:r>
            <a:r>
              <a:rPr lang="en-SG" sz="4400" b="1" dirty="0" err="1"/>
              <a:t>xin</a:t>
            </a:r>
            <a:r>
              <a:rPr lang="en-SG" sz="4400" b="1" dirty="0"/>
              <a:t> </a:t>
            </a:r>
            <a:r>
              <a:rPr lang="en-SG" sz="4400" b="1" dirty="0" err="1"/>
              <a:t>phép</a:t>
            </a:r>
            <a:r>
              <a:rPr lang="en-SG" sz="4400" dirty="0"/>
              <a:t>: </a:t>
            </a:r>
            <a:r>
              <a:rPr lang="en-SG" sz="4400" dirty="0" err="1"/>
              <a:t>chọn</a:t>
            </a:r>
            <a:r>
              <a:rPr lang="en-SG" sz="4400" dirty="0"/>
              <a:t> 13992</a:t>
            </a:r>
            <a:endParaRPr lang="en-US" sz="4400" dirty="0"/>
          </a:p>
          <a:p>
            <a:r>
              <a:rPr lang="en-US" sz="4400" dirty="0"/>
              <a:t>- </a:t>
            </a:r>
            <a:r>
              <a:rPr lang="en-US" sz="4400" b="1" dirty="0" err="1"/>
              <a:t>Tách</a:t>
            </a:r>
            <a:r>
              <a:rPr lang="en-US" sz="4400" b="1" dirty="0"/>
              <a:t> </a:t>
            </a:r>
            <a:r>
              <a:rPr lang="en-US" sz="4400" b="1" dirty="0" err="1"/>
              <a:t>thửa</a:t>
            </a:r>
            <a:r>
              <a:rPr lang="en-US" sz="4400" b="1" dirty="0"/>
              <a:t>/ </a:t>
            </a:r>
            <a:r>
              <a:rPr lang="en-US" sz="4400" b="1" dirty="0" err="1"/>
              <a:t>hợp</a:t>
            </a:r>
            <a:r>
              <a:rPr lang="en-US" sz="4400" b="1" dirty="0"/>
              <a:t> </a:t>
            </a:r>
            <a:r>
              <a:rPr lang="en-US" sz="4400" b="1" dirty="0" err="1"/>
              <a:t>thửa</a:t>
            </a:r>
            <a:r>
              <a:rPr lang="en-US" sz="4400" dirty="0"/>
              <a:t>: </a:t>
            </a:r>
            <a:r>
              <a:rPr lang="en-US" sz="4400" dirty="0" err="1"/>
              <a:t>chọn</a:t>
            </a:r>
            <a:r>
              <a:rPr lang="en-US" sz="4400" dirty="0"/>
              <a:t> </a:t>
            </a:r>
            <a:r>
              <a:rPr lang="en-SG" sz="4400" dirty="0"/>
              <a:t>12784</a:t>
            </a:r>
            <a:endParaRPr lang="en-US" sz="4400" dirty="0"/>
          </a:p>
          <a:p>
            <a:r>
              <a:rPr lang="en-SG" sz="4400" dirty="0"/>
              <a:t>- </a:t>
            </a:r>
            <a:r>
              <a:rPr lang="en-SG" sz="4400" dirty="0" err="1"/>
              <a:t>Cấp</a:t>
            </a:r>
            <a:r>
              <a:rPr lang="en-SG" sz="4400" dirty="0"/>
              <a:t> </a:t>
            </a:r>
            <a:r>
              <a:rPr lang="en-SG" sz="4400" dirty="0" err="1"/>
              <a:t>lại</a:t>
            </a:r>
            <a:r>
              <a:rPr lang="en-SG" sz="4400" dirty="0"/>
              <a:t> </a:t>
            </a:r>
            <a:r>
              <a:rPr lang="en-SG" sz="4400" dirty="0" err="1"/>
              <a:t>Giấy</a:t>
            </a:r>
            <a:r>
              <a:rPr lang="en-SG" sz="4400" dirty="0"/>
              <a:t> </a:t>
            </a:r>
            <a:r>
              <a:rPr lang="en-SG" sz="4400" dirty="0" err="1"/>
              <a:t>chứng</a:t>
            </a:r>
            <a:r>
              <a:rPr lang="en-SG" sz="4400" dirty="0"/>
              <a:t> </a:t>
            </a:r>
            <a:r>
              <a:rPr lang="en-SG" sz="4400" dirty="0" err="1"/>
              <a:t>nhận</a:t>
            </a:r>
            <a:r>
              <a:rPr lang="en-SG" sz="4400" dirty="0"/>
              <a:t> do </a:t>
            </a:r>
            <a:r>
              <a:rPr lang="en-SG" sz="4400" b="1" dirty="0" err="1"/>
              <a:t>bị</a:t>
            </a:r>
            <a:r>
              <a:rPr lang="en-SG" sz="4400" b="1" dirty="0"/>
              <a:t> </a:t>
            </a:r>
            <a:r>
              <a:rPr lang="en-SG" sz="4400" b="1" dirty="0" err="1"/>
              <a:t>mất</a:t>
            </a:r>
            <a:r>
              <a:rPr lang="en-SG" sz="4400" b="1" dirty="0"/>
              <a:t>, </a:t>
            </a:r>
            <a:r>
              <a:rPr lang="en-SG" sz="4400" dirty="0" err="1"/>
              <a:t>chọn</a:t>
            </a:r>
            <a:r>
              <a:rPr lang="en-SG" sz="4400" dirty="0"/>
              <a:t> 12786</a:t>
            </a:r>
          </a:p>
          <a:p>
            <a:pPr algn="just"/>
            <a:r>
              <a:rPr lang="en-SG" sz="4400" dirty="0"/>
              <a:t>- </a:t>
            </a:r>
            <a:r>
              <a:rPr lang="en-SG" sz="4400" dirty="0" err="1"/>
              <a:t>Úp</a:t>
            </a:r>
            <a:r>
              <a:rPr lang="en-SG" sz="4400" dirty="0"/>
              <a:t> </a:t>
            </a:r>
            <a:r>
              <a:rPr lang="en-SG" sz="4400" dirty="0" err="1"/>
              <a:t>tài</a:t>
            </a:r>
            <a:r>
              <a:rPr lang="en-SG" sz="4400" dirty="0"/>
              <a:t> </a:t>
            </a:r>
            <a:r>
              <a:rPr lang="en-SG" sz="4400" dirty="0" err="1"/>
              <a:t>sản</a:t>
            </a:r>
            <a:r>
              <a:rPr lang="en-SG" sz="4400" dirty="0"/>
              <a:t>: </a:t>
            </a:r>
            <a:r>
              <a:rPr lang="en-SG" sz="4400" dirty="0" err="1"/>
              <a:t>chọn</a:t>
            </a:r>
            <a:r>
              <a:rPr lang="en-SG" sz="4400" dirty="0"/>
              <a:t> 12769</a:t>
            </a:r>
          </a:p>
          <a:p>
            <a:pPr algn="just"/>
            <a:r>
              <a:rPr lang="en-SG" sz="4400" dirty="0"/>
              <a:t>- </a:t>
            </a:r>
            <a:r>
              <a:rPr lang="en-SG" sz="4400" dirty="0" err="1"/>
              <a:t>Thay</a:t>
            </a:r>
            <a:r>
              <a:rPr lang="en-SG" sz="4400" dirty="0"/>
              <a:t> </a:t>
            </a:r>
            <a:r>
              <a:rPr lang="en-SG" sz="4400" dirty="0" err="1"/>
              <a:t>đổi</a:t>
            </a:r>
            <a:r>
              <a:rPr lang="en-SG" sz="4400" dirty="0"/>
              <a:t> </a:t>
            </a:r>
            <a:r>
              <a:rPr lang="en-SG" sz="4400" dirty="0" err="1"/>
              <a:t>thông</a:t>
            </a:r>
            <a:r>
              <a:rPr lang="en-SG" sz="4400" dirty="0"/>
              <a:t> tin </a:t>
            </a:r>
            <a:r>
              <a:rPr lang="en-SG" sz="4400" dirty="0" err="1"/>
              <a:t>trên</a:t>
            </a:r>
            <a:r>
              <a:rPr lang="en-SG" sz="4400" dirty="0"/>
              <a:t> </a:t>
            </a:r>
            <a:r>
              <a:rPr lang="en-SG" sz="4400" dirty="0" err="1"/>
              <a:t>sổ</a:t>
            </a:r>
            <a:r>
              <a:rPr lang="en-SG" sz="4400" dirty="0"/>
              <a:t>, </a:t>
            </a:r>
            <a:r>
              <a:rPr lang="en-SG" sz="4400" dirty="0" err="1"/>
              <a:t>chọn</a:t>
            </a:r>
            <a:r>
              <a:rPr lang="en-SG" sz="4400" dirty="0"/>
              <a:t> 13833</a:t>
            </a:r>
          </a:p>
          <a:p>
            <a:pPr algn="just"/>
            <a:r>
              <a:rPr lang="en-SG" sz="4400" dirty="0"/>
              <a:t>-</a:t>
            </a:r>
            <a:r>
              <a:rPr lang="en-SG" sz="4400" dirty="0" err="1"/>
              <a:t>Thay</a:t>
            </a:r>
            <a:r>
              <a:rPr lang="en-SG" sz="4400" dirty="0"/>
              <a:t> </a:t>
            </a:r>
            <a:r>
              <a:rPr lang="en-SG" sz="4400" dirty="0" err="1"/>
              <a:t>đổi</a:t>
            </a:r>
            <a:r>
              <a:rPr lang="en-SG" sz="4400" dirty="0"/>
              <a:t>, </a:t>
            </a:r>
            <a:r>
              <a:rPr lang="en-SG" sz="4400" dirty="0" err="1"/>
              <a:t>bổ</a:t>
            </a:r>
            <a:r>
              <a:rPr lang="en-SG" sz="4400" dirty="0"/>
              <a:t> sung </a:t>
            </a:r>
            <a:r>
              <a:rPr lang="en-SG" sz="4400" dirty="0" err="1"/>
              <a:t>tài</a:t>
            </a:r>
            <a:r>
              <a:rPr lang="en-SG" sz="4400" dirty="0"/>
              <a:t> </a:t>
            </a:r>
            <a:r>
              <a:rPr lang="en-SG" sz="4400" dirty="0" err="1"/>
              <a:t>sản</a:t>
            </a:r>
            <a:r>
              <a:rPr lang="en-SG" sz="4400" dirty="0"/>
              <a:t> </a:t>
            </a:r>
            <a:r>
              <a:rPr lang="en-SG" sz="4400" dirty="0" err="1"/>
              <a:t>trên</a:t>
            </a:r>
            <a:r>
              <a:rPr lang="en-SG" sz="4400" dirty="0"/>
              <a:t> </a:t>
            </a:r>
            <a:r>
              <a:rPr lang="en-SG" sz="4400" dirty="0" err="1"/>
              <a:t>đất</a:t>
            </a:r>
            <a:r>
              <a:rPr lang="en-SG" sz="4400" dirty="0"/>
              <a:t>: </a:t>
            </a:r>
            <a:r>
              <a:rPr lang="en-SG" sz="4400" dirty="0" err="1"/>
              <a:t>chọn</a:t>
            </a:r>
            <a:r>
              <a:rPr lang="en-SG" sz="4400" dirty="0"/>
              <a:t> 13995</a:t>
            </a:r>
          </a:p>
          <a:p>
            <a:pPr algn="just"/>
            <a:r>
              <a:rPr lang="en-US" sz="4400" b="1" dirty="0"/>
              <a:t>- </a:t>
            </a:r>
            <a:r>
              <a:rPr lang="en-US" sz="4400" b="1" dirty="0" err="1"/>
              <a:t>Đính</a:t>
            </a:r>
            <a:r>
              <a:rPr lang="en-US" sz="4400" b="1" dirty="0"/>
              <a:t> </a:t>
            </a:r>
            <a:r>
              <a:rPr lang="en-US" sz="4400" b="1" dirty="0" err="1"/>
              <a:t>chính</a:t>
            </a:r>
            <a:r>
              <a:rPr lang="en-US" sz="4400" b="1" dirty="0"/>
              <a:t> </a:t>
            </a:r>
            <a:r>
              <a:rPr lang="en-US" sz="4400" dirty="0" err="1"/>
              <a:t>giấy</a:t>
            </a:r>
            <a:r>
              <a:rPr lang="en-US" sz="4400" dirty="0"/>
              <a:t> </a:t>
            </a:r>
            <a:r>
              <a:rPr lang="en-US" sz="4400" dirty="0" err="1"/>
              <a:t>chứng</a:t>
            </a:r>
            <a:r>
              <a:rPr lang="en-US" sz="4400" dirty="0"/>
              <a:t>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b="1" dirty="0" err="1"/>
              <a:t>với</a:t>
            </a:r>
            <a:r>
              <a:rPr lang="en-US" sz="4400" b="1" dirty="0"/>
              <a:t> </a:t>
            </a:r>
            <a:r>
              <a:rPr lang="en-US" sz="4400" b="1" dirty="0" err="1"/>
              <a:t>sổ</a:t>
            </a:r>
            <a:r>
              <a:rPr lang="en-US" sz="4400" b="1" dirty="0"/>
              <a:t> </a:t>
            </a:r>
            <a:r>
              <a:rPr lang="en-US" sz="4400" b="1" dirty="0" err="1"/>
              <a:t>đã</a:t>
            </a:r>
            <a:r>
              <a:rPr lang="en-US" sz="4400" b="1" dirty="0"/>
              <a:t> </a:t>
            </a:r>
            <a:r>
              <a:rPr lang="en-US" sz="4400" b="1" i="1" dirty="0" err="1"/>
              <a:t>cấp</a:t>
            </a:r>
            <a:r>
              <a:rPr lang="en-US" sz="4400" b="1" i="1" dirty="0"/>
              <a:t> </a:t>
            </a:r>
            <a:r>
              <a:rPr lang="en-US" sz="4400" b="1" i="1" dirty="0" err="1"/>
              <a:t>từ</a:t>
            </a:r>
            <a:r>
              <a:rPr lang="en-US" sz="4400" b="1" i="1" dirty="0"/>
              <a:t> </a:t>
            </a:r>
            <a:r>
              <a:rPr lang="en-US" sz="4400" b="1" i="1" dirty="0" err="1"/>
              <a:t>lần</a:t>
            </a:r>
            <a:r>
              <a:rPr lang="en-US" sz="4400" b="1" i="1" dirty="0"/>
              <a:t> 2</a:t>
            </a:r>
            <a:r>
              <a:rPr lang="en-US" sz="4400" dirty="0"/>
              <a:t>), </a:t>
            </a:r>
            <a:r>
              <a:rPr lang="en-US" sz="4400" dirty="0" err="1"/>
              <a:t>chọn</a:t>
            </a:r>
            <a:r>
              <a:rPr lang="en-US" sz="4400" dirty="0"/>
              <a:t> </a:t>
            </a:r>
            <a:r>
              <a:rPr lang="en-SG" sz="4400" b="1" dirty="0"/>
              <a:t>1.012790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467671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88639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800" dirty="0"/>
              <a:t>b)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diện</a:t>
            </a:r>
            <a:r>
              <a:rPr lang="en-US" sz="4800" dirty="0"/>
              <a:t> </a:t>
            </a:r>
            <a:r>
              <a:rPr lang="en-US" sz="4800" b="1" dirty="0" err="1"/>
              <a:t>đúng</a:t>
            </a:r>
            <a:r>
              <a:rPr lang="en-US" sz="4800" b="1" dirty="0"/>
              <a:t> </a:t>
            </a:r>
            <a:r>
              <a:rPr lang="en-US" sz="4800" b="1" dirty="0" err="1"/>
              <a:t>từ</a:t>
            </a:r>
            <a:r>
              <a:rPr lang="en-US" sz="4800" b="1" dirty="0"/>
              <a:t> </a:t>
            </a:r>
            <a:r>
              <a:rPr lang="en-US" sz="4800" b="1" dirty="0" err="1"/>
              <a:t>khóa</a:t>
            </a:r>
            <a:r>
              <a:rPr lang="en-US" sz="4800" dirty="0"/>
              <a:t> </a:t>
            </a:r>
            <a:r>
              <a:rPr lang="en-US" sz="4800" dirty="0" err="1"/>
              <a:t>theo</a:t>
            </a:r>
            <a:r>
              <a:rPr lang="en-US" sz="4800" dirty="0"/>
              <a:t> </a:t>
            </a:r>
            <a:r>
              <a:rPr lang="en-US" sz="4800" dirty="0" err="1"/>
              <a:t>nhu</a:t>
            </a:r>
            <a:r>
              <a:rPr lang="en-US" sz="4800" dirty="0"/>
              <a:t> </a:t>
            </a:r>
            <a:r>
              <a:rPr lang="en-US" sz="4800" dirty="0" err="1"/>
              <a:t>cầu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</a:t>
            </a:r>
            <a:r>
              <a:rPr lang="en-US" sz="4800" dirty="0" err="1"/>
              <a:t>người</a:t>
            </a:r>
            <a:r>
              <a:rPr lang="en-US" sz="4800" dirty="0"/>
              <a:t> </a:t>
            </a:r>
            <a:r>
              <a:rPr lang="en-US" sz="4800" dirty="0" err="1"/>
              <a:t>dân</a:t>
            </a:r>
            <a:r>
              <a:rPr lang="en-US" sz="4800" dirty="0"/>
              <a:t>, </a:t>
            </a:r>
            <a:r>
              <a:rPr lang="en-US" sz="4800" dirty="0" err="1"/>
              <a:t>sau</a:t>
            </a:r>
            <a:r>
              <a:rPr lang="en-US" sz="4800" dirty="0"/>
              <a:t> </a:t>
            </a:r>
            <a:r>
              <a:rPr lang="en-US" sz="4800" dirty="0" err="1"/>
              <a:t>đó</a:t>
            </a:r>
            <a:r>
              <a:rPr lang="en-US" sz="4800" dirty="0"/>
              <a:t> NHỚ MÃ THỦ TỤC, </a:t>
            </a:r>
            <a:r>
              <a:rPr lang="en-US" sz="4800" dirty="0" err="1"/>
              <a:t>không</a:t>
            </a:r>
            <a:r>
              <a:rPr lang="en-US" sz="4800" dirty="0"/>
              <a:t> </a:t>
            </a:r>
            <a:r>
              <a:rPr lang="en-US" sz="4800" dirty="0" err="1"/>
              <a:t>nên</a:t>
            </a:r>
            <a:r>
              <a:rPr lang="en-US" sz="4800" dirty="0"/>
              <a:t> </a:t>
            </a:r>
            <a:r>
              <a:rPr lang="en-US" sz="4800" dirty="0" err="1"/>
              <a:t>tìm</a:t>
            </a:r>
            <a:r>
              <a:rPr lang="en-US" sz="4800" dirty="0"/>
              <a:t> </a:t>
            </a:r>
            <a:r>
              <a:rPr lang="en-US" sz="4800" dirty="0" err="1"/>
              <a:t>theo</a:t>
            </a:r>
            <a:r>
              <a:rPr lang="en-US" sz="4800" dirty="0"/>
              <a:t> </a:t>
            </a:r>
            <a:r>
              <a:rPr lang="en-US" sz="4800" dirty="0" err="1"/>
              <a:t>tên</a:t>
            </a:r>
            <a:r>
              <a:rPr lang="en-US" sz="4800" dirty="0"/>
              <a:t>. </a:t>
            </a:r>
            <a:r>
              <a:rPr lang="en-US" sz="4800" b="1" dirty="0" err="1"/>
              <a:t>Ví</a:t>
            </a:r>
            <a:r>
              <a:rPr lang="en-US" sz="4800" b="1" dirty="0"/>
              <a:t> </a:t>
            </a:r>
            <a:r>
              <a:rPr lang="en-US" sz="4800" b="1" dirty="0" err="1"/>
              <a:t>dụ</a:t>
            </a:r>
            <a:r>
              <a:rPr lang="en-US" sz="4800" b="1" dirty="0"/>
              <a:t>: </a:t>
            </a:r>
          </a:p>
          <a:p>
            <a:r>
              <a:rPr lang="en-US" sz="4800" dirty="0"/>
              <a:t>* </a:t>
            </a:r>
            <a:r>
              <a:rPr lang="en-SG" sz="4800" b="1" dirty="0" err="1"/>
              <a:t>Thẩm</a:t>
            </a:r>
            <a:r>
              <a:rPr lang="en-SG" sz="4800" b="1" dirty="0"/>
              <a:t> </a:t>
            </a:r>
            <a:r>
              <a:rPr lang="en-SG" sz="4800" b="1" dirty="0" err="1"/>
              <a:t>quyền</a:t>
            </a:r>
            <a:r>
              <a:rPr lang="en-SG" sz="4800" b="1" dirty="0"/>
              <a:t> UBND </a:t>
            </a:r>
            <a:r>
              <a:rPr lang="en-SG" sz="4800" b="1" dirty="0" err="1"/>
              <a:t>cấp</a:t>
            </a:r>
            <a:r>
              <a:rPr lang="en-SG" sz="4800" b="1" dirty="0"/>
              <a:t> </a:t>
            </a:r>
            <a:r>
              <a:rPr lang="en-SG" sz="4800" b="1" dirty="0" err="1"/>
              <a:t>xã</a:t>
            </a:r>
            <a:endParaRPr lang="en-US" sz="4800" dirty="0"/>
          </a:p>
          <a:p>
            <a:pPr algn="just"/>
            <a:r>
              <a:rPr lang="en-US" sz="4800" dirty="0"/>
              <a:t>- </a:t>
            </a:r>
            <a:r>
              <a:rPr lang="en-US" sz="4800" b="1" dirty="0" err="1"/>
              <a:t>Cá</a:t>
            </a:r>
            <a:r>
              <a:rPr lang="en-US" sz="4800" b="1" dirty="0"/>
              <a:t> </a:t>
            </a:r>
            <a:r>
              <a:rPr lang="en-US" sz="4800" b="1" dirty="0" err="1"/>
              <a:t>nhân</a:t>
            </a:r>
            <a:r>
              <a:rPr lang="en-US" sz="4800" b="1" dirty="0"/>
              <a:t> </a:t>
            </a:r>
            <a:r>
              <a:rPr lang="en-US" sz="4800" b="1" dirty="0" err="1"/>
              <a:t>xin</a:t>
            </a:r>
            <a:r>
              <a:rPr lang="en-US" sz="4800" b="1" dirty="0"/>
              <a:t> </a:t>
            </a:r>
            <a:r>
              <a:rPr lang="en-US" sz="4800" b="1" dirty="0" err="1"/>
              <a:t>cấp</a:t>
            </a:r>
            <a:r>
              <a:rPr lang="en-US" sz="4800" b="1" dirty="0"/>
              <a:t> </a:t>
            </a:r>
            <a:r>
              <a:rPr lang="en-US" sz="4800" b="1" dirty="0" err="1"/>
              <a:t>giấy</a:t>
            </a:r>
            <a:r>
              <a:rPr lang="en-US" sz="4800" b="1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đối</a:t>
            </a:r>
            <a:r>
              <a:rPr lang="en-US" sz="4800" dirty="0"/>
              <a:t> </a:t>
            </a:r>
            <a:r>
              <a:rPr lang="en-US" sz="4800" dirty="0" err="1"/>
              <a:t>với</a:t>
            </a:r>
            <a:r>
              <a:rPr lang="en-US" sz="4800" dirty="0"/>
              <a:t> </a:t>
            </a:r>
            <a:r>
              <a:rPr lang="en-US" sz="4800" dirty="0" err="1"/>
              <a:t>đất</a:t>
            </a:r>
            <a:r>
              <a:rPr lang="en-US" sz="4800" dirty="0"/>
              <a:t> </a:t>
            </a:r>
            <a:r>
              <a:rPr lang="en-US" sz="4800" dirty="0" err="1"/>
              <a:t>sử</a:t>
            </a:r>
            <a:r>
              <a:rPr lang="en-US" sz="4800" dirty="0"/>
              <a:t> </a:t>
            </a:r>
            <a:r>
              <a:rPr lang="en-US" sz="4800" dirty="0" err="1"/>
              <a:t>dụng</a:t>
            </a:r>
            <a:r>
              <a:rPr lang="en-US" sz="4800" dirty="0"/>
              <a:t> </a:t>
            </a:r>
            <a:r>
              <a:rPr lang="en-US" sz="4800" dirty="0" err="1"/>
              <a:t>lâu</a:t>
            </a:r>
            <a:r>
              <a:rPr lang="en-US" sz="4800" dirty="0"/>
              <a:t> nay </a:t>
            </a:r>
            <a:r>
              <a:rPr lang="en-US" sz="4800" dirty="0" err="1"/>
              <a:t>chưa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sổ</a:t>
            </a:r>
            <a:r>
              <a:rPr lang="en-US" sz="4800" dirty="0"/>
              <a:t>: </a:t>
            </a:r>
            <a:r>
              <a:rPr lang="en-US" sz="4800" dirty="0" err="1"/>
              <a:t>chọn</a:t>
            </a:r>
            <a:r>
              <a:rPr lang="en-US" sz="4800" dirty="0"/>
              <a:t> 13978</a:t>
            </a:r>
          </a:p>
          <a:p>
            <a:pPr algn="just"/>
            <a:r>
              <a:rPr lang="en-SG" sz="4800" dirty="0"/>
              <a:t>- </a:t>
            </a:r>
            <a:r>
              <a:rPr lang="en-SG" sz="4800" b="1" dirty="0" err="1"/>
              <a:t>Tổ</a:t>
            </a:r>
            <a:r>
              <a:rPr lang="en-SG" sz="4800" b="1" dirty="0"/>
              <a:t> </a:t>
            </a:r>
            <a:r>
              <a:rPr lang="en-SG" sz="4800" b="1" dirty="0" err="1"/>
              <a:t>chức</a:t>
            </a:r>
            <a:r>
              <a:rPr lang="en-SG" sz="4800" b="1" dirty="0"/>
              <a:t> </a:t>
            </a:r>
            <a:r>
              <a:rPr lang="en-SG" sz="4800" dirty="0"/>
              <a:t>(</a:t>
            </a:r>
            <a:r>
              <a:rPr lang="en-SG" sz="4800" dirty="0" err="1"/>
              <a:t>trường</a:t>
            </a:r>
            <a:r>
              <a:rPr lang="en-SG" sz="4800" dirty="0"/>
              <a:t> </a:t>
            </a:r>
            <a:r>
              <a:rPr lang="en-SG" sz="4800" dirty="0" err="1"/>
              <a:t>học</a:t>
            </a:r>
            <a:r>
              <a:rPr lang="en-SG" sz="4800" dirty="0"/>
              <a:t>, </a:t>
            </a:r>
            <a:r>
              <a:rPr lang="en-SG" sz="4800" dirty="0" err="1"/>
              <a:t>chùa</a:t>
            </a:r>
            <a:r>
              <a:rPr lang="en-SG" sz="4800" dirty="0"/>
              <a:t>,…) </a:t>
            </a:r>
            <a:r>
              <a:rPr lang="en-SG" sz="4800" dirty="0" err="1"/>
              <a:t>xin</a:t>
            </a:r>
            <a:r>
              <a:rPr lang="en-SG" sz="4800" dirty="0"/>
              <a:t> </a:t>
            </a:r>
            <a:r>
              <a:rPr lang="en-SG" sz="4800" dirty="0" err="1"/>
              <a:t>cấp</a:t>
            </a:r>
            <a:r>
              <a:rPr lang="en-SG" sz="4800" dirty="0"/>
              <a:t> </a:t>
            </a:r>
            <a:r>
              <a:rPr lang="en-SG" sz="4800" dirty="0" err="1"/>
              <a:t>giấy</a:t>
            </a:r>
            <a:r>
              <a:rPr lang="en-SG" sz="4800" dirty="0"/>
              <a:t>, </a:t>
            </a:r>
            <a:r>
              <a:rPr lang="en-SG" sz="4800" dirty="0" err="1"/>
              <a:t>chọn</a:t>
            </a:r>
            <a:r>
              <a:rPr lang="en-SG" sz="4800" dirty="0"/>
              <a:t> 12753</a:t>
            </a:r>
            <a:endParaRPr lang="en-US" sz="4800" dirty="0"/>
          </a:p>
          <a:p>
            <a:r>
              <a:rPr lang="en-US" sz="4800" dirty="0"/>
              <a:t>- </a:t>
            </a:r>
            <a:r>
              <a:rPr lang="en-US" sz="4800" b="1" dirty="0" err="1"/>
              <a:t>Chuyển</a:t>
            </a:r>
            <a:r>
              <a:rPr lang="en-US" sz="4800" b="1" dirty="0"/>
              <a:t> </a:t>
            </a:r>
            <a:r>
              <a:rPr lang="en-US" sz="4800" b="1" dirty="0" err="1"/>
              <a:t>mục</a:t>
            </a:r>
            <a:r>
              <a:rPr lang="en-US" sz="4800" b="1" dirty="0"/>
              <a:t> </a:t>
            </a:r>
            <a:r>
              <a:rPr lang="en-US" sz="4800" b="1" dirty="0" err="1"/>
              <a:t>đích</a:t>
            </a:r>
            <a:r>
              <a:rPr lang="en-US" sz="4800" b="1" dirty="0"/>
              <a:t> </a:t>
            </a:r>
            <a:r>
              <a:rPr lang="en-US" sz="4800" dirty="0"/>
              <a:t>(</a:t>
            </a:r>
            <a:r>
              <a:rPr lang="en-US" sz="4800" dirty="0" err="1"/>
              <a:t>phải</a:t>
            </a:r>
            <a:r>
              <a:rPr lang="en-US" sz="4800" dirty="0"/>
              <a:t> </a:t>
            </a:r>
            <a:r>
              <a:rPr lang="en-US" sz="4800" dirty="0" err="1"/>
              <a:t>xin</a:t>
            </a:r>
            <a:r>
              <a:rPr lang="en-US" sz="4800" dirty="0"/>
              <a:t> </a:t>
            </a:r>
            <a:r>
              <a:rPr lang="en-US" sz="4800" dirty="0" err="1"/>
              <a:t>phép</a:t>
            </a:r>
            <a:r>
              <a:rPr lang="en-US" sz="4800" dirty="0"/>
              <a:t>): </a:t>
            </a:r>
            <a:r>
              <a:rPr lang="en-US" sz="4800" dirty="0" err="1"/>
              <a:t>chọn</a:t>
            </a:r>
            <a:r>
              <a:rPr lang="en-US" sz="4800" dirty="0"/>
              <a:t> 13949</a:t>
            </a:r>
          </a:p>
          <a:p>
            <a:r>
              <a:rPr lang="en-SG" sz="4800" dirty="0"/>
              <a:t>- </a:t>
            </a:r>
            <a:r>
              <a:rPr lang="en-SG" sz="4800" b="1" dirty="0" err="1"/>
              <a:t>Đính</a:t>
            </a:r>
            <a:r>
              <a:rPr lang="en-SG" sz="4800" b="1" dirty="0"/>
              <a:t> </a:t>
            </a:r>
            <a:r>
              <a:rPr lang="en-SG" sz="4800" b="1" dirty="0" err="1"/>
              <a:t>chính</a:t>
            </a:r>
            <a:r>
              <a:rPr lang="en-SG" sz="4800" b="1" dirty="0"/>
              <a:t> </a:t>
            </a:r>
            <a:r>
              <a:rPr lang="en-SG" sz="4800" dirty="0" err="1"/>
              <a:t>giấy</a:t>
            </a:r>
            <a:r>
              <a:rPr lang="en-SG" sz="4800" dirty="0"/>
              <a:t> </a:t>
            </a:r>
            <a:r>
              <a:rPr lang="en-SG" sz="4800" dirty="0" err="1"/>
              <a:t>chứng</a:t>
            </a:r>
            <a:r>
              <a:rPr lang="en-SG" sz="4800" dirty="0"/>
              <a:t> </a:t>
            </a:r>
            <a:r>
              <a:rPr lang="en-SG" sz="4800" dirty="0" err="1"/>
              <a:t>nhận</a:t>
            </a:r>
            <a:r>
              <a:rPr lang="en-SG" sz="4800" dirty="0"/>
              <a:t> do UBND </a:t>
            </a:r>
            <a:r>
              <a:rPr lang="en-SG" sz="4800" dirty="0" err="1"/>
              <a:t>huyện</a:t>
            </a:r>
            <a:r>
              <a:rPr lang="en-SG" sz="4800" dirty="0"/>
              <a:t> </a:t>
            </a:r>
            <a:r>
              <a:rPr lang="en-SG" sz="4800" dirty="0" err="1"/>
              <a:t>cấp</a:t>
            </a:r>
            <a:r>
              <a:rPr lang="en-SG" sz="4800" dirty="0"/>
              <a:t>: </a:t>
            </a:r>
            <a:r>
              <a:rPr lang="en-SG" sz="4800" dirty="0" err="1"/>
              <a:t>chọn</a:t>
            </a:r>
            <a:r>
              <a:rPr lang="en-SG" sz="4800" dirty="0"/>
              <a:t> 12796</a:t>
            </a:r>
            <a:endParaRPr lang="en-US" sz="4800" dirty="0"/>
          </a:p>
          <a:p>
            <a:r>
              <a:rPr lang="en-SG" sz="4800" dirty="0"/>
              <a:t>- </a:t>
            </a:r>
            <a:r>
              <a:rPr lang="en-SG" sz="4800" dirty="0" err="1"/>
              <a:t>Xin</a:t>
            </a:r>
            <a:r>
              <a:rPr lang="en-SG" sz="4800" dirty="0"/>
              <a:t> </a:t>
            </a:r>
            <a:r>
              <a:rPr lang="en-SG" sz="4800" b="1" dirty="0" err="1"/>
              <a:t>giao</a:t>
            </a:r>
            <a:r>
              <a:rPr lang="en-SG" sz="4800" b="1" dirty="0"/>
              <a:t> </a:t>
            </a:r>
            <a:r>
              <a:rPr lang="en-SG" sz="4800" b="1" dirty="0" err="1"/>
              <a:t>đất</a:t>
            </a:r>
            <a:r>
              <a:rPr lang="en-SG" sz="4800" dirty="0"/>
              <a:t>, </a:t>
            </a:r>
            <a:r>
              <a:rPr lang="en-SG" sz="4800" dirty="0" err="1"/>
              <a:t>cho</a:t>
            </a:r>
            <a:r>
              <a:rPr lang="en-SG" sz="4800" dirty="0"/>
              <a:t> </a:t>
            </a:r>
            <a:r>
              <a:rPr lang="en-SG" sz="4800" dirty="0" err="1"/>
              <a:t>thuê</a:t>
            </a:r>
            <a:r>
              <a:rPr lang="en-SG" sz="4800" dirty="0"/>
              <a:t> </a:t>
            </a:r>
            <a:r>
              <a:rPr lang="en-SG" sz="4800" b="1" dirty="0" err="1"/>
              <a:t>đất</a:t>
            </a:r>
            <a:r>
              <a:rPr lang="en-SG" sz="4800" b="1" dirty="0"/>
              <a:t>/</a:t>
            </a:r>
            <a:r>
              <a:rPr lang="en-SG" sz="4800" b="1" dirty="0" err="1"/>
              <a:t>gia</a:t>
            </a:r>
            <a:r>
              <a:rPr lang="en-SG" sz="4800" b="1" dirty="0"/>
              <a:t> </a:t>
            </a:r>
            <a:r>
              <a:rPr lang="en-SG" sz="4800" b="1" dirty="0" err="1"/>
              <a:t>hạn</a:t>
            </a:r>
            <a:r>
              <a:rPr lang="en-SG" sz="4800" b="1" dirty="0"/>
              <a:t> </a:t>
            </a:r>
            <a:r>
              <a:rPr lang="en-SG" sz="4800" b="1" dirty="0" err="1"/>
              <a:t>thời</a:t>
            </a:r>
            <a:r>
              <a:rPr lang="en-SG" sz="4800" b="1" dirty="0"/>
              <a:t> </a:t>
            </a:r>
            <a:r>
              <a:rPr lang="en-SG" sz="4800" b="1" dirty="0" err="1"/>
              <a:t>gian</a:t>
            </a:r>
            <a:r>
              <a:rPr lang="en-SG" sz="4800" b="1" dirty="0"/>
              <a:t> </a:t>
            </a:r>
            <a:r>
              <a:rPr lang="en-SG" sz="4800" b="1" dirty="0" err="1"/>
              <a:t>thuê</a:t>
            </a:r>
            <a:r>
              <a:rPr lang="en-SG" sz="4800" dirty="0"/>
              <a:t>, </a:t>
            </a:r>
            <a:r>
              <a:rPr lang="en-SG" sz="4800" dirty="0" err="1"/>
              <a:t>chọn</a:t>
            </a:r>
            <a:r>
              <a:rPr lang="en-SG" sz="4800" dirty="0"/>
              <a:t> </a:t>
            </a:r>
            <a:r>
              <a:rPr lang="en-US" sz="4800" dirty="0"/>
              <a:t>13949</a:t>
            </a:r>
          </a:p>
          <a:p>
            <a:pPr algn="just"/>
            <a:r>
              <a:rPr lang="en-US" sz="4800" dirty="0"/>
              <a:t>- </a:t>
            </a:r>
            <a:r>
              <a:rPr lang="en-US" sz="4800" b="1" dirty="0" err="1"/>
              <a:t>Giao</a:t>
            </a:r>
            <a:r>
              <a:rPr lang="en-US" sz="4800" b="1" dirty="0"/>
              <a:t> </a:t>
            </a:r>
            <a:r>
              <a:rPr lang="en-US" sz="4800" b="1" dirty="0" err="1"/>
              <a:t>đất</a:t>
            </a:r>
            <a:r>
              <a:rPr lang="en-US" sz="4800" b="1" dirty="0"/>
              <a:t> ở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thu</a:t>
            </a:r>
            <a:r>
              <a:rPr lang="en-US" sz="4800" dirty="0"/>
              <a:t> </a:t>
            </a:r>
            <a:r>
              <a:rPr lang="en-US" sz="4800" dirty="0" err="1"/>
              <a:t>tiền</a:t>
            </a:r>
            <a:r>
              <a:rPr lang="en-US" sz="4800" dirty="0"/>
              <a:t>, </a:t>
            </a:r>
            <a:r>
              <a:rPr lang="en-US" sz="4800" dirty="0" err="1"/>
              <a:t>không</a:t>
            </a:r>
            <a:r>
              <a:rPr lang="en-US" sz="4800" dirty="0"/>
              <a:t> </a:t>
            </a:r>
            <a:r>
              <a:rPr lang="en-US" sz="4800" dirty="0" err="1"/>
              <a:t>thông</a:t>
            </a:r>
            <a:r>
              <a:rPr lang="en-US" sz="4800" dirty="0"/>
              <a:t> qua </a:t>
            </a:r>
            <a:r>
              <a:rPr lang="en-US" sz="4800" dirty="0" err="1"/>
              <a:t>đấu</a:t>
            </a:r>
            <a:r>
              <a:rPr lang="en-US" sz="4800" dirty="0"/>
              <a:t> </a:t>
            </a:r>
            <a:r>
              <a:rPr lang="en-US" sz="4800" dirty="0" err="1"/>
              <a:t>giá</a:t>
            </a:r>
            <a:r>
              <a:rPr lang="en-US" sz="4800" dirty="0"/>
              <a:t> </a:t>
            </a:r>
            <a:r>
              <a:rPr lang="en-US" sz="4800" dirty="0" err="1"/>
              <a:t>dành</a:t>
            </a:r>
            <a:r>
              <a:rPr lang="en-US" sz="4800" dirty="0"/>
              <a:t> </a:t>
            </a:r>
            <a:r>
              <a:rPr lang="en-US" sz="4800" dirty="0" err="1"/>
              <a:t>cho</a:t>
            </a:r>
            <a:r>
              <a:rPr lang="en-US" sz="4800" dirty="0"/>
              <a:t> </a:t>
            </a:r>
            <a:r>
              <a:rPr lang="en-US" sz="4800" b="1" dirty="0" err="1"/>
              <a:t>cán</a:t>
            </a:r>
            <a:r>
              <a:rPr lang="en-US" sz="4800" b="1" dirty="0"/>
              <a:t> </a:t>
            </a:r>
            <a:r>
              <a:rPr lang="en-US" sz="4800" b="1" dirty="0" err="1"/>
              <a:t>bộ</a:t>
            </a:r>
            <a:r>
              <a:rPr lang="en-US" sz="4800" b="1" dirty="0"/>
              <a:t>, </a:t>
            </a:r>
            <a:r>
              <a:rPr lang="en-US" sz="4800" b="1" dirty="0" err="1"/>
              <a:t>người</a:t>
            </a:r>
            <a:r>
              <a:rPr lang="en-US" sz="4800" b="1" dirty="0"/>
              <a:t> </a:t>
            </a:r>
            <a:r>
              <a:rPr lang="en-US" sz="4800" b="1" dirty="0" err="1"/>
              <a:t>dân</a:t>
            </a:r>
            <a:r>
              <a:rPr lang="en-US" sz="4800" b="1" dirty="0"/>
              <a:t> </a:t>
            </a:r>
            <a:r>
              <a:rPr lang="en-US" sz="4800" b="1" dirty="0" err="1"/>
              <a:t>vùng</a:t>
            </a:r>
            <a:r>
              <a:rPr lang="en-US" sz="4800" b="1" dirty="0"/>
              <a:t> </a:t>
            </a:r>
            <a:r>
              <a:rPr lang="en-US" sz="4800" b="1" dirty="0" err="1"/>
              <a:t>khó</a:t>
            </a:r>
            <a:r>
              <a:rPr lang="en-US" sz="4800" b="1" dirty="0"/>
              <a:t> </a:t>
            </a:r>
            <a:r>
              <a:rPr lang="en-US" sz="4800" b="1" dirty="0" err="1"/>
              <a:t>khăn</a:t>
            </a:r>
            <a:r>
              <a:rPr lang="en-US" sz="4800" dirty="0"/>
              <a:t>…, </a:t>
            </a:r>
            <a:r>
              <a:rPr lang="en-US" sz="4800" dirty="0" err="1"/>
              <a:t>chọn</a:t>
            </a:r>
            <a:r>
              <a:rPr lang="en-US" sz="4800" dirty="0"/>
              <a:t> 13962</a:t>
            </a:r>
          </a:p>
          <a:p>
            <a:pPr algn="just"/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383750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400" dirty="0"/>
              <a:t>c) </a:t>
            </a:r>
            <a:r>
              <a:rPr lang="en-US" sz="4400" dirty="0" err="1"/>
              <a:t>Tìm</a:t>
            </a:r>
            <a:r>
              <a:rPr lang="en-US" sz="4400" dirty="0"/>
              <a:t>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nhập</a:t>
            </a:r>
            <a:r>
              <a:rPr lang="en-US" sz="4400" dirty="0"/>
              <a:t> </a:t>
            </a:r>
            <a:r>
              <a:rPr lang="en-US" sz="4400" dirty="0" err="1"/>
              <a:t>bằng</a:t>
            </a:r>
            <a:r>
              <a:rPr lang="en-US" sz="4400" dirty="0"/>
              <a:t> </a:t>
            </a:r>
            <a:r>
              <a:rPr lang="en-US" sz="4400" b="1" dirty="0"/>
              <a:t>MÃ THỦ TỤC</a:t>
            </a:r>
            <a:r>
              <a:rPr lang="en-US" sz="4400" dirty="0"/>
              <a:t>, </a:t>
            </a:r>
            <a:r>
              <a:rPr lang="en-US" sz="4400" b="1" dirty="0"/>
              <a:t>KO NÊN </a:t>
            </a:r>
            <a:r>
              <a:rPr lang="en-US" sz="4400" dirty="0"/>
              <a:t>TÌM BẰNG TÊN THỦ TỤC</a:t>
            </a:r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2156862" y="3101622"/>
            <a:ext cx="14714297" cy="234667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862" y="5775077"/>
            <a:ext cx="14613189" cy="451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38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298878" y="2751882"/>
            <a:ext cx="16529745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dirty="0"/>
              <a:t> </a:t>
            </a:r>
            <a:r>
              <a:rPr lang="en-US" sz="4800" b="1" dirty="0"/>
              <a:t>d) In </a:t>
            </a:r>
            <a:r>
              <a:rPr lang="en-US" sz="4800" b="1" dirty="0" err="1"/>
              <a:t>phiếu</a:t>
            </a:r>
            <a:r>
              <a:rPr lang="en-US" sz="4800" b="1" dirty="0"/>
              <a:t> </a:t>
            </a:r>
            <a:r>
              <a:rPr lang="en-US" sz="4800" b="1" dirty="0" err="1"/>
              <a:t>hẹn</a:t>
            </a:r>
            <a:r>
              <a:rPr lang="en-US" sz="4800" b="1" dirty="0"/>
              <a:t> </a:t>
            </a:r>
            <a:r>
              <a:rPr lang="en-US" sz="4800" b="1" dirty="0" err="1"/>
              <a:t>cho</a:t>
            </a:r>
            <a:r>
              <a:rPr lang="en-US" sz="4800" b="1" dirty="0"/>
              <a:t> </a:t>
            </a:r>
            <a:r>
              <a:rPr lang="en-US" sz="4800" b="1" dirty="0" err="1"/>
              <a:t>công</a:t>
            </a:r>
            <a:r>
              <a:rPr lang="en-US" sz="4800" b="1" dirty="0"/>
              <a:t> </a:t>
            </a:r>
            <a:r>
              <a:rPr lang="en-US" sz="4800" b="1" dirty="0" err="1"/>
              <a:t>dân</a:t>
            </a:r>
            <a:endParaRPr lang="en-US" sz="4800" dirty="0"/>
          </a:p>
          <a:p>
            <a:r>
              <a:rPr lang="en-US" sz="4800" dirty="0" err="1"/>
              <a:t>Vì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US" sz="4800" dirty="0" err="1"/>
              <a:t>đất</a:t>
            </a:r>
            <a:r>
              <a:rPr lang="en-US" sz="4800" dirty="0"/>
              <a:t> </a:t>
            </a:r>
            <a:r>
              <a:rPr lang="en-US" sz="4800" dirty="0" err="1"/>
              <a:t>đai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lượng</a:t>
            </a:r>
            <a:r>
              <a:rPr lang="en-US" sz="4800" dirty="0"/>
              <a:t> </a:t>
            </a:r>
            <a:r>
              <a:rPr lang="en-US" sz="4800" dirty="0" err="1"/>
              <a:t>hồ</a:t>
            </a:r>
            <a:r>
              <a:rPr lang="en-US" sz="4800" dirty="0"/>
              <a:t> </a:t>
            </a:r>
            <a:r>
              <a:rPr lang="en-US" sz="4800" dirty="0" err="1"/>
              <a:t>sơ</a:t>
            </a:r>
            <a:r>
              <a:rPr lang="en-US" sz="4800" dirty="0"/>
              <a:t> </a:t>
            </a:r>
            <a:r>
              <a:rPr lang="en-US" sz="4800" dirty="0" err="1"/>
              <a:t>nhiều</a:t>
            </a:r>
            <a:r>
              <a:rPr lang="en-US" sz="4800" dirty="0"/>
              <a:t> do </a:t>
            </a:r>
            <a:r>
              <a:rPr lang="en-US" sz="4800" dirty="0" err="1"/>
              <a:t>đó</a:t>
            </a:r>
            <a:r>
              <a:rPr lang="en-US" sz="4800" dirty="0"/>
              <a:t> </a:t>
            </a:r>
            <a:r>
              <a:rPr lang="en-US" sz="4800" dirty="0" err="1"/>
              <a:t>cán</a:t>
            </a:r>
            <a:r>
              <a:rPr lang="en-US" sz="4800" dirty="0"/>
              <a:t> </a:t>
            </a:r>
            <a:r>
              <a:rPr lang="en-US" sz="4800" dirty="0" err="1"/>
              <a:t>bộ</a:t>
            </a:r>
            <a:r>
              <a:rPr lang="en-US" sz="4800" dirty="0"/>
              <a:t> </a:t>
            </a:r>
            <a:r>
              <a:rPr lang="en-US" sz="4800" dirty="0" err="1"/>
              <a:t>tiếp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b="1" dirty="0" err="1"/>
              <a:t>lưu</a:t>
            </a:r>
            <a:r>
              <a:rPr lang="en-US" sz="4800" b="1" dirty="0"/>
              <a:t> ý: </a:t>
            </a:r>
            <a:r>
              <a:rPr lang="en-US" sz="4800" dirty="0" err="1"/>
              <a:t>sau</a:t>
            </a:r>
            <a:r>
              <a:rPr lang="en-US" sz="4800" dirty="0"/>
              <a:t> </a:t>
            </a:r>
            <a:r>
              <a:rPr lang="en-US" sz="4800" dirty="0" err="1"/>
              <a:t>khi</a:t>
            </a:r>
            <a:r>
              <a:rPr lang="en-US" sz="4800" dirty="0"/>
              <a:t> </a:t>
            </a:r>
            <a:r>
              <a:rPr lang="en-US" sz="4800" dirty="0" err="1"/>
              <a:t>kiểm</a:t>
            </a:r>
            <a:r>
              <a:rPr lang="en-US" sz="4800" dirty="0"/>
              <a:t> </a:t>
            </a:r>
            <a:r>
              <a:rPr lang="en-US" sz="4800" dirty="0" err="1"/>
              <a:t>tra</a:t>
            </a:r>
            <a:r>
              <a:rPr lang="en-US" sz="4800" dirty="0"/>
              <a:t> </a:t>
            </a:r>
            <a:r>
              <a:rPr lang="en-US" sz="4800" dirty="0" err="1"/>
              <a:t>đầy</a:t>
            </a:r>
            <a:r>
              <a:rPr lang="en-US" sz="4800" dirty="0"/>
              <a:t> </a:t>
            </a:r>
            <a:r>
              <a:rPr lang="en-US" sz="4800" dirty="0" err="1"/>
              <a:t>đủ</a:t>
            </a:r>
            <a:r>
              <a:rPr lang="en-US" sz="4800" dirty="0"/>
              <a:t> </a:t>
            </a:r>
            <a:r>
              <a:rPr lang="en-US" sz="4800" dirty="0" err="1"/>
              <a:t>thành</a:t>
            </a:r>
            <a:r>
              <a:rPr lang="en-US" sz="4800" dirty="0"/>
              <a:t> </a:t>
            </a:r>
            <a:r>
              <a:rPr lang="en-US" sz="4800" dirty="0" err="1"/>
              <a:t>phần</a:t>
            </a:r>
            <a:r>
              <a:rPr lang="en-US" sz="4800" dirty="0"/>
              <a:t> </a:t>
            </a:r>
            <a:r>
              <a:rPr lang="en-US" sz="4800" dirty="0" err="1"/>
              <a:t>hồ</a:t>
            </a:r>
            <a:r>
              <a:rPr lang="en-US" sz="4800" dirty="0"/>
              <a:t> </a:t>
            </a:r>
            <a:r>
              <a:rPr lang="en-US" sz="4800" dirty="0" err="1"/>
              <a:t>sơ</a:t>
            </a:r>
            <a:r>
              <a:rPr lang="en-US" sz="4800" dirty="0"/>
              <a:t> </a:t>
            </a:r>
            <a:r>
              <a:rPr lang="en-US" sz="4800" dirty="0" err="1"/>
              <a:t>theo</a:t>
            </a:r>
            <a:r>
              <a:rPr lang="en-US" sz="4800" dirty="0"/>
              <a:t> </a:t>
            </a:r>
            <a:r>
              <a:rPr lang="en-US" sz="4800" dirty="0" err="1"/>
              <a:t>quy</a:t>
            </a:r>
            <a:r>
              <a:rPr lang="en-US" sz="4800" dirty="0"/>
              <a:t> </a:t>
            </a:r>
            <a:r>
              <a:rPr lang="en-US" sz="4800" dirty="0" err="1"/>
              <a:t>định</a:t>
            </a:r>
            <a:r>
              <a:rPr lang="en-US" sz="4800" dirty="0"/>
              <a:t>, </a:t>
            </a:r>
            <a:r>
              <a:rPr lang="en-US" sz="4800" dirty="0" err="1"/>
              <a:t>cán</a:t>
            </a:r>
            <a:r>
              <a:rPr lang="en-US" sz="4800" dirty="0"/>
              <a:t> </a:t>
            </a:r>
            <a:r>
              <a:rPr lang="en-US" sz="4800" dirty="0" err="1"/>
              <a:t>bộ</a:t>
            </a:r>
            <a:r>
              <a:rPr lang="en-US" sz="4800" dirty="0"/>
              <a:t> </a:t>
            </a:r>
            <a:r>
              <a:rPr lang="en-US" sz="4800" dirty="0" err="1"/>
              <a:t>tiếp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phải</a:t>
            </a:r>
            <a:r>
              <a:rPr lang="en-US" sz="4800" dirty="0"/>
              <a:t> </a:t>
            </a:r>
            <a:r>
              <a:rPr lang="en-US" sz="4800" b="1" dirty="0"/>
              <a:t>IN PHIẾU HẸN</a:t>
            </a:r>
            <a:r>
              <a:rPr lang="en-US" sz="4800" dirty="0"/>
              <a:t> </a:t>
            </a:r>
            <a:r>
              <a:rPr lang="en-US" sz="4800" b="1" dirty="0" err="1"/>
              <a:t>trước</a:t>
            </a:r>
            <a:r>
              <a:rPr lang="en-US" sz="4800" dirty="0"/>
              <a:t> </a:t>
            </a:r>
            <a:r>
              <a:rPr lang="en-US" sz="4800" dirty="0" err="1"/>
              <a:t>để</a:t>
            </a:r>
            <a:r>
              <a:rPr lang="en-US" sz="4800" dirty="0"/>
              <a:t> </a:t>
            </a:r>
            <a:r>
              <a:rPr lang="en-US" sz="4800" dirty="0" err="1"/>
              <a:t>công</a:t>
            </a:r>
            <a:r>
              <a:rPr lang="en-US" sz="4800" dirty="0"/>
              <a:t> </a:t>
            </a:r>
            <a:r>
              <a:rPr lang="en-US" sz="4800" dirty="0" err="1"/>
              <a:t>dân</a:t>
            </a:r>
            <a:r>
              <a:rPr lang="en-US" sz="4800" dirty="0"/>
              <a:t> </a:t>
            </a:r>
            <a:r>
              <a:rPr lang="en-US" sz="4800" dirty="0" err="1"/>
              <a:t>về</a:t>
            </a:r>
            <a:r>
              <a:rPr lang="en-US" sz="4800" dirty="0"/>
              <a:t>. </a:t>
            </a:r>
            <a:r>
              <a:rPr lang="en-US" sz="4800" dirty="0" err="1"/>
              <a:t>Sau</a:t>
            </a:r>
            <a:r>
              <a:rPr lang="en-US" sz="4800" dirty="0"/>
              <a:t> </a:t>
            </a:r>
            <a:r>
              <a:rPr lang="en-US" sz="4800" dirty="0" err="1"/>
              <a:t>đó</a:t>
            </a:r>
            <a:r>
              <a:rPr lang="en-US" sz="4800" dirty="0"/>
              <a:t>, </a:t>
            </a:r>
            <a:r>
              <a:rPr lang="en-US" sz="4800" dirty="0" err="1"/>
              <a:t>mới</a:t>
            </a:r>
            <a:r>
              <a:rPr lang="en-US" sz="4800" dirty="0"/>
              <a:t> </a:t>
            </a:r>
            <a:r>
              <a:rPr lang="en-US" sz="4800" dirty="0" err="1"/>
              <a:t>thực</a:t>
            </a:r>
            <a:r>
              <a:rPr lang="en-US" sz="4800" dirty="0"/>
              <a:t> </a:t>
            </a:r>
            <a:r>
              <a:rPr lang="en-US" sz="4800" dirty="0" err="1"/>
              <a:t>hiện</a:t>
            </a:r>
            <a:r>
              <a:rPr lang="en-US" sz="4800" dirty="0"/>
              <a:t> </a:t>
            </a:r>
            <a:r>
              <a:rPr lang="en-US" sz="4800" dirty="0" err="1"/>
              <a:t>việc</a:t>
            </a:r>
            <a:r>
              <a:rPr lang="en-US" sz="4800" dirty="0"/>
              <a:t> </a:t>
            </a:r>
            <a:r>
              <a:rPr lang="en-US" sz="4800" dirty="0" err="1"/>
              <a:t>số</a:t>
            </a:r>
            <a:r>
              <a:rPr lang="en-US" sz="4800" dirty="0"/>
              <a:t> </a:t>
            </a:r>
            <a:r>
              <a:rPr lang="en-US" sz="4800" dirty="0" err="1"/>
              <a:t>hóa</a:t>
            </a:r>
            <a:r>
              <a:rPr lang="en-US" sz="4800" dirty="0"/>
              <a:t>, </a:t>
            </a:r>
            <a:r>
              <a:rPr lang="en-US" sz="4800" dirty="0" err="1"/>
              <a:t>chuyển</a:t>
            </a:r>
            <a:r>
              <a:rPr lang="en-US" sz="4800" dirty="0"/>
              <a:t> </a:t>
            </a:r>
            <a:r>
              <a:rPr lang="en-US" sz="4800" dirty="0" err="1"/>
              <a:t>xử</a:t>
            </a:r>
            <a:r>
              <a:rPr lang="en-US" sz="4800" dirty="0"/>
              <a:t> </a:t>
            </a:r>
            <a:r>
              <a:rPr lang="en-US" sz="4800" dirty="0" err="1"/>
              <a:t>lý</a:t>
            </a:r>
            <a:r>
              <a:rPr lang="en-US" sz="4800" dirty="0"/>
              <a:t> </a:t>
            </a:r>
            <a:r>
              <a:rPr lang="en-US" sz="4800" dirty="0" err="1"/>
              <a:t>sau</a:t>
            </a:r>
            <a:r>
              <a:rPr lang="en-US" sz="4800" dirty="0"/>
              <a:t>. </a:t>
            </a:r>
            <a:r>
              <a:rPr lang="en-US" sz="4800" b="1" dirty="0" err="1"/>
              <a:t>Tránh</a:t>
            </a:r>
            <a:r>
              <a:rPr lang="en-US" sz="4800" b="1" dirty="0"/>
              <a:t> </a:t>
            </a:r>
            <a:r>
              <a:rPr lang="en-US" sz="4800" b="1" dirty="0" err="1"/>
              <a:t>trường</a:t>
            </a:r>
            <a:r>
              <a:rPr lang="en-US" sz="4800" b="1" dirty="0"/>
              <a:t> </a:t>
            </a:r>
            <a:r>
              <a:rPr lang="en-US" sz="4800" b="1" dirty="0" err="1"/>
              <a:t>hợp</a:t>
            </a:r>
            <a:r>
              <a:rPr lang="en-US" sz="4800" dirty="0"/>
              <a:t>,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đến</a:t>
            </a:r>
            <a:r>
              <a:rPr lang="en-US" sz="4800" dirty="0"/>
              <a:t> </a:t>
            </a:r>
            <a:r>
              <a:rPr lang="en-US" sz="4800" dirty="0" err="1"/>
              <a:t>đâu</a:t>
            </a:r>
            <a:r>
              <a:rPr lang="en-US" sz="4800" dirty="0"/>
              <a:t> </a:t>
            </a:r>
            <a:r>
              <a:rPr lang="en-US" sz="4800" dirty="0" err="1"/>
              <a:t>số</a:t>
            </a:r>
            <a:r>
              <a:rPr lang="en-US" sz="4800" dirty="0"/>
              <a:t> </a:t>
            </a:r>
            <a:r>
              <a:rPr lang="en-US" sz="4800" dirty="0" err="1"/>
              <a:t>hóa</a:t>
            </a:r>
            <a:r>
              <a:rPr lang="en-US" sz="4800" dirty="0"/>
              <a:t> </a:t>
            </a:r>
            <a:r>
              <a:rPr lang="en-US" sz="4800" dirty="0" err="1"/>
              <a:t>đến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, </a:t>
            </a:r>
            <a:r>
              <a:rPr lang="en-US" sz="4800" dirty="0" err="1"/>
              <a:t>công</a:t>
            </a:r>
            <a:r>
              <a:rPr lang="en-US" sz="4800" dirty="0"/>
              <a:t> </a:t>
            </a:r>
            <a:r>
              <a:rPr lang="en-US" sz="4800" dirty="0" err="1"/>
              <a:t>dân</a:t>
            </a:r>
            <a:r>
              <a:rPr lang="en-US" sz="4800" dirty="0"/>
              <a:t> </a:t>
            </a:r>
            <a:r>
              <a:rPr lang="en-US" sz="4800" dirty="0" err="1"/>
              <a:t>phải</a:t>
            </a:r>
            <a:r>
              <a:rPr lang="en-US" sz="4800" dirty="0"/>
              <a:t> </a:t>
            </a:r>
            <a:r>
              <a:rPr lang="en-US" sz="4800" b="1" dirty="0" err="1"/>
              <a:t>chờ</a:t>
            </a:r>
            <a:r>
              <a:rPr lang="en-US" sz="4800" b="1" dirty="0"/>
              <a:t> </a:t>
            </a:r>
            <a:r>
              <a:rPr lang="en-US" sz="4800" b="1" dirty="0" err="1"/>
              <a:t>lâu</a:t>
            </a:r>
            <a:r>
              <a:rPr lang="en-US" sz="4800" dirty="0"/>
              <a:t>. </a:t>
            </a:r>
          </a:p>
          <a:p>
            <a:pPr algn="just"/>
            <a:r>
              <a:rPr lang="en-US" sz="4800" b="1" dirty="0" err="1"/>
              <a:t>Tùy</a:t>
            </a:r>
            <a:r>
              <a:rPr lang="en-US" sz="4800" b="1" dirty="0"/>
              <a:t> </a:t>
            </a:r>
            <a:r>
              <a:rPr lang="en-US" sz="4800" b="1" dirty="0" err="1"/>
              <a:t>theo</a:t>
            </a:r>
            <a:r>
              <a:rPr lang="en-US" sz="4800" b="1" dirty="0"/>
              <a:t> </a:t>
            </a:r>
            <a:r>
              <a:rPr lang="en-US" sz="4800" b="1" dirty="0" err="1"/>
              <a:t>tình</a:t>
            </a:r>
            <a:r>
              <a:rPr lang="en-US" sz="4800" b="1" dirty="0"/>
              <a:t> </a:t>
            </a:r>
            <a:r>
              <a:rPr lang="en-US" sz="4800" b="1" dirty="0" err="1"/>
              <a:t>hình</a:t>
            </a:r>
            <a:r>
              <a:rPr lang="en-US" sz="4800" b="1" dirty="0"/>
              <a:t> </a:t>
            </a:r>
            <a:r>
              <a:rPr lang="en-US" sz="4800" dirty="0" err="1"/>
              <a:t>hồ</a:t>
            </a:r>
            <a:r>
              <a:rPr lang="en-US" sz="4800" dirty="0"/>
              <a:t> </a:t>
            </a:r>
            <a:r>
              <a:rPr lang="en-US" sz="4800" dirty="0" err="1"/>
              <a:t>sơ</a:t>
            </a:r>
            <a:r>
              <a:rPr lang="en-US" sz="4800" dirty="0"/>
              <a:t> </a:t>
            </a:r>
            <a:r>
              <a:rPr lang="en-US" sz="4800" dirty="0" err="1"/>
              <a:t>phát</a:t>
            </a:r>
            <a:r>
              <a:rPr lang="en-US" sz="4800" dirty="0"/>
              <a:t> </a:t>
            </a:r>
            <a:r>
              <a:rPr lang="en-US" sz="4800" dirty="0" err="1"/>
              <a:t>sinh</a:t>
            </a:r>
            <a:r>
              <a:rPr lang="en-US" sz="4800" dirty="0"/>
              <a:t> </a:t>
            </a:r>
            <a:r>
              <a:rPr lang="en-US" sz="4800" dirty="0" err="1"/>
              <a:t>tại</a:t>
            </a:r>
            <a:r>
              <a:rPr lang="en-US" sz="4800" dirty="0"/>
              <a:t> </a:t>
            </a:r>
            <a:r>
              <a:rPr lang="en-US" sz="4800" dirty="0" err="1"/>
              <a:t>mỗi</a:t>
            </a:r>
            <a:r>
              <a:rPr lang="en-US" sz="4800" dirty="0"/>
              <a:t> </a:t>
            </a:r>
            <a:r>
              <a:rPr lang="en-US" sz="4800" dirty="0" err="1"/>
              <a:t>đơn</a:t>
            </a:r>
            <a:r>
              <a:rPr lang="en-US" sz="4800" dirty="0"/>
              <a:t> </a:t>
            </a:r>
            <a:r>
              <a:rPr lang="en-US" sz="4800" dirty="0" err="1"/>
              <a:t>vị</a:t>
            </a:r>
            <a:r>
              <a:rPr lang="en-US" sz="4800" dirty="0"/>
              <a:t> </a:t>
            </a:r>
            <a:r>
              <a:rPr lang="en-US" sz="4800" dirty="0" err="1"/>
              <a:t>mà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thể</a:t>
            </a:r>
            <a:r>
              <a:rPr lang="en-US" sz="4800" dirty="0"/>
              <a:t> chia </a:t>
            </a:r>
            <a:r>
              <a:rPr lang="en-US" sz="4800" dirty="0" err="1"/>
              <a:t>ra</a:t>
            </a:r>
            <a:r>
              <a:rPr lang="en-US" sz="4800" dirty="0"/>
              <a:t>: </a:t>
            </a:r>
            <a:r>
              <a:rPr lang="en-US" sz="4800" dirty="0" err="1"/>
              <a:t>người</a:t>
            </a:r>
            <a:r>
              <a:rPr lang="en-US" sz="4800" dirty="0"/>
              <a:t> </a:t>
            </a:r>
            <a:r>
              <a:rPr lang="en-US" sz="4800" b="1" dirty="0" err="1"/>
              <a:t>chuyên</a:t>
            </a:r>
            <a:r>
              <a:rPr lang="en-US" sz="4800" b="1" dirty="0"/>
              <a:t> </a:t>
            </a:r>
            <a:r>
              <a:rPr lang="en-US" sz="4800" b="1" dirty="0" err="1"/>
              <a:t>tiếp</a:t>
            </a:r>
            <a:r>
              <a:rPr lang="en-US" sz="4800" b="1" dirty="0"/>
              <a:t> </a:t>
            </a:r>
            <a:r>
              <a:rPr lang="en-US" sz="4800" b="1" dirty="0" err="1"/>
              <a:t>nhận</a:t>
            </a:r>
            <a:r>
              <a:rPr lang="en-US" sz="4800" dirty="0"/>
              <a:t>, </a:t>
            </a:r>
            <a:r>
              <a:rPr lang="en-US" sz="4800" dirty="0" err="1"/>
              <a:t>người</a:t>
            </a:r>
            <a:r>
              <a:rPr lang="en-US" sz="4800" dirty="0"/>
              <a:t> </a:t>
            </a:r>
            <a:r>
              <a:rPr lang="en-US" sz="4800" b="1" dirty="0" err="1"/>
              <a:t>chuyên</a:t>
            </a:r>
            <a:r>
              <a:rPr lang="en-US" sz="4800" b="1" dirty="0"/>
              <a:t> </a:t>
            </a:r>
            <a:r>
              <a:rPr lang="en-US" sz="4800" b="1" dirty="0" err="1"/>
              <a:t>số</a:t>
            </a:r>
            <a:r>
              <a:rPr lang="en-US" sz="4800" b="1" dirty="0"/>
              <a:t> </a:t>
            </a:r>
            <a:r>
              <a:rPr lang="en-US" sz="4800" b="1" dirty="0" err="1"/>
              <a:t>hóa</a:t>
            </a:r>
            <a:r>
              <a:rPr lang="en-US" sz="4800" b="1" dirty="0"/>
              <a:t> </a:t>
            </a:r>
            <a:r>
              <a:rPr lang="en-US" sz="4800" dirty="0" err="1"/>
              <a:t>hoặc</a:t>
            </a:r>
            <a:r>
              <a:rPr lang="en-US" sz="4800" dirty="0"/>
              <a:t> </a:t>
            </a:r>
            <a:r>
              <a:rPr lang="en-US" sz="4800" b="1" dirty="0" err="1"/>
              <a:t>vừa</a:t>
            </a:r>
            <a:r>
              <a:rPr lang="en-US" sz="4800" b="1" dirty="0"/>
              <a:t> </a:t>
            </a:r>
            <a:r>
              <a:rPr lang="en-US" sz="4800" b="1" dirty="0" err="1"/>
              <a:t>tiếp</a:t>
            </a:r>
            <a:r>
              <a:rPr lang="en-US" sz="4800" b="1" dirty="0"/>
              <a:t> </a:t>
            </a:r>
            <a:r>
              <a:rPr lang="en-US" sz="4800" b="1" dirty="0" err="1"/>
              <a:t>nhận</a:t>
            </a:r>
            <a:r>
              <a:rPr lang="en-US" sz="4800" b="1" dirty="0"/>
              <a:t> </a:t>
            </a:r>
            <a:r>
              <a:rPr lang="en-US" sz="4800" b="1" dirty="0" err="1"/>
              <a:t>vừa</a:t>
            </a:r>
            <a:r>
              <a:rPr lang="en-US" sz="4800" b="1" dirty="0"/>
              <a:t> </a:t>
            </a:r>
            <a:r>
              <a:rPr lang="en-US" sz="4800" b="1" dirty="0" err="1"/>
              <a:t>số</a:t>
            </a:r>
            <a:r>
              <a:rPr lang="en-US" sz="4800" b="1" dirty="0"/>
              <a:t> </a:t>
            </a:r>
            <a:r>
              <a:rPr lang="en-US" sz="4800" b="1" dirty="0" err="1"/>
              <a:t>hóa</a:t>
            </a:r>
            <a:r>
              <a:rPr lang="en-US" sz="4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6760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298878" y="2751882"/>
            <a:ext cx="16529745" cy="8248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dirty="0"/>
              <a:t> </a:t>
            </a:r>
            <a:r>
              <a:rPr lang="en-US" sz="4400" b="1" dirty="0"/>
              <a:t>e) </a:t>
            </a:r>
            <a:r>
              <a:rPr lang="en-US" sz="4400" b="1" dirty="0" err="1"/>
              <a:t>Số</a:t>
            </a:r>
            <a:r>
              <a:rPr lang="en-US" sz="4400" b="1" dirty="0"/>
              <a:t> </a:t>
            </a:r>
            <a:r>
              <a:rPr lang="en-US" sz="4400" b="1" dirty="0" err="1"/>
              <a:t>hóa</a:t>
            </a:r>
            <a:r>
              <a:rPr lang="en-US" sz="4400" b="1" dirty="0"/>
              <a:t> </a:t>
            </a:r>
            <a:r>
              <a:rPr lang="en-US" sz="4400" b="1" dirty="0" err="1"/>
              <a:t>hồ</a:t>
            </a:r>
            <a:r>
              <a:rPr lang="en-US" sz="4400" b="1" dirty="0"/>
              <a:t> </a:t>
            </a:r>
            <a:r>
              <a:rPr lang="en-US" sz="4400" b="1" dirty="0" err="1"/>
              <a:t>sơ</a:t>
            </a:r>
            <a:endParaRPr lang="en-US" sz="4400" dirty="0"/>
          </a:p>
          <a:p>
            <a:pPr algn="just"/>
            <a:r>
              <a:rPr lang="en-US" sz="4400" dirty="0" err="1"/>
              <a:t>Số</a:t>
            </a:r>
            <a:r>
              <a:rPr lang="en-US" sz="4400" dirty="0"/>
              <a:t> </a:t>
            </a:r>
            <a:r>
              <a:rPr lang="en-US" sz="4400" dirty="0" err="1"/>
              <a:t>hóa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là</a:t>
            </a:r>
            <a:r>
              <a:rPr lang="en-US" sz="4400" dirty="0"/>
              <a:t> </a:t>
            </a:r>
            <a:r>
              <a:rPr lang="en-US" sz="4400" dirty="0" err="1"/>
              <a:t>việc</a:t>
            </a:r>
            <a:r>
              <a:rPr lang="en-US" sz="4400" dirty="0"/>
              <a:t>: </a:t>
            </a:r>
            <a:r>
              <a:rPr lang="en-US" sz="4400" b="1" dirty="0"/>
              <a:t>scan </a:t>
            </a:r>
            <a:r>
              <a:rPr lang="en-US" sz="4400" b="1" dirty="0" err="1"/>
              <a:t>giấy</a:t>
            </a:r>
            <a:r>
              <a:rPr lang="en-US" sz="4400" b="1" dirty="0"/>
              <a:t> </a:t>
            </a:r>
            <a:r>
              <a:rPr lang="en-US" sz="4400" b="1" dirty="0" err="1"/>
              <a:t>tờ</a:t>
            </a:r>
            <a:r>
              <a:rPr lang="en-US" sz="4400" dirty="0"/>
              <a:t>, </a:t>
            </a:r>
            <a:r>
              <a:rPr lang="en-US" sz="4400" b="1" dirty="0" err="1"/>
              <a:t>chuyển</a:t>
            </a:r>
            <a:r>
              <a:rPr lang="en-US" sz="4400" b="1" dirty="0"/>
              <a:t> </a:t>
            </a:r>
            <a:r>
              <a:rPr lang="en-US" sz="4400" b="1" dirty="0" err="1"/>
              <a:t>thành</a:t>
            </a:r>
            <a:r>
              <a:rPr lang="en-US" sz="4400" b="1" dirty="0"/>
              <a:t> file </a:t>
            </a:r>
            <a:r>
              <a:rPr lang="en-US" sz="4400" b="1" dirty="0" err="1"/>
              <a:t>điện</a:t>
            </a:r>
            <a:r>
              <a:rPr lang="en-US" sz="4400" b="1" dirty="0"/>
              <a:t> </a:t>
            </a:r>
            <a:r>
              <a:rPr lang="en-US" sz="4400" b="1" dirty="0" err="1"/>
              <a:t>tử</a:t>
            </a:r>
            <a:r>
              <a:rPr lang="en-US" sz="4400" dirty="0"/>
              <a:t>, </a:t>
            </a:r>
            <a:r>
              <a:rPr lang="en-US" sz="4400" dirty="0" err="1"/>
              <a:t>sau</a:t>
            </a:r>
            <a:r>
              <a:rPr lang="en-US" sz="4400" dirty="0"/>
              <a:t> </a:t>
            </a:r>
            <a:r>
              <a:rPr lang="en-US" sz="4400" dirty="0" err="1"/>
              <a:t>đó</a:t>
            </a:r>
            <a:r>
              <a:rPr lang="en-US" sz="4400" dirty="0"/>
              <a:t> </a:t>
            </a:r>
            <a:r>
              <a:rPr lang="en-US" sz="4400" dirty="0" err="1"/>
              <a:t>dùng</a:t>
            </a:r>
            <a:r>
              <a:rPr lang="en-US" sz="4400" dirty="0"/>
              <a:t> </a:t>
            </a:r>
            <a:r>
              <a:rPr lang="en-US" sz="4400" b="1" dirty="0" err="1"/>
              <a:t>chữ</a:t>
            </a:r>
            <a:r>
              <a:rPr lang="en-US" sz="4400" b="1" dirty="0"/>
              <a:t> </a:t>
            </a:r>
            <a:r>
              <a:rPr lang="en-US" sz="4400" b="1" dirty="0" err="1"/>
              <a:t>ký</a:t>
            </a:r>
            <a:r>
              <a:rPr lang="en-US" sz="4400" b="1" dirty="0"/>
              <a:t> </a:t>
            </a:r>
            <a:r>
              <a:rPr lang="en-US" sz="4400" b="1" dirty="0" err="1"/>
              <a:t>số</a:t>
            </a:r>
            <a:r>
              <a:rPr lang="en-US" sz="4400" b="1" dirty="0"/>
              <a:t> </a:t>
            </a:r>
            <a:r>
              <a:rPr lang="en-US" sz="4400" b="1" dirty="0" err="1"/>
              <a:t>của</a:t>
            </a:r>
            <a:r>
              <a:rPr lang="en-US" sz="4400" b="1" dirty="0"/>
              <a:t> </a:t>
            </a:r>
            <a:r>
              <a:rPr lang="en-US" sz="4400" b="1" dirty="0" err="1"/>
              <a:t>công</a:t>
            </a:r>
            <a:r>
              <a:rPr lang="en-US" sz="4400" b="1" dirty="0"/>
              <a:t> </a:t>
            </a:r>
            <a:r>
              <a:rPr lang="en-US" sz="4400" b="1" dirty="0" err="1"/>
              <a:t>chức</a:t>
            </a:r>
            <a:r>
              <a:rPr lang="en-US" sz="4400" b="1" dirty="0"/>
              <a:t> </a:t>
            </a:r>
            <a:r>
              <a:rPr lang="en-US" sz="4400" dirty="0" err="1"/>
              <a:t>tiến</a:t>
            </a:r>
            <a:r>
              <a:rPr lang="en-US" sz="4400" dirty="0"/>
              <a:t> </a:t>
            </a:r>
            <a:r>
              <a:rPr lang="en-US" sz="4400" dirty="0" err="1"/>
              <a:t>hành</a:t>
            </a:r>
            <a:r>
              <a:rPr lang="en-US" sz="4400" dirty="0"/>
              <a:t> </a:t>
            </a:r>
            <a:r>
              <a:rPr lang="en-US" sz="4400" b="1" dirty="0" err="1"/>
              <a:t>ký</a:t>
            </a:r>
            <a:r>
              <a:rPr lang="en-US" sz="4400" b="1" dirty="0"/>
              <a:t> </a:t>
            </a:r>
            <a:r>
              <a:rPr lang="en-US" sz="4400" b="1" dirty="0" err="1"/>
              <a:t>số</a:t>
            </a:r>
            <a:r>
              <a:rPr lang="en-US" sz="4400" dirty="0"/>
              <a:t> </a:t>
            </a:r>
            <a:r>
              <a:rPr lang="en-US" sz="4400" dirty="0" err="1"/>
              <a:t>vào</a:t>
            </a:r>
            <a:r>
              <a:rPr lang="en-US" sz="4400" dirty="0"/>
              <a:t> </a:t>
            </a:r>
            <a:r>
              <a:rPr lang="en-US" sz="4400" dirty="0" err="1"/>
              <a:t>từng</a:t>
            </a:r>
            <a:r>
              <a:rPr lang="en-US" sz="4400" dirty="0"/>
              <a:t> </a:t>
            </a:r>
            <a:r>
              <a:rPr lang="en-US" sz="4400" dirty="0" err="1"/>
              <a:t>thành</a:t>
            </a:r>
            <a:r>
              <a:rPr lang="en-US" sz="4400" dirty="0"/>
              <a:t> </a:t>
            </a:r>
            <a:r>
              <a:rPr lang="en-US" sz="4400" dirty="0" err="1"/>
              <a:t>phần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chuyển</a:t>
            </a:r>
            <a:r>
              <a:rPr lang="en-US" sz="4400" dirty="0"/>
              <a:t> </a:t>
            </a:r>
            <a:r>
              <a:rPr lang="en-US" sz="4400" dirty="0" err="1"/>
              <a:t>đến</a:t>
            </a:r>
            <a:r>
              <a:rPr lang="en-US" sz="4400" dirty="0"/>
              <a:t> </a:t>
            </a:r>
            <a:r>
              <a:rPr lang="en-US" sz="4400" dirty="0" err="1"/>
              <a:t>cơ</a:t>
            </a:r>
            <a:r>
              <a:rPr lang="en-US" sz="4400" dirty="0"/>
              <a:t> </a:t>
            </a:r>
            <a:r>
              <a:rPr lang="en-US" sz="4400" dirty="0" err="1"/>
              <a:t>quan</a:t>
            </a:r>
            <a:r>
              <a:rPr lang="en-US" sz="4400" dirty="0"/>
              <a:t> </a:t>
            </a:r>
            <a:r>
              <a:rPr lang="en-US" sz="4400" dirty="0" err="1"/>
              <a:t>xử</a:t>
            </a:r>
            <a:r>
              <a:rPr lang="en-US" sz="4400" dirty="0"/>
              <a:t> </a:t>
            </a:r>
            <a:r>
              <a:rPr lang="en-US" sz="4400" dirty="0" err="1"/>
              <a:t>lý</a:t>
            </a:r>
            <a:r>
              <a:rPr lang="en-US" sz="4400" dirty="0"/>
              <a:t>. </a:t>
            </a:r>
            <a:r>
              <a:rPr lang="en-US" sz="4400" dirty="0" err="1"/>
              <a:t>Đây</a:t>
            </a:r>
            <a:r>
              <a:rPr lang="en-US" sz="4400" dirty="0"/>
              <a:t> </a:t>
            </a:r>
            <a:r>
              <a:rPr lang="en-US" sz="4400" dirty="0" err="1"/>
              <a:t>là</a:t>
            </a:r>
            <a:r>
              <a:rPr lang="en-US" sz="4400" dirty="0"/>
              <a:t> </a:t>
            </a:r>
            <a:r>
              <a:rPr lang="en-US" sz="4400" b="1" dirty="0" err="1"/>
              <a:t>căn</a:t>
            </a:r>
            <a:r>
              <a:rPr lang="en-US" sz="4400" b="1" dirty="0"/>
              <a:t> </a:t>
            </a:r>
            <a:r>
              <a:rPr lang="en-US" sz="4400" b="1" dirty="0" err="1"/>
              <a:t>cứ</a:t>
            </a:r>
            <a:r>
              <a:rPr lang="en-US" sz="4400" b="1" dirty="0"/>
              <a:t> </a:t>
            </a:r>
            <a:r>
              <a:rPr lang="en-US" sz="4400" b="1" dirty="0" err="1"/>
              <a:t>pháp</a:t>
            </a:r>
            <a:r>
              <a:rPr lang="en-US" sz="4400" b="1" dirty="0"/>
              <a:t> </a:t>
            </a:r>
            <a:r>
              <a:rPr lang="en-US" sz="4400" b="1" dirty="0" err="1"/>
              <a:t>lý</a:t>
            </a:r>
            <a:r>
              <a:rPr lang="en-US" sz="4400" b="1" dirty="0"/>
              <a:t> </a:t>
            </a:r>
            <a:r>
              <a:rPr lang="en-US" sz="4400" dirty="0" err="1"/>
              <a:t>để</a:t>
            </a:r>
            <a:r>
              <a:rPr lang="en-US" sz="4400" dirty="0"/>
              <a:t> </a:t>
            </a:r>
            <a:r>
              <a:rPr lang="en-US" sz="4400" dirty="0" err="1"/>
              <a:t>cán</a:t>
            </a:r>
            <a:r>
              <a:rPr lang="en-US" sz="4400" dirty="0"/>
              <a:t> </a:t>
            </a:r>
            <a:r>
              <a:rPr lang="en-US" sz="4400" dirty="0" err="1"/>
              <a:t>bộ</a:t>
            </a:r>
            <a:r>
              <a:rPr lang="en-US" sz="4400" dirty="0"/>
              <a:t> ở </a:t>
            </a:r>
            <a:r>
              <a:rPr lang="en-US" sz="4400" b="1" dirty="0" err="1"/>
              <a:t>cơ</a:t>
            </a:r>
            <a:r>
              <a:rPr lang="en-US" sz="4400" b="1" dirty="0"/>
              <a:t> </a:t>
            </a:r>
            <a:r>
              <a:rPr lang="en-US" sz="4400" b="1" dirty="0" err="1"/>
              <a:t>quan</a:t>
            </a:r>
            <a:r>
              <a:rPr lang="en-US" sz="4400" b="1" dirty="0"/>
              <a:t> </a:t>
            </a:r>
            <a:r>
              <a:rPr lang="en-US" sz="4400" b="1" dirty="0" err="1"/>
              <a:t>tiếp</a:t>
            </a:r>
            <a:r>
              <a:rPr lang="en-US" sz="4400" b="1" dirty="0"/>
              <a:t> </a:t>
            </a:r>
            <a:r>
              <a:rPr lang="en-US" sz="4400" b="1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thực</a:t>
            </a:r>
            <a:r>
              <a:rPr lang="en-US" sz="4400" dirty="0"/>
              <a:t> </a:t>
            </a:r>
            <a:r>
              <a:rPr lang="en-US" sz="4400" dirty="0" err="1"/>
              <a:t>hiện</a:t>
            </a:r>
            <a:r>
              <a:rPr lang="en-US" sz="4400" dirty="0"/>
              <a:t> </a:t>
            </a:r>
            <a:r>
              <a:rPr lang="en-US" sz="4400" dirty="0" err="1"/>
              <a:t>việc</a:t>
            </a:r>
            <a:r>
              <a:rPr lang="en-US" sz="4400" dirty="0"/>
              <a:t> </a:t>
            </a:r>
            <a:r>
              <a:rPr lang="en-US" sz="4400" dirty="0" err="1"/>
              <a:t>xử</a:t>
            </a:r>
            <a:r>
              <a:rPr lang="en-US" sz="4400" dirty="0"/>
              <a:t> </a:t>
            </a:r>
            <a:r>
              <a:rPr lang="en-US" sz="4400" dirty="0" err="1"/>
              <a:t>lý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quy</a:t>
            </a:r>
            <a:r>
              <a:rPr lang="en-US" sz="4400" dirty="0"/>
              <a:t> </a:t>
            </a:r>
            <a:r>
              <a:rPr lang="en-US" sz="4400" dirty="0" err="1"/>
              <a:t>định</a:t>
            </a:r>
            <a:r>
              <a:rPr lang="en-US" sz="4400" dirty="0"/>
              <a:t> (</a:t>
            </a:r>
            <a:r>
              <a:rPr lang="en-US" sz="4400" dirty="0" err="1"/>
              <a:t>cán</a:t>
            </a:r>
            <a:r>
              <a:rPr lang="en-US" sz="4400" dirty="0"/>
              <a:t> </a:t>
            </a:r>
            <a:r>
              <a:rPr lang="en-US" sz="4400" dirty="0" err="1"/>
              <a:t>bộ</a:t>
            </a:r>
            <a:r>
              <a:rPr lang="en-US" sz="4400" dirty="0"/>
              <a:t> ở </a:t>
            </a:r>
            <a:r>
              <a:rPr lang="en-US" sz="4400" dirty="0" err="1"/>
              <a:t>cơ</a:t>
            </a:r>
            <a:r>
              <a:rPr lang="en-US" sz="4400" dirty="0"/>
              <a:t> </a:t>
            </a:r>
            <a:r>
              <a:rPr lang="en-US" sz="4400" dirty="0" err="1"/>
              <a:t>quan</a:t>
            </a:r>
            <a:r>
              <a:rPr lang="en-US" sz="4400" dirty="0"/>
              <a:t> </a:t>
            </a:r>
            <a:r>
              <a:rPr lang="en-US" sz="4400" dirty="0" err="1"/>
              <a:t>tiếp</a:t>
            </a:r>
            <a:r>
              <a:rPr lang="en-US" sz="4400" dirty="0"/>
              <a:t> </a:t>
            </a:r>
            <a:r>
              <a:rPr lang="en-US" sz="4400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chờ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giấy</a:t>
            </a:r>
            <a:r>
              <a:rPr lang="en-US" sz="4400" dirty="0"/>
              <a:t> </a:t>
            </a:r>
            <a:r>
              <a:rPr lang="en-US" sz="4400" dirty="0" err="1"/>
              <a:t>mới</a:t>
            </a:r>
            <a:r>
              <a:rPr lang="en-US" sz="4400" dirty="0"/>
              <a:t> </a:t>
            </a:r>
            <a:r>
              <a:rPr lang="en-US" sz="4400" dirty="0" err="1"/>
              <a:t>xử</a:t>
            </a:r>
            <a:r>
              <a:rPr lang="en-US" sz="4400" dirty="0"/>
              <a:t> </a:t>
            </a:r>
            <a:r>
              <a:rPr lang="en-US" sz="4400" dirty="0" err="1"/>
              <a:t>lý</a:t>
            </a:r>
            <a:r>
              <a:rPr lang="en-US" sz="4400" dirty="0"/>
              <a:t>)</a:t>
            </a:r>
          </a:p>
          <a:p>
            <a:pPr algn="just"/>
            <a:r>
              <a:rPr lang="en-US" sz="4400" dirty="0"/>
              <a:t>	</a:t>
            </a:r>
            <a:r>
              <a:rPr lang="en-US" sz="4400" b="1" dirty="0" err="1"/>
              <a:t>Lưu</a:t>
            </a:r>
            <a:r>
              <a:rPr lang="en-US" sz="4400" b="1" dirty="0"/>
              <a:t> ý</a:t>
            </a:r>
            <a:r>
              <a:rPr lang="en-US" sz="4400" dirty="0"/>
              <a:t>: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phải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 </a:t>
            </a:r>
            <a:r>
              <a:rPr lang="en-US" sz="4400" dirty="0" err="1"/>
              <a:t>đính</a:t>
            </a:r>
            <a:r>
              <a:rPr lang="en-US" sz="4400" dirty="0"/>
              <a:t> </a:t>
            </a:r>
            <a:r>
              <a:rPr lang="en-US" sz="4400" dirty="0" err="1"/>
              <a:t>kèm</a:t>
            </a:r>
            <a:r>
              <a:rPr lang="en-US" sz="4400" dirty="0"/>
              <a:t> </a:t>
            </a:r>
            <a:r>
              <a:rPr lang="en-US" sz="4400" dirty="0" err="1"/>
              <a:t>theo</a:t>
            </a:r>
            <a:r>
              <a:rPr lang="en-US" sz="4400" dirty="0"/>
              <a:t> </a:t>
            </a:r>
            <a:r>
              <a:rPr lang="en-US" sz="4400" dirty="0" err="1"/>
              <a:t>từng</a:t>
            </a:r>
            <a:r>
              <a:rPr lang="en-US" sz="4400" dirty="0"/>
              <a:t> </a:t>
            </a:r>
            <a:r>
              <a:rPr lang="en-US" sz="4400" dirty="0" err="1"/>
              <a:t>thành</a:t>
            </a:r>
            <a:r>
              <a:rPr lang="en-US" sz="4400" dirty="0"/>
              <a:t> </a:t>
            </a:r>
            <a:r>
              <a:rPr lang="en-US" sz="4400" dirty="0" err="1"/>
              <a:t>phần</a:t>
            </a:r>
            <a:r>
              <a:rPr lang="en-US" sz="4400" dirty="0"/>
              <a:t> </a:t>
            </a:r>
            <a:r>
              <a:rPr lang="en-US" sz="4400" dirty="0" err="1"/>
              <a:t>tương</a:t>
            </a:r>
            <a:r>
              <a:rPr lang="en-US" sz="4400" dirty="0"/>
              <a:t> </a:t>
            </a:r>
            <a:r>
              <a:rPr lang="en-US" sz="4400" dirty="0" err="1"/>
              <a:t>ứng</a:t>
            </a:r>
            <a:r>
              <a:rPr lang="en-US" sz="4400" dirty="0"/>
              <a:t>;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 </a:t>
            </a:r>
            <a:r>
              <a:rPr lang="en-US" sz="4400" b="1" dirty="0"/>
              <a:t>scan </a:t>
            </a:r>
            <a:r>
              <a:rPr lang="en-US" sz="4400" b="1" dirty="0" err="1"/>
              <a:t>thành</a:t>
            </a:r>
            <a:r>
              <a:rPr lang="en-US" sz="4400" b="1" dirty="0"/>
              <a:t> 1 file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đính</a:t>
            </a:r>
            <a:r>
              <a:rPr lang="en-US" sz="4400" dirty="0"/>
              <a:t> </a:t>
            </a:r>
            <a:r>
              <a:rPr lang="en-US" sz="4400" dirty="0" err="1"/>
              <a:t>kèm</a:t>
            </a:r>
            <a:r>
              <a:rPr lang="en-US" sz="4400" dirty="0"/>
              <a:t> </a:t>
            </a:r>
            <a:r>
              <a:rPr lang="en-US" sz="4400" dirty="0" err="1"/>
              <a:t>vào</a:t>
            </a:r>
            <a:r>
              <a:rPr lang="en-US" sz="4400" dirty="0"/>
              <a:t> 1 </a:t>
            </a:r>
            <a:r>
              <a:rPr lang="en-US" sz="4400" dirty="0" err="1"/>
              <a:t>thành</a:t>
            </a:r>
            <a:r>
              <a:rPr lang="en-US" sz="4400" dirty="0"/>
              <a:t> </a:t>
            </a:r>
            <a:r>
              <a:rPr lang="en-US" sz="4400" dirty="0" err="1"/>
              <a:t>phần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gây</a:t>
            </a:r>
            <a:r>
              <a:rPr lang="en-US" sz="4400" dirty="0"/>
              <a:t> </a:t>
            </a:r>
            <a:r>
              <a:rPr lang="en-US" sz="4400" b="1" dirty="0" err="1"/>
              <a:t>tốn</a:t>
            </a:r>
            <a:r>
              <a:rPr lang="en-US" sz="4400" b="1" dirty="0"/>
              <a:t> </a:t>
            </a:r>
            <a:r>
              <a:rPr lang="en-US" sz="4400" b="1" dirty="0" err="1"/>
              <a:t>tài</a:t>
            </a:r>
            <a:r>
              <a:rPr lang="en-US" sz="4400" b="1" dirty="0"/>
              <a:t> </a:t>
            </a:r>
            <a:r>
              <a:rPr lang="en-US" sz="4400" b="1" dirty="0" err="1"/>
              <a:t>nguyên</a:t>
            </a:r>
            <a:r>
              <a:rPr lang="en-US" sz="4400" b="1" dirty="0"/>
              <a:t> </a:t>
            </a:r>
            <a:r>
              <a:rPr lang="en-US" sz="4400" dirty="0" err="1"/>
              <a:t>mà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tận</a:t>
            </a:r>
            <a:r>
              <a:rPr lang="en-US" sz="4400" dirty="0"/>
              <a:t> </a:t>
            </a:r>
            <a:r>
              <a:rPr lang="en-US" sz="4400" dirty="0" err="1"/>
              <a:t>dụng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.</a:t>
            </a:r>
          </a:p>
          <a:p>
            <a:pPr algn="just"/>
            <a:r>
              <a:rPr lang="en-SG" sz="4400" dirty="0" err="1"/>
              <a:t>Trung</a:t>
            </a:r>
            <a:r>
              <a:rPr lang="en-SG" sz="4400" dirty="0"/>
              <a:t> </a:t>
            </a:r>
            <a:r>
              <a:rPr lang="en-SG" sz="4400" dirty="0" err="1"/>
              <a:t>tâm</a:t>
            </a:r>
            <a:r>
              <a:rPr lang="en-SG" sz="4400" dirty="0"/>
              <a:t> </a:t>
            </a:r>
            <a:r>
              <a:rPr lang="en-SG" sz="4400" b="1" dirty="0" err="1"/>
              <a:t>thường</a:t>
            </a:r>
            <a:r>
              <a:rPr lang="en-SG" sz="4400" b="1" dirty="0"/>
              <a:t> </a:t>
            </a:r>
            <a:r>
              <a:rPr lang="en-SG" sz="4400" b="1" dirty="0" err="1"/>
              <a:t>xuyên</a:t>
            </a:r>
            <a:r>
              <a:rPr lang="en-SG" sz="4400" b="1" dirty="0"/>
              <a:t> </a:t>
            </a:r>
            <a:r>
              <a:rPr lang="en-SG" sz="4400" b="1" dirty="0" err="1"/>
              <a:t>kiểm</a:t>
            </a:r>
            <a:r>
              <a:rPr lang="en-SG" sz="4400" b="1" dirty="0"/>
              <a:t> </a:t>
            </a:r>
            <a:r>
              <a:rPr lang="en-SG" sz="4400" b="1" dirty="0" err="1"/>
              <a:t>tra</a:t>
            </a:r>
            <a:r>
              <a:rPr lang="en-SG" sz="4400" b="1" dirty="0"/>
              <a:t>, </a:t>
            </a:r>
            <a:r>
              <a:rPr lang="en-SG" sz="4400" b="1" dirty="0" err="1"/>
              <a:t>đánh</a:t>
            </a:r>
            <a:r>
              <a:rPr lang="en-SG" sz="4400" b="1" dirty="0"/>
              <a:t> </a:t>
            </a:r>
            <a:r>
              <a:rPr lang="en-SG" sz="4400" b="1" dirty="0" err="1"/>
              <a:t>giá</a:t>
            </a:r>
            <a:r>
              <a:rPr lang="en-SG" sz="4400" b="1" dirty="0"/>
              <a:t> </a:t>
            </a:r>
            <a:r>
              <a:rPr lang="en-SG" sz="4400" dirty="0" err="1"/>
              <a:t>việc</a:t>
            </a:r>
            <a:r>
              <a:rPr lang="en-SG" sz="4400" dirty="0"/>
              <a:t> </a:t>
            </a:r>
            <a:r>
              <a:rPr lang="en-SG" sz="4400" dirty="0" err="1"/>
              <a:t>này</a:t>
            </a:r>
            <a:r>
              <a:rPr lang="en-SG" sz="4400" dirty="0"/>
              <a:t> </a:t>
            </a:r>
            <a:r>
              <a:rPr lang="en-SG" sz="4400" dirty="0" err="1"/>
              <a:t>để</a:t>
            </a:r>
            <a:r>
              <a:rPr lang="en-SG" sz="4400" dirty="0"/>
              <a:t> </a:t>
            </a:r>
            <a:r>
              <a:rPr lang="en-SG" sz="4400" dirty="0" err="1"/>
              <a:t>nâng</a:t>
            </a:r>
            <a:r>
              <a:rPr lang="en-SG" sz="4400" dirty="0"/>
              <a:t> </a:t>
            </a:r>
            <a:r>
              <a:rPr lang="en-SG" sz="4400" dirty="0" err="1"/>
              <a:t>cao</a:t>
            </a:r>
            <a:r>
              <a:rPr lang="en-SG" sz="4400" dirty="0"/>
              <a:t> </a:t>
            </a:r>
            <a:r>
              <a:rPr lang="en-SG" sz="4400" dirty="0" err="1"/>
              <a:t>chất</a:t>
            </a:r>
            <a:r>
              <a:rPr lang="en-SG" sz="4400" dirty="0"/>
              <a:t> </a:t>
            </a:r>
            <a:r>
              <a:rPr lang="en-SG" sz="4400" dirty="0" err="1"/>
              <a:t>lượng</a:t>
            </a:r>
            <a:endParaRPr lang="en-US" sz="4400" dirty="0"/>
          </a:p>
          <a:p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67221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LUÂN CHUYỂN HỒ SƠ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758345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400" dirty="0"/>
              <a:t>- </a:t>
            </a:r>
            <a:r>
              <a:rPr lang="en-SG" sz="4400" dirty="0" err="1"/>
              <a:t>Sau</a:t>
            </a:r>
            <a:r>
              <a:rPr lang="en-SG" sz="4400" dirty="0"/>
              <a:t> </a:t>
            </a:r>
            <a:r>
              <a:rPr lang="en-SG" sz="4400" dirty="0" err="1"/>
              <a:t>khi</a:t>
            </a:r>
            <a:r>
              <a:rPr lang="en-SG" sz="4400" dirty="0"/>
              <a:t> </a:t>
            </a:r>
            <a:r>
              <a:rPr lang="en-SG" sz="4400" dirty="0" err="1"/>
              <a:t>tiếp</a:t>
            </a:r>
            <a:r>
              <a:rPr lang="en-SG" sz="4400" dirty="0"/>
              <a:t> </a:t>
            </a:r>
            <a:r>
              <a:rPr lang="en-SG" sz="4400" dirty="0" err="1"/>
              <a:t>nhận</a:t>
            </a:r>
            <a:r>
              <a:rPr lang="en-SG" sz="4400" dirty="0"/>
              <a:t>, </a:t>
            </a:r>
            <a:r>
              <a:rPr lang="en-SG" sz="4400" dirty="0" err="1"/>
              <a:t>Trung</a:t>
            </a:r>
            <a:r>
              <a:rPr lang="en-SG" sz="4400" dirty="0"/>
              <a:t> </a:t>
            </a:r>
            <a:r>
              <a:rPr lang="en-SG" sz="4400" dirty="0" err="1"/>
              <a:t>tâm</a:t>
            </a:r>
            <a:r>
              <a:rPr lang="en-SG" sz="4400" dirty="0"/>
              <a:t> </a:t>
            </a:r>
            <a:r>
              <a:rPr lang="en-SG" sz="4400" dirty="0" err="1"/>
              <a:t>Phục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hành</a:t>
            </a:r>
            <a:r>
              <a:rPr lang="en-SG" sz="4400" dirty="0"/>
              <a:t> </a:t>
            </a:r>
            <a:r>
              <a:rPr lang="en-SG" sz="4400" dirty="0" err="1"/>
              <a:t>chính</a:t>
            </a:r>
            <a:r>
              <a:rPr lang="en-SG" sz="4400" dirty="0"/>
              <a:t> </a:t>
            </a:r>
            <a:r>
              <a:rPr lang="en-SG" sz="4400" dirty="0" err="1"/>
              <a:t>công</a:t>
            </a:r>
            <a:r>
              <a:rPr lang="en-SG" sz="4400" dirty="0"/>
              <a:t> </a:t>
            </a:r>
            <a:r>
              <a:rPr lang="en-SG" sz="4400" b="1" dirty="0" err="1"/>
              <a:t>phải</a:t>
            </a:r>
            <a:r>
              <a:rPr lang="en-SG" sz="4400" b="1" dirty="0"/>
              <a:t> </a:t>
            </a:r>
            <a:r>
              <a:rPr lang="en-SG" sz="4400" b="1" dirty="0" err="1"/>
              <a:t>số</a:t>
            </a:r>
            <a:r>
              <a:rPr lang="en-SG" sz="4400" b="1" dirty="0"/>
              <a:t> </a:t>
            </a:r>
            <a:r>
              <a:rPr lang="en-SG" sz="4400" b="1" dirty="0" err="1"/>
              <a:t>hóa</a:t>
            </a:r>
            <a:r>
              <a:rPr lang="en-SG" sz="4400" dirty="0"/>
              <a:t>,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b="1" dirty="0"/>
              <a:t>HỒ SƠ ĐIỆN TỬ </a:t>
            </a:r>
            <a:r>
              <a:rPr lang="en-SG" sz="4400" dirty="0" err="1"/>
              <a:t>đến</a:t>
            </a:r>
            <a:r>
              <a:rPr lang="en-SG" sz="4400" dirty="0"/>
              <a:t> </a:t>
            </a:r>
            <a:r>
              <a:rPr lang="en-SG" sz="4400" dirty="0" err="1"/>
              <a:t>cơ</a:t>
            </a:r>
            <a:r>
              <a:rPr lang="en-SG" sz="4400" dirty="0"/>
              <a:t> </a:t>
            </a:r>
            <a:r>
              <a:rPr lang="en-SG" sz="4400" dirty="0" err="1"/>
              <a:t>quan</a:t>
            </a:r>
            <a:r>
              <a:rPr lang="en-SG" sz="4400" dirty="0"/>
              <a:t> </a:t>
            </a:r>
            <a:r>
              <a:rPr lang="en-SG" sz="4400" dirty="0" err="1"/>
              <a:t>chuyên</a:t>
            </a:r>
            <a:r>
              <a:rPr lang="en-SG" sz="4400" dirty="0"/>
              <a:t> </a:t>
            </a:r>
            <a:r>
              <a:rPr lang="en-SG" sz="4400" dirty="0" err="1"/>
              <a:t>môn</a:t>
            </a:r>
            <a:r>
              <a:rPr lang="en-SG" sz="4400" dirty="0"/>
              <a:t> </a:t>
            </a:r>
            <a:r>
              <a:rPr lang="en-SG" sz="4400" dirty="0" err="1"/>
              <a:t>trên</a:t>
            </a:r>
            <a:r>
              <a:rPr lang="en-SG" sz="4400" dirty="0"/>
              <a:t> </a:t>
            </a:r>
            <a:r>
              <a:rPr lang="en-SG" sz="4400" dirty="0" err="1"/>
              <a:t>phần</a:t>
            </a:r>
            <a:r>
              <a:rPr lang="en-SG" sz="4400" dirty="0"/>
              <a:t> </a:t>
            </a:r>
            <a:r>
              <a:rPr lang="en-SG" sz="4400" dirty="0" err="1"/>
              <a:t>mềm</a:t>
            </a:r>
            <a:r>
              <a:rPr lang="en-SG" sz="4400" dirty="0"/>
              <a:t>, </a:t>
            </a:r>
            <a:r>
              <a:rPr lang="en-SG" sz="4400" dirty="0" err="1"/>
              <a:t>xem</a:t>
            </a:r>
            <a:r>
              <a:rPr lang="en-SG" sz="4400" dirty="0"/>
              <a:t> </a:t>
            </a:r>
            <a:r>
              <a:rPr lang="en-SG" sz="4400" dirty="0" err="1"/>
              <a:t>đây</a:t>
            </a:r>
            <a:r>
              <a:rPr lang="en-SG" sz="4400" dirty="0"/>
              <a:t> </a:t>
            </a:r>
            <a:r>
              <a:rPr lang="en-SG" sz="4400" b="1" dirty="0" err="1"/>
              <a:t>là</a:t>
            </a:r>
            <a:r>
              <a:rPr lang="en-SG" sz="4400" b="1" dirty="0"/>
              <a:t> </a:t>
            </a:r>
            <a:r>
              <a:rPr lang="en-SG" sz="4400" b="1" dirty="0" err="1"/>
              <a:t>căn</a:t>
            </a:r>
            <a:r>
              <a:rPr lang="en-SG" sz="4400" b="1" dirty="0"/>
              <a:t> </a:t>
            </a:r>
            <a:r>
              <a:rPr lang="en-SG" sz="4400" b="1" dirty="0" err="1"/>
              <a:t>cứ</a:t>
            </a:r>
            <a:r>
              <a:rPr lang="en-SG" sz="4400" b="1" dirty="0"/>
              <a:t> </a:t>
            </a:r>
            <a:r>
              <a:rPr lang="en-SG" sz="4400" b="1" dirty="0" err="1"/>
              <a:t>pháp</a:t>
            </a:r>
            <a:r>
              <a:rPr lang="en-SG" sz="4400" b="1" dirty="0"/>
              <a:t> </a:t>
            </a:r>
            <a:r>
              <a:rPr lang="en-SG" sz="4400" b="1" dirty="0" err="1"/>
              <a:t>lý</a:t>
            </a:r>
            <a:r>
              <a:rPr lang="en-SG" sz="4400" b="1" dirty="0"/>
              <a:t> </a:t>
            </a:r>
            <a:r>
              <a:rPr lang="en-SG" sz="4400" dirty="0" err="1"/>
              <a:t>để</a:t>
            </a:r>
            <a:r>
              <a:rPr lang="en-SG" sz="4400" dirty="0"/>
              <a:t> </a:t>
            </a:r>
            <a:r>
              <a:rPr lang="en-SG" sz="4400" dirty="0" err="1"/>
              <a:t>thực</a:t>
            </a:r>
            <a:r>
              <a:rPr lang="en-SG" sz="4400" dirty="0"/>
              <a:t> </a:t>
            </a:r>
            <a:r>
              <a:rPr lang="en-SG" sz="4400" dirty="0" err="1"/>
              <a:t>hiện</a:t>
            </a:r>
            <a:r>
              <a:rPr lang="en-SG" sz="4400" dirty="0"/>
              <a:t> </a:t>
            </a:r>
            <a:r>
              <a:rPr lang="en-SG" sz="4400" dirty="0" err="1"/>
              <a:t>nhiệm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bước</a:t>
            </a:r>
            <a:r>
              <a:rPr lang="en-SG" sz="4400" dirty="0"/>
              <a:t> </a:t>
            </a:r>
            <a:r>
              <a:rPr lang="en-SG" sz="4400" dirty="0" err="1"/>
              <a:t>tiếp</a:t>
            </a:r>
            <a:r>
              <a:rPr lang="en-SG" sz="4400" dirty="0"/>
              <a:t> </a:t>
            </a:r>
            <a:r>
              <a:rPr lang="en-SG" sz="4400" dirty="0" err="1"/>
              <a:t>theo</a:t>
            </a:r>
            <a:r>
              <a:rPr lang="en-SG" sz="4400" dirty="0"/>
              <a:t>, </a:t>
            </a:r>
            <a:r>
              <a:rPr lang="en-SG" sz="4400" b="1" dirty="0" err="1"/>
              <a:t>không</a:t>
            </a:r>
            <a:r>
              <a:rPr lang="en-SG" sz="4400" b="1" dirty="0"/>
              <a:t> </a:t>
            </a:r>
            <a:r>
              <a:rPr lang="en-SG" sz="4400" b="1" dirty="0" err="1"/>
              <a:t>chờ</a:t>
            </a:r>
            <a:r>
              <a:rPr lang="en-SG" sz="4400" b="1" dirty="0"/>
              <a:t> </a:t>
            </a:r>
            <a:r>
              <a:rPr lang="en-SG" sz="4400" b="1" dirty="0" err="1"/>
              <a:t>hồ</a:t>
            </a:r>
            <a:r>
              <a:rPr lang="en-SG" sz="4400" b="1" dirty="0"/>
              <a:t> </a:t>
            </a:r>
            <a:r>
              <a:rPr lang="en-SG" sz="4400" b="1" dirty="0" err="1"/>
              <a:t>sơ</a:t>
            </a:r>
            <a:r>
              <a:rPr lang="en-SG" sz="4400" b="1" dirty="0"/>
              <a:t> </a:t>
            </a:r>
            <a:r>
              <a:rPr lang="en-SG" sz="4400" b="1" dirty="0" err="1"/>
              <a:t>giấy</a:t>
            </a:r>
            <a:endParaRPr lang="en-SG" sz="4400" b="1" dirty="0"/>
          </a:p>
          <a:p>
            <a:r>
              <a:rPr lang="en-SG" sz="4400" dirty="0"/>
              <a:t>- </a:t>
            </a:r>
            <a:r>
              <a:rPr lang="en-SG" sz="4400" b="1" dirty="0" err="1"/>
              <a:t>Hồ</a:t>
            </a:r>
            <a:r>
              <a:rPr lang="en-SG" sz="4400" b="1" dirty="0"/>
              <a:t> </a:t>
            </a:r>
            <a:r>
              <a:rPr lang="en-SG" sz="4400" b="1" dirty="0" err="1"/>
              <a:t>sơ</a:t>
            </a:r>
            <a:r>
              <a:rPr lang="en-SG" sz="4400" b="1" dirty="0"/>
              <a:t> </a:t>
            </a:r>
            <a:r>
              <a:rPr lang="en-SG" sz="4400" b="1" dirty="0" err="1"/>
              <a:t>giấy</a:t>
            </a:r>
            <a:r>
              <a:rPr lang="en-SG" sz="4400" b="1" dirty="0"/>
              <a:t> </a:t>
            </a:r>
            <a:r>
              <a:rPr lang="en-SG" sz="4400" dirty="0" err="1"/>
              <a:t>được</a:t>
            </a:r>
            <a:r>
              <a:rPr lang="en-SG" sz="4400" dirty="0"/>
              <a:t> </a:t>
            </a:r>
            <a:r>
              <a:rPr lang="en-SG" sz="4400" dirty="0" err="1"/>
              <a:t>xử</a:t>
            </a:r>
            <a:r>
              <a:rPr lang="en-SG" sz="4400" dirty="0"/>
              <a:t> </a:t>
            </a:r>
            <a:r>
              <a:rPr lang="en-SG" sz="4400" dirty="0" err="1"/>
              <a:t>lý</a:t>
            </a:r>
            <a:r>
              <a:rPr lang="en-SG" sz="4400" dirty="0"/>
              <a:t> </a:t>
            </a:r>
            <a:r>
              <a:rPr lang="en-SG" sz="4400" dirty="0" err="1"/>
              <a:t>như</a:t>
            </a:r>
            <a:r>
              <a:rPr lang="en-SG" sz="4400" dirty="0"/>
              <a:t> </a:t>
            </a:r>
            <a:r>
              <a:rPr lang="en-SG" sz="4400" dirty="0" err="1"/>
              <a:t>sau</a:t>
            </a:r>
            <a:r>
              <a:rPr lang="en-SG" sz="4400" dirty="0"/>
              <a:t>:</a:t>
            </a:r>
          </a:p>
          <a:p>
            <a:r>
              <a:rPr lang="en-SG" sz="4400" dirty="0"/>
              <a:t>+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thuộc</a:t>
            </a:r>
            <a:r>
              <a:rPr lang="en-SG" sz="4400" dirty="0"/>
              <a:t> </a:t>
            </a:r>
            <a:r>
              <a:rPr lang="en-SG" sz="4400" b="1" dirty="0" err="1"/>
              <a:t>thẩm</a:t>
            </a:r>
            <a:r>
              <a:rPr lang="en-SG" sz="4400" b="1" dirty="0"/>
              <a:t> </a:t>
            </a:r>
            <a:r>
              <a:rPr lang="en-SG" sz="4400" b="1" dirty="0" err="1"/>
              <a:t>quyền</a:t>
            </a:r>
            <a:r>
              <a:rPr lang="en-SG" sz="4400" b="1" dirty="0"/>
              <a:t> </a:t>
            </a:r>
            <a:r>
              <a:rPr lang="en-SG" sz="4400" b="1" dirty="0" err="1"/>
              <a:t>của</a:t>
            </a:r>
            <a:r>
              <a:rPr lang="en-SG" sz="4400" b="1" dirty="0"/>
              <a:t> UBND </a:t>
            </a:r>
            <a:r>
              <a:rPr lang="en-SG" sz="4400" b="1" dirty="0" err="1"/>
              <a:t>cấp</a:t>
            </a:r>
            <a:r>
              <a:rPr lang="en-SG" sz="4400" b="1" dirty="0"/>
              <a:t> </a:t>
            </a:r>
            <a:r>
              <a:rPr lang="en-SG" sz="4400" b="1" dirty="0" err="1"/>
              <a:t>xã</a:t>
            </a:r>
            <a:r>
              <a:rPr lang="en-SG" sz="4400" b="1" dirty="0"/>
              <a:t> </a:t>
            </a:r>
            <a:r>
              <a:rPr lang="en-SG" sz="4400" dirty="0" err="1"/>
              <a:t>thì</a:t>
            </a:r>
            <a:r>
              <a:rPr lang="en-SG" sz="4400" dirty="0"/>
              <a:t>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dirty="0" err="1"/>
              <a:t>đến</a:t>
            </a:r>
            <a:r>
              <a:rPr lang="en-SG" sz="4400" dirty="0"/>
              <a:t> </a:t>
            </a:r>
            <a:r>
              <a:rPr lang="en-SG" sz="4400" dirty="0" err="1"/>
              <a:t>Phòng</a:t>
            </a:r>
            <a:r>
              <a:rPr lang="en-SG" sz="4400" dirty="0"/>
              <a:t> </a:t>
            </a:r>
            <a:r>
              <a:rPr lang="en-SG" sz="4400" dirty="0" err="1"/>
              <a:t>Kinh</a:t>
            </a:r>
            <a:r>
              <a:rPr lang="en-SG" sz="4400" dirty="0"/>
              <a:t> </a:t>
            </a:r>
            <a:r>
              <a:rPr lang="en-SG" sz="4400" dirty="0" err="1"/>
              <a:t>tế</a:t>
            </a:r>
            <a:r>
              <a:rPr lang="en-SG" sz="4400" dirty="0"/>
              <a:t>/ </a:t>
            </a:r>
            <a:r>
              <a:rPr lang="en-SG" sz="4400" dirty="0" err="1"/>
              <a:t>Kinh</a:t>
            </a:r>
            <a:r>
              <a:rPr lang="en-SG" sz="4400" dirty="0"/>
              <a:t> </a:t>
            </a:r>
            <a:r>
              <a:rPr lang="en-SG" sz="4400" dirty="0" err="1"/>
              <a:t>tế</a:t>
            </a:r>
            <a:r>
              <a:rPr lang="en-SG" sz="4400" dirty="0"/>
              <a:t>, </a:t>
            </a:r>
            <a:r>
              <a:rPr lang="en-SG" sz="4400" dirty="0" err="1"/>
              <a:t>hạ</a:t>
            </a:r>
            <a:r>
              <a:rPr lang="en-SG" sz="4400" dirty="0"/>
              <a:t> </a:t>
            </a:r>
            <a:r>
              <a:rPr lang="en-SG" sz="4400" dirty="0" err="1"/>
              <a:t>tầng</a:t>
            </a:r>
            <a:r>
              <a:rPr lang="en-SG" sz="4400" dirty="0"/>
              <a:t> </a:t>
            </a:r>
            <a:r>
              <a:rPr lang="en-SG" sz="4400" dirty="0" err="1"/>
              <a:t>và</a:t>
            </a:r>
            <a:r>
              <a:rPr lang="en-SG" sz="4400" dirty="0"/>
              <a:t> </a:t>
            </a:r>
            <a:r>
              <a:rPr lang="en-SG" sz="4400" dirty="0" err="1"/>
              <a:t>đô</a:t>
            </a:r>
            <a:r>
              <a:rPr lang="en-SG" sz="4400" dirty="0"/>
              <a:t> </a:t>
            </a:r>
            <a:r>
              <a:rPr lang="en-SG" sz="4400" dirty="0" err="1"/>
              <a:t>thị</a:t>
            </a:r>
            <a:r>
              <a:rPr lang="en-SG" sz="4400" dirty="0"/>
              <a:t> </a:t>
            </a:r>
            <a:r>
              <a:rPr lang="en-SG" sz="4400" dirty="0" err="1"/>
              <a:t>để</a:t>
            </a:r>
            <a:r>
              <a:rPr lang="en-SG" sz="4400" dirty="0"/>
              <a:t> </a:t>
            </a:r>
            <a:r>
              <a:rPr lang="en-SG" sz="4400" dirty="0" err="1"/>
              <a:t>xử</a:t>
            </a:r>
            <a:r>
              <a:rPr lang="en-SG" sz="4400" dirty="0"/>
              <a:t> </a:t>
            </a:r>
            <a:r>
              <a:rPr lang="en-SG" sz="4400" dirty="0" err="1"/>
              <a:t>lý</a:t>
            </a:r>
            <a:r>
              <a:rPr lang="en-SG" sz="4400" dirty="0"/>
              <a:t> </a:t>
            </a:r>
            <a:r>
              <a:rPr lang="en-SG" sz="4400" dirty="0" err="1"/>
              <a:t>và</a:t>
            </a:r>
            <a:r>
              <a:rPr lang="en-SG" sz="4400" dirty="0"/>
              <a:t> </a:t>
            </a:r>
            <a:r>
              <a:rPr lang="en-SG" sz="4400" dirty="0" err="1"/>
              <a:t>lưu</a:t>
            </a:r>
            <a:r>
              <a:rPr lang="en-SG" sz="4400" dirty="0"/>
              <a:t> </a:t>
            </a:r>
            <a:r>
              <a:rPr lang="en-SG" sz="4400" dirty="0" err="1"/>
              <a:t>trữ</a:t>
            </a:r>
            <a:endParaRPr lang="en-SG" sz="4400" dirty="0"/>
          </a:p>
          <a:p>
            <a:r>
              <a:rPr lang="en-SG" sz="4400" dirty="0"/>
              <a:t>+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thuộc</a:t>
            </a:r>
            <a:r>
              <a:rPr lang="en-SG" sz="4400" dirty="0"/>
              <a:t> </a:t>
            </a:r>
            <a:r>
              <a:rPr lang="en-SG" sz="4400" b="1" dirty="0" err="1"/>
              <a:t>thẩm</a:t>
            </a:r>
            <a:r>
              <a:rPr lang="en-SG" sz="4400" b="1" dirty="0"/>
              <a:t> </a:t>
            </a:r>
            <a:r>
              <a:rPr lang="en-SG" sz="4400" b="1" dirty="0" err="1"/>
              <a:t>quyền</a:t>
            </a:r>
            <a:r>
              <a:rPr lang="en-SG" sz="4400" b="1" dirty="0"/>
              <a:t> </a:t>
            </a:r>
            <a:r>
              <a:rPr lang="en-SG" sz="4400" b="1" dirty="0" err="1"/>
              <a:t>của</a:t>
            </a:r>
            <a:r>
              <a:rPr lang="en-SG" sz="4400" b="1" dirty="0"/>
              <a:t> </a:t>
            </a:r>
            <a:r>
              <a:rPr lang="en-SG" sz="4400" b="1" dirty="0" err="1"/>
              <a:t>Sở</a:t>
            </a:r>
            <a:r>
              <a:rPr lang="en-SG" sz="4400" b="1" dirty="0"/>
              <a:t> NN&amp;MT </a:t>
            </a:r>
            <a:r>
              <a:rPr lang="en-SG" sz="4400" dirty="0" err="1"/>
              <a:t>thì</a:t>
            </a:r>
            <a:r>
              <a:rPr lang="en-SG" sz="4400" dirty="0"/>
              <a:t>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dirty="0" err="1"/>
              <a:t>về</a:t>
            </a:r>
            <a:r>
              <a:rPr lang="en-SG" sz="4400" dirty="0"/>
              <a:t> </a:t>
            </a:r>
            <a:r>
              <a:rPr lang="en-SG" sz="4400" dirty="0" err="1"/>
              <a:t>Văn</a:t>
            </a:r>
            <a:r>
              <a:rPr lang="en-SG" sz="4400" dirty="0"/>
              <a:t> </a:t>
            </a:r>
            <a:r>
              <a:rPr lang="en-SG" sz="4400" dirty="0" err="1"/>
              <a:t>phòng</a:t>
            </a:r>
            <a:r>
              <a:rPr lang="en-SG" sz="4400" dirty="0"/>
              <a:t>/chi </a:t>
            </a:r>
            <a:r>
              <a:rPr lang="en-SG" sz="4400" dirty="0" err="1"/>
              <a:t>nhánh</a:t>
            </a:r>
            <a:r>
              <a:rPr lang="en-SG" sz="4400" dirty="0"/>
              <a:t> </a:t>
            </a:r>
            <a:r>
              <a:rPr lang="en-SG" sz="4400" dirty="0" err="1"/>
              <a:t>văn</a:t>
            </a:r>
            <a:r>
              <a:rPr lang="en-SG" sz="4400" dirty="0"/>
              <a:t> </a:t>
            </a:r>
            <a:r>
              <a:rPr lang="en-SG" sz="4400" dirty="0" err="1"/>
              <a:t>phòng</a:t>
            </a:r>
            <a:r>
              <a:rPr lang="en-SG" sz="4400" dirty="0"/>
              <a:t> </a:t>
            </a:r>
            <a:r>
              <a:rPr lang="en-SG" sz="4400" dirty="0" err="1"/>
              <a:t>đăng</a:t>
            </a:r>
            <a:r>
              <a:rPr lang="en-SG" sz="4400" dirty="0"/>
              <a:t> </a:t>
            </a:r>
            <a:r>
              <a:rPr lang="en-SG" sz="4400" dirty="0" err="1"/>
              <a:t>ký</a:t>
            </a:r>
            <a:r>
              <a:rPr lang="en-SG" sz="4400" dirty="0"/>
              <a:t> </a:t>
            </a:r>
            <a:r>
              <a:rPr lang="en-SG" sz="4400" dirty="0" err="1"/>
              <a:t>đất</a:t>
            </a:r>
            <a:r>
              <a:rPr lang="en-SG" sz="4400" dirty="0"/>
              <a:t> </a:t>
            </a:r>
            <a:r>
              <a:rPr lang="en-SG" sz="4400" dirty="0" err="1"/>
              <a:t>đai</a:t>
            </a:r>
            <a:endParaRPr lang="en-SG" sz="4400" dirty="0"/>
          </a:p>
          <a:p>
            <a:pPr algn="just"/>
            <a:r>
              <a:rPr lang="en-SG" sz="4400" dirty="0"/>
              <a:t>+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thuộc</a:t>
            </a:r>
            <a:r>
              <a:rPr lang="en-SG" sz="4400" dirty="0"/>
              <a:t> </a:t>
            </a:r>
            <a:r>
              <a:rPr lang="en-SG" sz="4400" dirty="0" err="1"/>
              <a:t>thẩm</a:t>
            </a:r>
            <a:r>
              <a:rPr lang="en-SG" sz="4400" dirty="0"/>
              <a:t> </a:t>
            </a:r>
            <a:r>
              <a:rPr lang="en-SG" sz="4400" dirty="0" err="1"/>
              <a:t>quyền</a:t>
            </a:r>
            <a:r>
              <a:rPr lang="en-SG" sz="4400" dirty="0"/>
              <a:t> </a:t>
            </a:r>
            <a:r>
              <a:rPr lang="en-SG" sz="4400" b="1" dirty="0" err="1"/>
              <a:t>của</a:t>
            </a:r>
            <a:r>
              <a:rPr lang="en-SG" sz="4400" b="1" dirty="0"/>
              <a:t> </a:t>
            </a:r>
            <a:r>
              <a:rPr lang="en-SG" sz="4400" b="1" dirty="0" err="1"/>
              <a:t>Sở</a:t>
            </a:r>
            <a:r>
              <a:rPr lang="en-SG" sz="4400" b="1" dirty="0"/>
              <a:t> NN&amp;MT </a:t>
            </a:r>
            <a:r>
              <a:rPr lang="en-SG" sz="4400" b="1" dirty="0" err="1"/>
              <a:t>mà</a:t>
            </a:r>
            <a:r>
              <a:rPr lang="en-SG" sz="4400" b="1" dirty="0"/>
              <a:t> </a:t>
            </a:r>
            <a:r>
              <a:rPr lang="en-SG" sz="4400" b="1" dirty="0" err="1"/>
              <a:t>có</a:t>
            </a:r>
            <a:r>
              <a:rPr lang="en-SG" sz="4400" b="1" dirty="0"/>
              <a:t> </a:t>
            </a:r>
            <a:r>
              <a:rPr lang="en-SG" sz="4400" b="1" dirty="0" err="1"/>
              <a:t>sự</a:t>
            </a:r>
            <a:r>
              <a:rPr lang="en-SG" sz="4400" b="1" dirty="0"/>
              <a:t> </a:t>
            </a:r>
            <a:r>
              <a:rPr lang="en-SG" sz="4400" b="1" dirty="0" err="1"/>
              <a:t>phối</a:t>
            </a:r>
            <a:r>
              <a:rPr lang="en-SG" sz="4400" b="1" dirty="0"/>
              <a:t> </a:t>
            </a:r>
            <a:r>
              <a:rPr lang="en-SG" sz="4400" b="1" dirty="0" err="1"/>
              <a:t>hợp</a:t>
            </a:r>
            <a:r>
              <a:rPr lang="en-SG" sz="4400" b="1" dirty="0"/>
              <a:t> </a:t>
            </a:r>
            <a:r>
              <a:rPr lang="en-SG" sz="4400" b="1" dirty="0" err="1"/>
              <a:t>của</a:t>
            </a:r>
            <a:r>
              <a:rPr lang="en-SG" sz="4400" b="1" dirty="0"/>
              <a:t> UBND </a:t>
            </a:r>
            <a:r>
              <a:rPr lang="en-SG" sz="4400" b="1" dirty="0" err="1"/>
              <a:t>cấp</a:t>
            </a:r>
            <a:r>
              <a:rPr lang="en-SG" sz="4400" b="1" dirty="0"/>
              <a:t> </a:t>
            </a:r>
            <a:r>
              <a:rPr lang="en-SG" sz="4400" b="1" dirty="0" err="1"/>
              <a:t>xã</a:t>
            </a:r>
            <a:r>
              <a:rPr lang="en-SG" sz="4400" b="1" dirty="0"/>
              <a:t> </a:t>
            </a:r>
            <a:r>
              <a:rPr lang="en-SG" sz="4400" dirty="0"/>
              <a:t>(</a:t>
            </a:r>
            <a:r>
              <a:rPr lang="en-SG" sz="4400" dirty="0" err="1"/>
              <a:t>ví</a:t>
            </a:r>
            <a:r>
              <a:rPr lang="en-SG" sz="4400" dirty="0"/>
              <a:t> </a:t>
            </a:r>
            <a:r>
              <a:rPr lang="en-SG" sz="4400" dirty="0" err="1"/>
              <a:t>dụ</a:t>
            </a:r>
            <a:r>
              <a:rPr lang="en-SG" sz="4400" dirty="0"/>
              <a:t> </a:t>
            </a:r>
            <a:r>
              <a:rPr lang="en-SG" sz="4400" dirty="0" err="1"/>
              <a:t>thủ</a:t>
            </a:r>
            <a:r>
              <a:rPr lang="en-SG" sz="4400" dirty="0"/>
              <a:t> </a:t>
            </a:r>
            <a:r>
              <a:rPr lang="en-SG" sz="4400" dirty="0" err="1"/>
              <a:t>tục</a:t>
            </a:r>
            <a:r>
              <a:rPr lang="en-SG" sz="4400" dirty="0"/>
              <a:t> </a:t>
            </a:r>
            <a:r>
              <a:rPr lang="en-SG" sz="4400" b="1" dirty="0" err="1"/>
              <a:t>tách</a:t>
            </a:r>
            <a:r>
              <a:rPr lang="en-SG" sz="4400" b="1" dirty="0"/>
              <a:t> </a:t>
            </a:r>
            <a:r>
              <a:rPr lang="en-SG" sz="4400" b="1" dirty="0" err="1"/>
              <a:t>thửa</a:t>
            </a:r>
            <a:r>
              <a:rPr lang="en-SG" sz="4400" dirty="0"/>
              <a:t>),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b="1" dirty="0" err="1"/>
              <a:t>về</a:t>
            </a:r>
            <a:r>
              <a:rPr lang="en-SG" sz="4400" b="1" dirty="0"/>
              <a:t> Văn </a:t>
            </a:r>
            <a:r>
              <a:rPr lang="en-SG" sz="4400" b="1" dirty="0" err="1"/>
              <a:t>phòng</a:t>
            </a:r>
            <a:r>
              <a:rPr lang="en-SG" sz="4400" b="1" dirty="0"/>
              <a:t>, chi </a:t>
            </a:r>
            <a:r>
              <a:rPr lang="en-SG" sz="4400" b="1" dirty="0" err="1"/>
              <a:t>nhánh</a:t>
            </a:r>
            <a:r>
              <a:rPr lang="en-SG" sz="4400" b="1" dirty="0"/>
              <a:t> </a:t>
            </a:r>
            <a:r>
              <a:rPr lang="en-SG" sz="4400" dirty="0"/>
              <a:t>Văn </a:t>
            </a:r>
            <a:r>
              <a:rPr lang="en-SG" sz="4400" dirty="0" err="1"/>
              <a:t>phòng</a:t>
            </a:r>
            <a:r>
              <a:rPr lang="en-SG" sz="4400" dirty="0"/>
              <a:t> </a:t>
            </a:r>
            <a:r>
              <a:rPr lang="en-SG" sz="4400" dirty="0" err="1"/>
              <a:t>đăng</a:t>
            </a:r>
            <a:r>
              <a:rPr lang="en-SG" sz="4400" dirty="0"/>
              <a:t> </a:t>
            </a:r>
            <a:r>
              <a:rPr lang="en-SG" sz="4400" dirty="0" err="1"/>
              <a:t>ký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39454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LUÂN CHUYỂN HỒ SƠ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529745" cy="7448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400" b="1" dirty="0" err="1"/>
              <a:t>Các</a:t>
            </a:r>
            <a:r>
              <a:rPr lang="en-SG" sz="4400" b="1" dirty="0"/>
              <a:t> </a:t>
            </a:r>
            <a:r>
              <a:rPr lang="en-SG" sz="4400" b="1" dirty="0" err="1"/>
              <a:t>câu</a:t>
            </a:r>
            <a:r>
              <a:rPr lang="en-SG" sz="4400" b="1" dirty="0"/>
              <a:t> </a:t>
            </a:r>
            <a:r>
              <a:rPr lang="en-SG" sz="4400" b="1" dirty="0" err="1"/>
              <a:t>hỏi</a:t>
            </a:r>
            <a:r>
              <a:rPr lang="en-SG" sz="4400" b="1" dirty="0"/>
              <a:t> </a:t>
            </a:r>
            <a:r>
              <a:rPr lang="en-SG" sz="4400" b="1" dirty="0" err="1"/>
              <a:t>đặt</a:t>
            </a:r>
            <a:r>
              <a:rPr lang="en-SG" sz="4400" b="1" dirty="0"/>
              <a:t> </a:t>
            </a:r>
            <a:r>
              <a:rPr lang="en-SG" sz="4400" b="1" dirty="0" err="1"/>
              <a:t>ra</a:t>
            </a:r>
            <a:r>
              <a:rPr lang="en-SG" sz="4400" b="1" dirty="0"/>
              <a:t>:</a:t>
            </a:r>
          </a:p>
          <a:p>
            <a:pPr algn="just"/>
            <a:r>
              <a:rPr lang="en-SG" sz="4400" dirty="0"/>
              <a:t>- </a:t>
            </a:r>
            <a:r>
              <a:rPr lang="en-SG" sz="4400" dirty="0" err="1"/>
              <a:t>Trung</a:t>
            </a:r>
            <a:r>
              <a:rPr lang="en-SG" sz="4400" dirty="0"/>
              <a:t> </a:t>
            </a:r>
            <a:r>
              <a:rPr lang="en-SG" sz="4400" dirty="0" err="1"/>
              <a:t>tâm</a:t>
            </a:r>
            <a:r>
              <a:rPr lang="en-SG" sz="4400" dirty="0"/>
              <a:t> </a:t>
            </a:r>
            <a:r>
              <a:rPr lang="en-SG" sz="4400" dirty="0" err="1"/>
              <a:t>Phục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hành</a:t>
            </a:r>
            <a:r>
              <a:rPr lang="en-SG" sz="4400" dirty="0"/>
              <a:t> </a:t>
            </a:r>
            <a:r>
              <a:rPr lang="en-SG" sz="4400" dirty="0" err="1"/>
              <a:t>chính</a:t>
            </a:r>
            <a:r>
              <a:rPr lang="en-SG" sz="4400" dirty="0"/>
              <a:t> </a:t>
            </a:r>
            <a:r>
              <a:rPr lang="en-SG" sz="4400" dirty="0" err="1"/>
              <a:t>công</a:t>
            </a:r>
            <a:r>
              <a:rPr lang="en-SG" sz="4400" dirty="0"/>
              <a:t> </a:t>
            </a:r>
            <a:r>
              <a:rPr lang="en-SG" sz="4400" b="1" dirty="0" err="1"/>
              <a:t>số</a:t>
            </a:r>
            <a:r>
              <a:rPr lang="en-SG" sz="4400" b="1" dirty="0"/>
              <a:t> </a:t>
            </a:r>
            <a:r>
              <a:rPr lang="en-SG" sz="4400" b="1" dirty="0" err="1"/>
              <a:t>hóa</a:t>
            </a:r>
            <a:r>
              <a:rPr lang="en-SG" sz="4400" b="1" dirty="0"/>
              <a:t> </a:t>
            </a:r>
            <a:r>
              <a:rPr lang="en-SG" sz="4400" b="1" dirty="0" err="1"/>
              <a:t>không</a:t>
            </a:r>
            <a:r>
              <a:rPr lang="en-SG" sz="4400" b="1" dirty="0"/>
              <a:t> </a:t>
            </a:r>
            <a:r>
              <a:rPr lang="en-SG" sz="4400" b="1" dirty="0" err="1"/>
              <a:t>đủ</a:t>
            </a:r>
            <a:r>
              <a:rPr lang="en-SG" sz="4400" b="1" dirty="0"/>
              <a:t> </a:t>
            </a:r>
            <a:r>
              <a:rPr lang="en-SG" sz="4400" b="1" dirty="0" err="1"/>
              <a:t>chuẩn</a:t>
            </a:r>
            <a:r>
              <a:rPr lang="en-SG" sz="4400" b="1" dirty="0"/>
              <a:t> </a:t>
            </a:r>
            <a:r>
              <a:rPr lang="en-SG" sz="4400" dirty="0" err="1"/>
              <a:t>thì</a:t>
            </a:r>
            <a:r>
              <a:rPr lang="en-SG" sz="4400" dirty="0"/>
              <a:t> </a:t>
            </a:r>
            <a:r>
              <a:rPr lang="en-SG" sz="4400" dirty="0" err="1"/>
              <a:t>sao</a:t>
            </a:r>
            <a:r>
              <a:rPr lang="en-SG" sz="4400" dirty="0"/>
              <a:t>: =&gt; </a:t>
            </a:r>
            <a:r>
              <a:rPr lang="en-SG" sz="4400" dirty="0" err="1"/>
              <a:t>yêu</a:t>
            </a:r>
            <a:r>
              <a:rPr lang="en-SG" sz="4400" dirty="0"/>
              <a:t> </a:t>
            </a:r>
            <a:r>
              <a:rPr lang="en-SG" sz="4400" dirty="0" err="1"/>
              <a:t>cầu</a:t>
            </a:r>
            <a:r>
              <a:rPr lang="en-SG" sz="4400" dirty="0"/>
              <a:t> </a:t>
            </a:r>
            <a:r>
              <a:rPr lang="en-SG" sz="4400" dirty="0" err="1"/>
              <a:t>Trung</a:t>
            </a:r>
            <a:r>
              <a:rPr lang="en-SG" sz="4400" dirty="0"/>
              <a:t> </a:t>
            </a:r>
            <a:r>
              <a:rPr lang="en-SG" sz="4400" dirty="0" err="1"/>
              <a:t>tâm</a:t>
            </a:r>
            <a:r>
              <a:rPr lang="en-SG" sz="4400" dirty="0"/>
              <a:t> </a:t>
            </a:r>
            <a:r>
              <a:rPr lang="en-SG" sz="4400" dirty="0" err="1"/>
              <a:t>Phục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hành</a:t>
            </a:r>
            <a:r>
              <a:rPr lang="en-SG" sz="4400" dirty="0"/>
              <a:t> </a:t>
            </a:r>
            <a:r>
              <a:rPr lang="en-SG" sz="4400" dirty="0" err="1"/>
              <a:t>chính</a:t>
            </a:r>
            <a:r>
              <a:rPr lang="en-SG" sz="4400" dirty="0"/>
              <a:t> </a:t>
            </a:r>
            <a:r>
              <a:rPr lang="en-SG" sz="4400" dirty="0" err="1"/>
              <a:t>công</a:t>
            </a:r>
            <a:r>
              <a:rPr lang="en-SG" sz="4400" dirty="0"/>
              <a:t> </a:t>
            </a:r>
            <a:r>
              <a:rPr lang="en-SG" sz="4400" dirty="0" err="1"/>
              <a:t>phải</a:t>
            </a:r>
            <a:r>
              <a:rPr lang="en-SG" sz="4400" dirty="0"/>
              <a:t> </a:t>
            </a:r>
            <a:r>
              <a:rPr lang="en-SG" sz="4400" dirty="0" err="1"/>
              <a:t>quán</a:t>
            </a:r>
            <a:r>
              <a:rPr lang="en-SG" sz="4400" dirty="0"/>
              <a:t> </a:t>
            </a:r>
            <a:r>
              <a:rPr lang="en-SG" sz="4400" dirty="0" err="1"/>
              <a:t>triệt</a:t>
            </a:r>
            <a:r>
              <a:rPr lang="en-SG" sz="4400" dirty="0"/>
              <a:t> </a:t>
            </a:r>
            <a:r>
              <a:rPr lang="en-SG" sz="4400" dirty="0" err="1"/>
              <a:t>việc</a:t>
            </a:r>
            <a:r>
              <a:rPr lang="en-SG" sz="4400" dirty="0"/>
              <a:t> </a:t>
            </a:r>
            <a:r>
              <a:rPr lang="en-SG" sz="4400" dirty="0" err="1"/>
              <a:t>số</a:t>
            </a:r>
            <a:r>
              <a:rPr lang="en-SG" sz="4400" dirty="0"/>
              <a:t> </a:t>
            </a:r>
            <a:r>
              <a:rPr lang="en-SG" sz="4400" dirty="0" err="1"/>
              <a:t>hóa</a:t>
            </a:r>
            <a:r>
              <a:rPr lang="en-SG" sz="4400" dirty="0"/>
              <a:t> </a:t>
            </a:r>
            <a:r>
              <a:rPr lang="en-SG" sz="4400" dirty="0" err="1"/>
              <a:t>đảm</a:t>
            </a:r>
            <a:r>
              <a:rPr lang="en-SG" sz="4400" dirty="0"/>
              <a:t> </a:t>
            </a:r>
            <a:r>
              <a:rPr lang="en-SG" sz="4400" dirty="0" err="1"/>
              <a:t>bảo</a:t>
            </a:r>
            <a:r>
              <a:rPr lang="en-SG" sz="4400" dirty="0"/>
              <a:t> </a:t>
            </a:r>
            <a:r>
              <a:rPr lang="en-SG" sz="4400" dirty="0" err="1"/>
              <a:t>đúng</a:t>
            </a:r>
            <a:r>
              <a:rPr lang="en-SG" sz="4400" dirty="0"/>
              <a:t> </a:t>
            </a:r>
            <a:r>
              <a:rPr lang="en-SG" sz="4400" dirty="0" err="1"/>
              <a:t>quy</a:t>
            </a:r>
            <a:r>
              <a:rPr lang="en-SG" sz="4400" dirty="0"/>
              <a:t> </a:t>
            </a:r>
            <a:r>
              <a:rPr lang="en-SG" sz="4400" dirty="0" err="1"/>
              <a:t>định</a:t>
            </a:r>
            <a:r>
              <a:rPr lang="en-SG" sz="4400" dirty="0"/>
              <a:t>, </a:t>
            </a:r>
            <a:r>
              <a:rPr lang="en-SG" sz="4400" dirty="0" err="1"/>
              <a:t>để</a:t>
            </a:r>
            <a:r>
              <a:rPr lang="en-SG" sz="4400" dirty="0"/>
              <a:t> </a:t>
            </a:r>
            <a:r>
              <a:rPr lang="en-SG" sz="4400" dirty="0" err="1"/>
              <a:t>luân</a:t>
            </a:r>
            <a:r>
              <a:rPr lang="en-SG" sz="4400" dirty="0"/>
              <a:t> </a:t>
            </a:r>
            <a:r>
              <a:rPr lang="en-SG" sz="4400" dirty="0" err="1"/>
              <a:t>chuyển</a:t>
            </a:r>
            <a:r>
              <a:rPr lang="en-SG" sz="4400" dirty="0"/>
              <a:t>, </a:t>
            </a:r>
            <a:r>
              <a:rPr lang="en-SG" sz="4400" b="1" dirty="0" err="1"/>
              <a:t>tránh</a:t>
            </a:r>
            <a:r>
              <a:rPr lang="en-SG" sz="4400" b="1" dirty="0"/>
              <a:t> </a:t>
            </a:r>
            <a:r>
              <a:rPr lang="en-SG" sz="4400" b="1" dirty="0" err="1"/>
              <a:t>trường</a:t>
            </a:r>
            <a:r>
              <a:rPr lang="en-SG" sz="4400" b="1" dirty="0"/>
              <a:t> </a:t>
            </a:r>
            <a:r>
              <a:rPr lang="en-SG" sz="4400" b="1" dirty="0" err="1"/>
              <a:t>hợp</a:t>
            </a:r>
            <a:r>
              <a:rPr lang="en-SG" sz="4400" dirty="0"/>
              <a:t>: </a:t>
            </a:r>
            <a:r>
              <a:rPr lang="en-SG" sz="4400" dirty="0" err="1"/>
              <a:t>lấy</a:t>
            </a:r>
            <a:r>
              <a:rPr lang="en-SG" sz="4400" dirty="0"/>
              <a:t>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trước</a:t>
            </a:r>
            <a:r>
              <a:rPr lang="en-SG" sz="4400" dirty="0"/>
              <a:t> </a:t>
            </a:r>
            <a:r>
              <a:rPr lang="en-SG" sz="4400" dirty="0" err="1"/>
              <a:t>đính</a:t>
            </a:r>
            <a:r>
              <a:rPr lang="en-SG" sz="4400" dirty="0"/>
              <a:t> </a:t>
            </a:r>
            <a:r>
              <a:rPr lang="en-SG" sz="4400" dirty="0" err="1"/>
              <a:t>kèm</a:t>
            </a:r>
            <a:r>
              <a:rPr lang="en-SG" sz="4400" dirty="0"/>
              <a:t> </a:t>
            </a:r>
            <a:r>
              <a:rPr lang="en-SG" sz="4400" dirty="0" err="1"/>
              <a:t>lên</a:t>
            </a:r>
            <a:r>
              <a:rPr lang="en-SG" sz="4400" dirty="0"/>
              <a:t> </a:t>
            </a:r>
            <a:r>
              <a:rPr lang="en-SG" sz="4400" dirty="0" err="1"/>
              <a:t>cho</a:t>
            </a:r>
            <a:r>
              <a:rPr lang="en-SG" sz="4400" dirty="0"/>
              <a:t> </a:t>
            </a:r>
            <a:r>
              <a:rPr lang="en-SG" sz="4400" dirty="0" err="1"/>
              <a:t>có</a:t>
            </a:r>
            <a:r>
              <a:rPr lang="en-SG" sz="4400" dirty="0"/>
              <a:t> </a:t>
            </a:r>
            <a:r>
              <a:rPr lang="en-SG" sz="4400" dirty="0" err="1"/>
              <a:t>lệ</a:t>
            </a:r>
            <a:r>
              <a:rPr lang="en-SG" sz="4400" dirty="0"/>
              <a:t> </a:t>
            </a:r>
            <a:r>
              <a:rPr lang="en-SG" sz="4400" dirty="0" err="1"/>
              <a:t>rồi</a:t>
            </a:r>
            <a:r>
              <a:rPr lang="en-SG" sz="4400" dirty="0"/>
              <a:t> </a:t>
            </a:r>
            <a:r>
              <a:rPr lang="en-SG" sz="4400" dirty="0" err="1"/>
              <a:t>chuyển</a:t>
            </a:r>
            <a:r>
              <a:rPr lang="en-SG" sz="4400" dirty="0"/>
              <a:t>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giấy</a:t>
            </a:r>
            <a:r>
              <a:rPr lang="en-SG" sz="4400" dirty="0"/>
              <a:t> </a:t>
            </a:r>
            <a:r>
              <a:rPr lang="en-SG" sz="4400" dirty="0" err="1"/>
              <a:t>về</a:t>
            </a:r>
            <a:r>
              <a:rPr lang="en-SG" sz="4400" dirty="0"/>
              <a:t> </a:t>
            </a:r>
            <a:r>
              <a:rPr lang="en-SG" sz="4400" dirty="0" err="1"/>
              <a:t>phòng</a:t>
            </a:r>
            <a:r>
              <a:rPr lang="en-SG" sz="4400" dirty="0"/>
              <a:t> </a:t>
            </a:r>
            <a:r>
              <a:rPr lang="en-SG" sz="4400" dirty="0" err="1"/>
              <a:t>chuyên</a:t>
            </a:r>
            <a:r>
              <a:rPr lang="en-SG" sz="4400" dirty="0"/>
              <a:t> </a:t>
            </a:r>
            <a:r>
              <a:rPr lang="en-SG" sz="4400" dirty="0" err="1"/>
              <a:t>môn</a:t>
            </a:r>
            <a:r>
              <a:rPr lang="en-SG" sz="4400" dirty="0"/>
              <a:t>; </a:t>
            </a:r>
            <a:r>
              <a:rPr lang="en-SG" sz="4400" dirty="0" err="1"/>
              <a:t>Phòng</a:t>
            </a:r>
            <a:r>
              <a:rPr lang="en-SG" sz="4400" dirty="0"/>
              <a:t> </a:t>
            </a:r>
            <a:r>
              <a:rPr lang="en-SG" sz="4400" dirty="0" err="1"/>
              <a:t>Kinh</a:t>
            </a:r>
            <a:r>
              <a:rPr lang="en-SG" sz="4400" dirty="0"/>
              <a:t> </a:t>
            </a:r>
            <a:r>
              <a:rPr lang="en-SG" sz="4400" dirty="0" err="1"/>
              <a:t>tế</a:t>
            </a:r>
            <a:r>
              <a:rPr lang="en-SG" sz="4400" dirty="0"/>
              <a:t>/KTHTĐT </a:t>
            </a:r>
            <a:r>
              <a:rPr lang="en-SG" sz="4400" dirty="0" err="1"/>
              <a:t>phải</a:t>
            </a:r>
            <a:r>
              <a:rPr lang="en-SG" sz="4400" dirty="0"/>
              <a:t> </a:t>
            </a:r>
            <a:r>
              <a:rPr lang="en-SG" sz="4400" dirty="0" err="1"/>
              <a:t>phản</a:t>
            </a:r>
            <a:r>
              <a:rPr lang="en-SG" sz="4400" dirty="0"/>
              <a:t> </a:t>
            </a:r>
            <a:r>
              <a:rPr lang="en-SG" sz="4400" dirty="0" err="1"/>
              <a:t>ánh</a:t>
            </a:r>
            <a:r>
              <a:rPr lang="en-SG" sz="4400" dirty="0"/>
              <a:t> </a:t>
            </a:r>
            <a:r>
              <a:rPr lang="en-SG" sz="4400" dirty="0" err="1"/>
              <a:t>với</a:t>
            </a:r>
            <a:r>
              <a:rPr lang="en-SG" sz="4400" dirty="0"/>
              <a:t> </a:t>
            </a:r>
            <a:r>
              <a:rPr lang="en-SG" sz="4400" dirty="0" err="1"/>
              <a:t>Giám</a:t>
            </a:r>
            <a:r>
              <a:rPr lang="en-SG" sz="4400" dirty="0"/>
              <a:t> </a:t>
            </a:r>
            <a:r>
              <a:rPr lang="en-SG" sz="4400" dirty="0" err="1"/>
              <a:t>đốc</a:t>
            </a:r>
            <a:r>
              <a:rPr lang="en-SG" sz="4400" dirty="0"/>
              <a:t> </a:t>
            </a:r>
            <a:r>
              <a:rPr lang="en-SG" sz="4400" dirty="0" err="1"/>
              <a:t>Trung</a:t>
            </a:r>
            <a:r>
              <a:rPr lang="en-SG" sz="4400" dirty="0"/>
              <a:t> </a:t>
            </a:r>
            <a:r>
              <a:rPr lang="en-SG" sz="4400" dirty="0" err="1"/>
              <a:t>tâm</a:t>
            </a:r>
            <a:r>
              <a:rPr lang="en-SG" sz="4400" dirty="0"/>
              <a:t> </a:t>
            </a:r>
            <a:r>
              <a:rPr lang="en-SG" sz="4400" dirty="0" err="1"/>
              <a:t>Phục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hành</a:t>
            </a:r>
            <a:r>
              <a:rPr lang="en-SG" sz="4400" dirty="0"/>
              <a:t> </a:t>
            </a:r>
            <a:r>
              <a:rPr lang="en-SG" sz="4400" dirty="0" err="1"/>
              <a:t>chính</a:t>
            </a:r>
            <a:r>
              <a:rPr lang="en-SG" sz="4400" dirty="0"/>
              <a:t> </a:t>
            </a:r>
            <a:r>
              <a:rPr lang="en-SG" sz="4400" dirty="0" err="1"/>
              <a:t>công</a:t>
            </a:r>
            <a:r>
              <a:rPr lang="en-SG" sz="4400" dirty="0"/>
              <a:t> </a:t>
            </a:r>
            <a:r>
              <a:rPr lang="en-SG" sz="4400" dirty="0" err="1"/>
              <a:t>việc</a:t>
            </a:r>
            <a:r>
              <a:rPr lang="en-SG" sz="4400" dirty="0"/>
              <a:t> </a:t>
            </a:r>
            <a:r>
              <a:rPr lang="en-SG" sz="4400" dirty="0" err="1"/>
              <a:t>này</a:t>
            </a:r>
            <a:r>
              <a:rPr lang="en-SG" sz="4400" dirty="0"/>
              <a:t>, </a:t>
            </a:r>
            <a:r>
              <a:rPr lang="en-SG" sz="4400" dirty="0" err="1"/>
              <a:t>để</a:t>
            </a:r>
            <a:r>
              <a:rPr lang="en-SG" sz="4400" dirty="0"/>
              <a:t> </a:t>
            </a:r>
            <a:r>
              <a:rPr lang="en-SG" sz="4400" dirty="0" err="1"/>
              <a:t>chấn</a:t>
            </a:r>
            <a:r>
              <a:rPr lang="en-SG" sz="4400" dirty="0"/>
              <a:t> </a:t>
            </a:r>
            <a:r>
              <a:rPr lang="en-SG" sz="4400" dirty="0" err="1"/>
              <a:t>chỉnh</a:t>
            </a:r>
            <a:r>
              <a:rPr lang="en-SG" sz="4400" dirty="0"/>
              <a:t>, </a:t>
            </a:r>
            <a:r>
              <a:rPr lang="en-SG" sz="4400" dirty="0" err="1"/>
              <a:t>đảm</a:t>
            </a:r>
            <a:r>
              <a:rPr lang="en-SG" sz="4400" dirty="0"/>
              <a:t> </a:t>
            </a:r>
            <a:r>
              <a:rPr lang="en-SG" sz="4400" dirty="0" err="1"/>
              <a:t>bảo</a:t>
            </a:r>
            <a:r>
              <a:rPr lang="en-SG" sz="4400" dirty="0"/>
              <a:t>,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dirty="0" err="1"/>
              <a:t>đính</a:t>
            </a:r>
            <a:r>
              <a:rPr lang="en-SG" sz="4400" dirty="0"/>
              <a:t> </a:t>
            </a:r>
            <a:r>
              <a:rPr lang="en-SG" sz="4400" dirty="0" err="1"/>
              <a:t>kèm</a:t>
            </a:r>
            <a:r>
              <a:rPr lang="en-SG" sz="4400" dirty="0"/>
              <a:t> </a:t>
            </a:r>
            <a:r>
              <a:rPr lang="en-SG" sz="4400" dirty="0" err="1"/>
              <a:t>lên</a:t>
            </a:r>
            <a:r>
              <a:rPr lang="en-SG" sz="4400" dirty="0"/>
              <a:t> </a:t>
            </a:r>
            <a:r>
              <a:rPr lang="en-SG" sz="4400" dirty="0" err="1"/>
              <a:t>phải</a:t>
            </a:r>
            <a:r>
              <a:rPr lang="en-SG" sz="4400" dirty="0"/>
              <a:t> </a:t>
            </a:r>
            <a:r>
              <a:rPr lang="en-SG" sz="4400" dirty="0" err="1"/>
              <a:t>chuẩn</a:t>
            </a:r>
            <a:r>
              <a:rPr lang="en-SG" sz="4400" dirty="0"/>
              <a:t>, </a:t>
            </a:r>
            <a:r>
              <a:rPr lang="en-SG" sz="4400" dirty="0" err="1"/>
              <a:t>phục</a:t>
            </a:r>
            <a:r>
              <a:rPr lang="en-SG" sz="4400" dirty="0"/>
              <a:t> </a:t>
            </a:r>
            <a:r>
              <a:rPr lang="en-SG" sz="4400" dirty="0" err="1"/>
              <a:t>vụ</a:t>
            </a:r>
            <a:r>
              <a:rPr lang="en-SG" sz="4400" dirty="0"/>
              <a:t> </a:t>
            </a:r>
            <a:r>
              <a:rPr lang="en-SG" sz="4400" dirty="0" err="1"/>
              <a:t>số</a:t>
            </a:r>
            <a:r>
              <a:rPr lang="en-SG" sz="4400" dirty="0"/>
              <a:t> </a:t>
            </a:r>
            <a:r>
              <a:rPr lang="en-SG" sz="4400" dirty="0" err="1"/>
              <a:t>hóa</a:t>
            </a:r>
            <a:r>
              <a:rPr lang="en-SG" sz="4400" dirty="0"/>
              <a:t>, </a:t>
            </a:r>
            <a:r>
              <a:rPr lang="en-SG" sz="4400" dirty="0" err="1"/>
              <a:t>lưu</a:t>
            </a:r>
            <a:r>
              <a:rPr lang="en-SG" sz="4400" dirty="0"/>
              <a:t> </a:t>
            </a:r>
            <a:r>
              <a:rPr lang="en-SG" sz="4400" dirty="0" err="1"/>
              <a:t>kho</a:t>
            </a:r>
            <a:r>
              <a:rPr lang="en-SG" sz="4400" dirty="0"/>
              <a:t>, </a:t>
            </a:r>
            <a:r>
              <a:rPr lang="en-SG" sz="4400" dirty="0" err="1"/>
              <a:t>tái</a:t>
            </a:r>
            <a:r>
              <a:rPr lang="en-SG" sz="4400" dirty="0"/>
              <a:t> </a:t>
            </a:r>
            <a:r>
              <a:rPr lang="en-SG" sz="4400" dirty="0" err="1"/>
              <a:t>sử</a:t>
            </a:r>
            <a:r>
              <a:rPr lang="en-SG" sz="4400" dirty="0"/>
              <a:t> </a:t>
            </a:r>
            <a:r>
              <a:rPr lang="en-SG" sz="4400" dirty="0" err="1"/>
              <a:t>dụng</a:t>
            </a:r>
            <a:r>
              <a:rPr lang="en-SG" sz="4400" dirty="0"/>
              <a:t> </a:t>
            </a:r>
            <a:r>
              <a:rPr lang="en-SG" sz="4400" dirty="0" err="1"/>
              <a:t>về</a:t>
            </a:r>
            <a:r>
              <a:rPr lang="en-SG" sz="4400" dirty="0"/>
              <a:t> </a:t>
            </a:r>
            <a:r>
              <a:rPr lang="en-SG" sz="4400" dirty="0" err="1"/>
              <a:t>sau</a:t>
            </a:r>
            <a:r>
              <a:rPr lang="en-SG" sz="4400" dirty="0"/>
              <a:t>.</a:t>
            </a:r>
          </a:p>
          <a:p>
            <a:pPr algn="just"/>
            <a:r>
              <a:rPr lang="en-SG" sz="4400" dirty="0"/>
              <a:t>- </a:t>
            </a:r>
            <a:r>
              <a:rPr lang="en-SG" sz="4400" b="1" dirty="0"/>
              <a:t>Chi </a:t>
            </a:r>
            <a:r>
              <a:rPr lang="en-SG" sz="4400" b="1" dirty="0" err="1"/>
              <a:t>phí</a:t>
            </a:r>
            <a:r>
              <a:rPr lang="en-SG" sz="4400" b="1" dirty="0"/>
              <a:t> </a:t>
            </a:r>
            <a:r>
              <a:rPr lang="en-SG" sz="4400" b="1" dirty="0" err="1"/>
              <a:t>luân</a:t>
            </a:r>
            <a:r>
              <a:rPr lang="en-SG" sz="4400" b="1" dirty="0"/>
              <a:t> </a:t>
            </a:r>
            <a:r>
              <a:rPr lang="en-SG" sz="4400" b="1" dirty="0" err="1"/>
              <a:t>chuyển</a:t>
            </a:r>
            <a:r>
              <a:rPr lang="en-SG" sz="4400" b="1" dirty="0"/>
              <a:t> </a:t>
            </a:r>
            <a:r>
              <a:rPr lang="en-SG" sz="4400" dirty="0" err="1"/>
              <a:t>hồ</a:t>
            </a:r>
            <a:r>
              <a:rPr lang="en-SG" sz="4400" dirty="0"/>
              <a:t> </a:t>
            </a:r>
            <a:r>
              <a:rPr lang="en-SG" sz="4400" dirty="0" err="1"/>
              <a:t>sơ</a:t>
            </a:r>
            <a:r>
              <a:rPr lang="en-SG" sz="4400" dirty="0"/>
              <a:t> </a:t>
            </a:r>
            <a:r>
              <a:rPr lang="en-SG" sz="4400" b="1" dirty="0" err="1"/>
              <a:t>từ</a:t>
            </a:r>
            <a:r>
              <a:rPr lang="en-SG" sz="4400" b="1" dirty="0"/>
              <a:t> </a:t>
            </a:r>
            <a:r>
              <a:rPr lang="en-SG" sz="4400" b="1" dirty="0" err="1"/>
              <a:t>Trung</a:t>
            </a:r>
            <a:r>
              <a:rPr lang="en-SG" sz="4400" b="1" dirty="0"/>
              <a:t> </a:t>
            </a:r>
            <a:r>
              <a:rPr lang="en-SG" sz="4400" b="1" dirty="0" err="1"/>
              <a:t>tâm</a:t>
            </a:r>
            <a:r>
              <a:rPr lang="en-SG" sz="4400" b="1" dirty="0"/>
              <a:t> </a:t>
            </a:r>
            <a:r>
              <a:rPr lang="en-SG" sz="4400" b="1" dirty="0" err="1"/>
              <a:t>về</a:t>
            </a:r>
            <a:r>
              <a:rPr lang="en-SG" sz="4400" b="1" dirty="0"/>
              <a:t> </a:t>
            </a:r>
            <a:r>
              <a:rPr lang="en-SG" sz="4400" b="1" dirty="0" err="1"/>
              <a:t>các</a:t>
            </a:r>
            <a:r>
              <a:rPr lang="en-SG" sz="4400" b="1" dirty="0"/>
              <a:t> chi </a:t>
            </a:r>
            <a:r>
              <a:rPr lang="en-SG" sz="4400" b="1" dirty="0" err="1"/>
              <a:t>nhánh</a:t>
            </a:r>
            <a:r>
              <a:rPr lang="en-SG" sz="4400" b="1" dirty="0"/>
              <a:t> </a:t>
            </a:r>
            <a:r>
              <a:rPr lang="en-SG" sz="4400" b="1" dirty="0" err="1"/>
              <a:t>và</a:t>
            </a:r>
            <a:r>
              <a:rPr lang="en-SG" sz="4400" b="1" dirty="0"/>
              <a:t> </a:t>
            </a:r>
            <a:r>
              <a:rPr lang="en-SG" sz="4400" b="1" dirty="0" err="1"/>
              <a:t>ngược</a:t>
            </a:r>
            <a:r>
              <a:rPr lang="en-SG" sz="4400" b="1" dirty="0"/>
              <a:t> </a:t>
            </a:r>
            <a:r>
              <a:rPr lang="en-SG" sz="4400" b="1" dirty="0" err="1"/>
              <a:t>lại</a:t>
            </a:r>
            <a:r>
              <a:rPr lang="en-SG" sz="4400" b="1" dirty="0"/>
              <a:t> </a:t>
            </a:r>
            <a:r>
              <a:rPr lang="en-SG" sz="4400" dirty="0" err="1"/>
              <a:t>ai</a:t>
            </a:r>
            <a:r>
              <a:rPr lang="en-SG" sz="4400" dirty="0"/>
              <a:t> </a:t>
            </a:r>
            <a:r>
              <a:rPr lang="en-SG" sz="4400" dirty="0" err="1"/>
              <a:t>chịu</a:t>
            </a:r>
            <a:r>
              <a:rPr lang="en-SG" sz="4400" dirty="0"/>
              <a:t> =&gt;  ĐÃ THỐNG NHẤT, </a:t>
            </a:r>
            <a:r>
              <a:rPr lang="en-SG" sz="4400" b="1" dirty="0" err="1"/>
              <a:t>Văn</a:t>
            </a:r>
            <a:r>
              <a:rPr lang="en-SG" sz="4400" b="1" dirty="0"/>
              <a:t> p</a:t>
            </a:r>
            <a:r>
              <a:rPr lang="en-US" sz="4400" b="1" dirty="0" err="1"/>
              <a:t>hòng</a:t>
            </a:r>
            <a:r>
              <a:rPr lang="en-US" sz="4400" b="1" dirty="0"/>
              <a:t> </a:t>
            </a:r>
            <a:r>
              <a:rPr lang="en-US" sz="4400" b="1" dirty="0" err="1"/>
              <a:t>Đăng</a:t>
            </a:r>
            <a:r>
              <a:rPr lang="en-US" sz="4400" b="1" dirty="0"/>
              <a:t> </a:t>
            </a:r>
            <a:r>
              <a:rPr lang="en-US" sz="4400" b="1" dirty="0" err="1"/>
              <a:t>ký</a:t>
            </a:r>
            <a:r>
              <a:rPr lang="en-US" sz="4400" b="1" dirty="0"/>
              <a:t> </a:t>
            </a:r>
            <a:r>
              <a:rPr lang="en-US" sz="4400" b="1" dirty="0" err="1"/>
              <a:t>đất</a:t>
            </a:r>
            <a:r>
              <a:rPr lang="en-US" sz="4400" b="1" dirty="0"/>
              <a:t> </a:t>
            </a:r>
            <a:r>
              <a:rPr lang="en-US" sz="4400" b="1" dirty="0" err="1"/>
              <a:t>đai</a:t>
            </a:r>
            <a:r>
              <a:rPr lang="en-US" sz="4400" b="1" dirty="0"/>
              <a:t> </a:t>
            </a:r>
            <a:r>
              <a:rPr lang="en-US" sz="4400" b="1" dirty="0" err="1"/>
              <a:t>tỉnh</a:t>
            </a:r>
            <a:r>
              <a:rPr lang="en-US" sz="4400" b="1" dirty="0"/>
              <a:t> </a:t>
            </a:r>
            <a:r>
              <a:rPr lang="en-US" sz="4400" b="1" dirty="0" err="1"/>
              <a:t>sẽ</a:t>
            </a:r>
            <a:r>
              <a:rPr lang="en-US" sz="4400" b="1" dirty="0"/>
              <a:t> </a:t>
            </a:r>
            <a:r>
              <a:rPr lang="en-US" sz="4400" b="1" dirty="0" err="1"/>
              <a:t>chịu</a:t>
            </a:r>
            <a:r>
              <a:rPr lang="en-US" sz="4400" b="1" dirty="0"/>
              <a:t> </a:t>
            </a:r>
            <a:r>
              <a:rPr lang="en-US" sz="4400" dirty="0"/>
              <a:t>chi </a:t>
            </a:r>
            <a:r>
              <a:rPr lang="en-US" sz="4400" dirty="0" err="1"/>
              <a:t>phí</a:t>
            </a:r>
            <a:r>
              <a:rPr lang="en-US" sz="4400" dirty="0"/>
              <a:t> </a:t>
            </a:r>
            <a:r>
              <a:rPr lang="en-US" sz="4400" dirty="0" err="1"/>
              <a:t>này</a:t>
            </a:r>
            <a:r>
              <a:rPr lang="en-US" sz="4400" dirty="0"/>
              <a:t>, </a:t>
            </a:r>
            <a:r>
              <a:rPr lang="en-US" sz="4400" dirty="0" err="1"/>
              <a:t>cách</a:t>
            </a:r>
            <a:r>
              <a:rPr lang="en-US" sz="4400" dirty="0"/>
              <a:t> </a:t>
            </a:r>
            <a:r>
              <a:rPr lang="en-US" sz="4400" dirty="0" err="1"/>
              <a:t>thức</a:t>
            </a:r>
            <a:r>
              <a:rPr lang="en-US" sz="4400" dirty="0"/>
              <a:t> </a:t>
            </a:r>
            <a:r>
              <a:rPr lang="en-US" sz="4400" dirty="0" err="1"/>
              <a:t>cụ</a:t>
            </a:r>
            <a:r>
              <a:rPr lang="en-US" sz="4400" dirty="0"/>
              <a:t> </a:t>
            </a:r>
            <a:r>
              <a:rPr lang="en-US" sz="4400" dirty="0" err="1"/>
              <a:t>thể</a:t>
            </a:r>
            <a:r>
              <a:rPr lang="en-US" sz="4400" dirty="0"/>
              <a:t>, </a:t>
            </a:r>
            <a:r>
              <a:rPr lang="en-US" sz="4400" dirty="0" err="1"/>
              <a:t>sẽ</a:t>
            </a:r>
            <a:r>
              <a:rPr lang="en-US" sz="4400" dirty="0"/>
              <a:t> do </a:t>
            </a:r>
            <a:r>
              <a:rPr lang="en-US" sz="4400" dirty="0" err="1"/>
              <a:t>Văn</a:t>
            </a:r>
            <a:r>
              <a:rPr lang="en-US" sz="4400" dirty="0"/>
              <a:t> </a:t>
            </a:r>
            <a:r>
              <a:rPr lang="en-US" sz="4400" dirty="0" err="1"/>
              <a:t>phòng</a:t>
            </a:r>
            <a:r>
              <a:rPr lang="en-US" sz="4400" dirty="0"/>
              <a:t> </a:t>
            </a:r>
            <a:r>
              <a:rPr lang="en-US" sz="4400" dirty="0" err="1"/>
              <a:t>đăng</a:t>
            </a:r>
            <a:r>
              <a:rPr lang="en-US" sz="4400" dirty="0"/>
              <a:t> </a:t>
            </a:r>
            <a:r>
              <a:rPr lang="en-US" sz="4400" dirty="0" err="1"/>
              <a:t>ký</a:t>
            </a:r>
            <a:r>
              <a:rPr lang="en-US" sz="4400" dirty="0"/>
              <a:t> </a:t>
            </a:r>
            <a:r>
              <a:rPr lang="en-US" sz="4400" dirty="0" err="1"/>
              <a:t>tỉnh</a:t>
            </a:r>
            <a:r>
              <a:rPr lang="en-US" sz="4400" dirty="0"/>
              <a:t> </a:t>
            </a:r>
            <a:r>
              <a:rPr lang="en-US" sz="4400" dirty="0" err="1"/>
              <a:t>triển</a:t>
            </a:r>
            <a:r>
              <a:rPr lang="en-US" sz="4400" dirty="0"/>
              <a:t> </a:t>
            </a:r>
            <a:r>
              <a:rPr lang="en-US" sz="4400" dirty="0" err="1"/>
              <a:t>khai</a:t>
            </a:r>
            <a:r>
              <a:rPr lang="en-US" sz="4400" dirty="0"/>
              <a:t> </a:t>
            </a:r>
            <a:r>
              <a:rPr lang="en-US" sz="4400" dirty="0" err="1"/>
              <a:t>cụ</a:t>
            </a:r>
            <a:r>
              <a:rPr lang="en-US" sz="4400" dirty="0"/>
              <a:t> </a:t>
            </a:r>
            <a:r>
              <a:rPr lang="en-US" sz="4400" dirty="0" err="1"/>
              <a:t>thể</a:t>
            </a:r>
            <a:endParaRPr lang="en-SG" sz="4400" dirty="0"/>
          </a:p>
        </p:txBody>
      </p:sp>
    </p:spTree>
    <p:extLst>
      <p:ext uri="{BB962C8B-B14F-4D97-AF65-F5344CB8AC3E}">
        <p14:creationId xmlns:p14="http://schemas.microsoft.com/office/powerpoint/2010/main" val="3709681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YÊU CẦU VỀ GIẢI QUYẾT HỒ SƠ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529745" cy="80021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000" b="1" dirty="0" err="1"/>
              <a:t>Phòng</a:t>
            </a:r>
            <a:r>
              <a:rPr lang="en-SG" sz="4000" b="1" dirty="0"/>
              <a:t> </a:t>
            </a:r>
            <a:r>
              <a:rPr lang="en-SG" sz="4000" b="1" dirty="0" err="1"/>
              <a:t>Kinh</a:t>
            </a:r>
            <a:r>
              <a:rPr lang="en-SG" sz="4000" b="1" dirty="0"/>
              <a:t> </a:t>
            </a:r>
            <a:r>
              <a:rPr lang="en-SG" sz="4000" b="1" dirty="0" err="1"/>
              <a:t>tế</a:t>
            </a:r>
            <a:r>
              <a:rPr lang="en-SG" sz="4000" b="1" dirty="0"/>
              <a:t>/ </a:t>
            </a:r>
            <a:r>
              <a:rPr lang="en-SG" sz="4000" b="1" dirty="0" err="1"/>
              <a:t>Kinh</a:t>
            </a:r>
            <a:r>
              <a:rPr lang="en-SG" sz="4000" b="1" dirty="0"/>
              <a:t> </a:t>
            </a:r>
            <a:r>
              <a:rPr lang="en-SG" sz="4000" b="1" dirty="0" err="1"/>
              <a:t>tế</a:t>
            </a:r>
            <a:r>
              <a:rPr lang="en-SG" sz="4000" b="1" dirty="0"/>
              <a:t>, </a:t>
            </a:r>
            <a:r>
              <a:rPr lang="en-SG" sz="4000" b="1" dirty="0" err="1"/>
              <a:t>hạ</a:t>
            </a:r>
            <a:r>
              <a:rPr lang="en-SG" sz="4000" b="1" dirty="0"/>
              <a:t> </a:t>
            </a:r>
            <a:r>
              <a:rPr lang="en-SG" sz="4000" b="1" dirty="0" err="1"/>
              <a:t>tầng</a:t>
            </a:r>
            <a:r>
              <a:rPr lang="en-SG" sz="4000" b="1" dirty="0"/>
              <a:t> </a:t>
            </a:r>
            <a:r>
              <a:rPr lang="en-SG" sz="4000" b="1" dirty="0" err="1"/>
              <a:t>và</a:t>
            </a:r>
            <a:r>
              <a:rPr lang="en-SG" sz="4000" b="1" dirty="0"/>
              <a:t> </a:t>
            </a:r>
            <a:r>
              <a:rPr lang="en-SG" sz="4000" b="1" dirty="0" err="1"/>
              <a:t>đô</a:t>
            </a:r>
            <a:r>
              <a:rPr lang="en-SG" sz="4000" b="1" dirty="0"/>
              <a:t> </a:t>
            </a:r>
            <a:r>
              <a:rPr lang="en-SG" sz="4000" b="1" dirty="0" err="1"/>
              <a:t>thị</a:t>
            </a:r>
            <a:r>
              <a:rPr lang="en-SG" sz="4000" b="1" dirty="0"/>
              <a:t> </a:t>
            </a:r>
            <a:r>
              <a:rPr lang="en-SG" sz="4000" b="1" dirty="0" err="1"/>
              <a:t>và</a:t>
            </a:r>
            <a:r>
              <a:rPr lang="en-SG" sz="4000" b="1" dirty="0"/>
              <a:t>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phòng</a:t>
            </a:r>
            <a:r>
              <a:rPr lang="en-SG" sz="4000" b="1" dirty="0"/>
              <a:t>/ </a:t>
            </a:r>
            <a:r>
              <a:rPr lang="en-SG" sz="4000" b="1" dirty="0" err="1"/>
              <a:t>các</a:t>
            </a:r>
            <a:r>
              <a:rPr lang="en-SG" sz="4000" b="1" dirty="0"/>
              <a:t> Chi </a:t>
            </a:r>
            <a:r>
              <a:rPr lang="en-SG" sz="4000" b="1" dirty="0" err="1"/>
              <a:t>nhánh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phòng</a:t>
            </a:r>
            <a:r>
              <a:rPr lang="en-SG" sz="4000" b="1" dirty="0"/>
              <a:t> </a:t>
            </a:r>
            <a:r>
              <a:rPr lang="en-SG" sz="4000" b="1" dirty="0" err="1"/>
              <a:t>đăng</a:t>
            </a:r>
            <a:r>
              <a:rPr lang="en-SG" sz="4000" b="1" dirty="0"/>
              <a:t> </a:t>
            </a:r>
            <a:r>
              <a:rPr lang="en-SG" sz="4000" b="1" dirty="0" err="1"/>
              <a:t>ký</a:t>
            </a:r>
            <a:r>
              <a:rPr lang="en-SG" sz="4000" b="1" dirty="0"/>
              <a:t> </a:t>
            </a:r>
            <a:r>
              <a:rPr lang="en-SG" sz="4000" b="1" dirty="0" err="1"/>
              <a:t>đất</a:t>
            </a:r>
            <a:r>
              <a:rPr lang="en-SG" sz="4000" b="1" dirty="0"/>
              <a:t> </a:t>
            </a:r>
            <a:r>
              <a:rPr lang="en-SG" sz="4000" b="1" dirty="0" err="1"/>
              <a:t>đai</a:t>
            </a:r>
            <a:r>
              <a:rPr lang="en-SG" sz="4000" b="1" dirty="0"/>
              <a:t> </a:t>
            </a:r>
            <a:r>
              <a:rPr lang="en-SG" sz="4000" b="1" dirty="0" err="1"/>
              <a:t>cần</a:t>
            </a:r>
            <a:r>
              <a:rPr lang="en-SG" sz="4000" b="1" dirty="0"/>
              <a:t> </a:t>
            </a:r>
            <a:r>
              <a:rPr lang="en-SG" sz="4000" b="1" dirty="0" err="1"/>
              <a:t>lưu</a:t>
            </a:r>
            <a:r>
              <a:rPr lang="en-SG" sz="4000" b="1" dirty="0"/>
              <a:t> ý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vấn</a:t>
            </a:r>
            <a:r>
              <a:rPr lang="en-SG" sz="4000" b="1" dirty="0"/>
              <a:t> </a:t>
            </a:r>
            <a:r>
              <a:rPr lang="en-SG" sz="4000" b="1" dirty="0" err="1"/>
              <a:t>đề</a:t>
            </a:r>
            <a:r>
              <a:rPr lang="en-SG" sz="4000" b="1" dirty="0"/>
              <a:t> </a:t>
            </a:r>
            <a:r>
              <a:rPr lang="en-SG" sz="4000" b="1" dirty="0" err="1"/>
              <a:t>sau</a:t>
            </a:r>
            <a:r>
              <a:rPr lang="en-SG" sz="4000" b="1" dirty="0"/>
              <a:t>: </a:t>
            </a:r>
          </a:p>
          <a:p>
            <a:pPr algn="just"/>
            <a:r>
              <a:rPr lang="en-SG" sz="4000" dirty="0"/>
              <a:t>- Theo </a:t>
            </a:r>
            <a:r>
              <a:rPr lang="en-SG" sz="4000" dirty="0" err="1"/>
              <a:t>dõi</a:t>
            </a:r>
            <a:r>
              <a:rPr lang="en-SG" sz="4000" dirty="0"/>
              <a:t>  </a:t>
            </a:r>
            <a:r>
              <a:rPr lang="en-SG" sz="4000" dirty="0" err="1"/>
              <a:t>thường</a:t>
            </a:r>
            <a:r>
              <a:rPr lang="en-SG" sz="4000" dirty="0"/>
              <a:t> </a:t>
            </a:r>
            <a:r>
              <a:rPr lang="en-SG" sz="4000" dirty="0" err="1"/>
              <a:t>xuyên</a:t>
            </a:r>
            <a:r>
              <a:rPr lang="en-SG" sz="4000" dirty="0"/>
              <a:t> </a:t>
            </a:r>
            <a:r>
              <a:rPr lang="en-SG" sz="4000" dirty="0" err="1"/>
              <a:t>thời</a:t>
            </a:r>
            <a:r>
              <a:rPr lang="en-SG" sz="4000" dirty="0"/>
              <a:t> </a:t>
            </a:r>
            <a:r>
              <a:rPr lang="en-SG" sz="4000" dirty="0" err="1"/>
              <a:t>gian</a:t>
            </a:r>
            <a:r>
              <a:rPr lang="en-SG" sz="4000" dirty="0"/>
              <a:t> </a:t>
            </a:r>
            <a:r>
              <a:rPr lang="en-SG" sz="4000" b="1" dirty="0" err="1"/>
              <a:t>hẹn</a:t>
            </a:r>
            <a:r>
              <a:rPr lang="en-SG" sz="4000" b="1" dirty="0"/>
              <a:t> </a:t>
            </a:r>
            <a:r>
              <a:rPr lang="en-SG" sz="4000" b="1" dirty="0" err="1"/>
              <a:t>trả</a:t>
            </a:r>
            <a:r>
              <a:rPr lang="en-SG" sz="4000" b="1" dirty="0"/>
              <a:t> </a:t>
            </a:r>
            <a:r>
              <a:rPr lang="en-SG" sz="4000" b="1" dirty="0" err="1"/>
              <a:t>kết</a:t>
            </a:r>
            <a:r>
              <a:rPr lang="en-SG" sz="4000" b="1" dirty="0"/>
              <a:t> </a:t>
            </a:r>
            <a:r>
              <a:rPr lang="en-SG" sz="4000" b="1" dirty="0" err="1"/>
              <a:t>quả</a:t>
            </a:r>
            <a:r>
              <a:rPr lang="en-SG" sz="4000" b="1" dirty="0"/>
              <a:t> </a:t>
            </a:r>
            <a:r>
              <a:rPr lang="en-SG" sz="4000" dirty="0" err="1"/>
              <a:t>và</a:t>
            </a:r>
            <a:r>
              <a:rPr lang="en-SG" sz="4000" dirty="0"/>
              <a:t> </a:t>
            </a:r>
            <a:r>
              <a:rPr lang="en-SG" sz="4000" dirty="0" err="1"/>
              <a:t>thực</a:t>
            </a:r>
            <a:r>
              <a:rPr lang="en-SG" sz="4000" dirty="0"/>
              <a:t> </a:t>
            </a:r>
            <a:r>
              <a:rPr lang="en-SG" sz="4000" dirty="0" err="1"/>
              <a:t>hiện</a:t>
            </a:r>
            <a:r>
              <a:rPr lang="en-SG" sz="4000" dirty="0"/>
              <a:t> </a:t>
            </a:r>
            <a:r>
              <a:rPr lang="en-SG" sz="4000" dirty="0" err="1"/>
              <a:t>đúng</a:t>
            </a:r>
            <a:r>
              <a:rPr lang="en-SG" sz="4000" dirty="0"/>
              <a:t> </a:t>
            </a:r>
            <a:r>
              <a:rPr lang="en-SG" sz="4000" dirty="0" err="1"/>
              <a:t>quy</a:t>
            </a:r>
            <a:r>
              <a:rPr lang="en-SG" sz="4000" dirty="0"/>
              <a:t> </a:t>
            </a:r>
            <a:r>
              <a:rPr lang="en-SG" sz="4000" dirty="0" err="1"/>
              <a:t>định</a:t>
            </a:r>
            <a:r>
              <a:rPr lang="en-SG" sz="4000" dirty="0"/>
              <a:t>, </a:t>
            </a:r>
            <a:r>
              <a:rPr lang="en-SG" sz="4000" b="1" dirty="0" err="1"/>
              <a:t>không</a:t>
            </a:r>
            <a:r>
              <a:rPr lang="en-SG" sz="4000" b="1" dirty="0"/>
              <a:t> </a:t>
            </a:r>
            <a:r>
              <a:rPr lang="en-SG" sz="4000" b="1" dirty="0" err="1"/>
              <a:t>để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b="1" dirty="0" err="1"/>
              <a:t>trễ</a:t>
            </a:r>
            <a:r>
              <a:rPr lang="en-SG" sz="4000" b="1" dirty="0"/>
              <a:t> </a:t>
            </a:r>
            <a:r>
              <a:rPr lang="en-SG" sz="4000" b="1" dirty="0" err="1"/>
              <a:t>hẹn</a:t>
            </a:r>
            <a:r>
              <a:rPr lang="en-SG" sz="4000" b="1" dirty="0"/>
              <a:t> </a:t>
            </a:r>
            <a:r>
              <a:rPr lang="en-SG" sz="4000" dirty="0" err="1"/>
              <a:t>của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. </a:t>
            </a:r>
            <a:r>
              <a:rPr lang="en-SG" sz="4000" b="1" dirty="0"/>
              <a:t>TRÁNH TRƯỜNG HỢP</a:t>
            </a:r>
            <a:r>
              <a:rPr lang="en-SG" sz="4000" dirty="0"/>
              <a:t>, </a:t>
            </a:r>
            <a:r>
              <a:rPr lang="en-SG" sz="4000" dirty="0" err="1"/>
              <a:t>đến</a:t>
            </a:r>
            <a:r>
              <a:rPr lang="en-SG" sz="4000" dirty="0"/>
              <a:t> </a:t>
            </a:r>
            <a:r>
              <a:rPr lang="en-SG" sz="4000" dirty="0" err="1"/>
              <a:t>ngày</a:t>
            </a:r>
            <a:r>
              <a:rPr lang="en-SG" sz="4000" dirty="0"/>
              <a:t> </a:t>
            </a:r>
            <a:r>
              <a:rPr lang="en-SG" sz="4000" dirty="0" err="1"/>
              <a:t>hẹn</a:t>
            </a:r>
            <a:r>
              <a:rPr lang="en-SG" sz="4000" dirty="0"/>
              <a:t> </a:t>
            </a:r>
            <a:r>
              <a:rPr lang="en-SG" sz="4000" dirty="0" err="1"/>
              <a:t>trả</a:t>
            </a:r>
            <a:r>
              <a:rPr lang="en-SG" sz="4000" dirty="0"/>
              <a:t> </a:t>
            </a:r>
            <a:r>
              <a:rPr lang="en-SG" sz="4000" dirty="0" err="1"/>
              <a:t>mà</a:t>
            </a:r>
            <a:r>
              <a:rPr lang="en-SG" sz="4000" dirty="0"/>
              <a:t> </a:t>
            </a:r>
            <a:r>
              <a:rPr lang="en-SG" sz="4000" dirty="0" err="1"/>
              <a:t>chưa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kết</a:t>
            </a:r>
            <a:r>
              <a:rPr lang="en-SG" sz="4000" dirty="0"/>
              <a:t> </a:t>
            </a:r>
            <a:r>
              <a:rPr lang="en-SG" sz="4000" dirty="0" err="1"/>
              <a:t>quả</a:t>
            </a:r>
            <a:r>
              <a:rPr lang="en-SG" sz="4000" dirty="0"/>
              <a:t> </a:t>
            </a:r>
            <a:r>
              <a:rPr lang="en-SG" sz="4000" dirty="0" err="1"/>
              <a:t>thì</a:t>
            </a:r>
            <a:r>
              <a:rPr lang="en-SG" sz="4000" dirty="0"/>
              <a:t> </a:t>
            </a:r>
            <a:r>
              <a:rPr lang="en-SG" sz="4000" dirty="0" err="1"/>
              <a:t>gọi</a:t>
            </a:r>
            <a:r>
              <a:rPr lang="en-SG" sz="4000" dirty="0"/>
              <a:t> </a:t>
            </a:r>
            <a:r>
              <a:rPr lang="en-SG" sz="4000" dirty="0" err="1"/>
              <a:t>điện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 </a:t>
            </a:r>
            <a:r>
              <a:rPr lang="en-SG" sz="4000" b="1" dirty="0" err="1"/>
              <a:t>xin</a:t>
            </a:r>
            <a:r>
              <a:rPr lang="en-SG" sz="4000" b="1" dirty="0"/>
              <a:t> </a:t>
            </a:r>
            <a:r>
              <a:rPr lang="en-SG" sz="4000" b="1" dirty="0" err="1"/>
              <a:t>rút</a:t>
            </a:r>
            <a:r>
              <a:rPr lang="en-SG" sz="4000" b="1" dirty="0"/>
              <a:t> </a:t>
            </a:r>
            <a:r>
              <a:rPr lang="en-SG" sz="4000" dirty="0" err="1"/>
              <a:t>hồ</a:t>
            </a:r>
            <a:r>
              <a:rPr lang="en-SG" sz="4000" dirty="0"/>
              <a:t> </a:t>
            </a:r>
            <a:r>
              <a:rPr lang="en-SG" sz="4000" dirty="0" err="1"/>
              <a:t>sơ</a:t>
            </a:r>
            <a:r>
              <a:rPr lang="en-SG" sz="4000" dirty="0"/>
              <a:t>, </a:t>
            </a:r>
            <a:r>
              <a:rPr lang="en-SG" sz="4000" dirty="0" err="1"/>
              <a:t>hoặc</a:t>
            </a:r>
            <a:r>
              <a:rPr lang="en-SG" sz="4000" dirty="0"/>
              <a:t> </a:t>
            </a:r>
            <a:r>
              <a:rPr lang="en-SG" sz="4000" dirty="0" err="1"/>
              <a:t>lấy</a:t>
            </a:r>
            <a:r>
              <a:rPr lang="en-SG" sz="4000" dirty="0"/>
              <a:t> </a:t>
            </a:r>
            <a:r>
              <a:rPr lang="en-SG" sz="4000" dirty="0" err="1"/>
              <a:t>lý</a:t>
            </a:r>
            <a:r>
              <a:rPr lang="en-SG" sz="4000" dirty="0"/>
              <a:t> do </a:t>
            </a:r>
            <a:r>
              <a:rPr lang="en-SG" sz="4000" dirty="0" err="1"/>
              <a:t>quá</a:t>
            </a:r>
            <a:r>
              <a:rPr lang="en-SG" sz="4000" dirty="0"/>
              <a:t> </a:t>
            </a:r>
            <a:r>
              <a:rPr lang="en-SG" sz="4000" dirty="0" err="1"/>
              <a:t>đơn</a:t>
            </a:r>
            <a:r>
              <a:rPr lang="en-SG" sz="4000" dirty="0"/>
              <a:t> </a:t>
            </a:r>
            <a:r>
              <a:rPr lang="en-SG" sz="4000" dirty="0" err="1"/>
              <a:t>giản</a:t>
            </a:r>
            <a:r>
              <a:rPr lang="en-SG" sz="4000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b="1" dirty="0" err="1"/>
              <a:t>trả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dirty="0"/>
              <a:t>. Lưu ý, </a:t>
            </a:r>
            <a:r>
              <a:rPr lang="en-SG" sz="4000" dirty="0" err="1"/>
              <a:t>các</a:t>
            </a:r>
            <a:r>
              <a:rPr lang="en-SG" sz="4000" dirty="0"/>
              <a:t> </a:t>
            </a:r>
            <a:r>
              <a:rPr lang="en-SG" sz="4000" dirty="0" err="1"/>
              <a:t>trường</a:t>
            </a:r>
            <a:r>
              <a:rPr lang="en-SG" sz="4000" dirty="0"/>
              <a:t> </a:t>
            </a:r>
            <a:r>
              <a:rPr lang="en-SG" sz="4000" dirty="0" err="1"/>
              <a:t>hợp</a:t>
            </a:r>
            <a:r>
              <a:rPr lang="en-SG" sz="4000" dirty="0"/>
              <a:t> </a:t>
            </a:r>
            <a:r>
              <a:rPr lang="en-SG" sz="4000" dirty="0" err="1"/>
              <a:t>rút</a:t>
            </a:r>
            <a:r>
              <a:rPr lang="en-SG" sz="4000" dirty="0"/>
              <a:t> </a:t>
            </a:r>
            <a:r>
              <a:rPr lang="en-SG" sz="4000" dirty="0" err="1"/>
              <a:t>hồ</a:t>
            </a:r>
            <a:r>
              <a:rPr lang="en-SG" sz="4000" dirty="0"/>
              <a:t> </a:t>
            </a:r>
            <a:r>
              <a:rPr lang="en-SG" sz="4000" dirty="0" err="1"/>
              <a:t>sơ</a:t>
            </a:r>
            <a:r>
              <a:rPr lang="en-SG" sz="4000" dirty="0"/>
              <a:t>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sự</a:t>
            </a:r>
            <a:r>
              <a:rPr lang="en-SG" sz="4000" dirty="0"/>
              <a:t> </a:t>
            </a:r>
            <a:r>
              <a:rPr lang="en-SG" sz="4000" b="1" dirty="0" err="1"/>
              <a:t>xét</a:t>
            </a:r>
            <a:r>
              <a:rPr lang="en-SG" sz="4000" b="1" dirty="0"/>
              <a:t> </a:t>
            </a:r>
            <a:r>
              <a:rPr lang="en-SG" sz="4000" b="1" dirty="0" err="1"/>
              <a:t>duyệt</a:t>
            </a:r>
            <a:r>
              <a:rPr lang="en-SG" sz="4000" b="1" dirty="0"/>
              <a:t> </a:t>
            </a:r>
            <a:r>
              <a:rPr lang="en-SG" sz="4000" b="1" dirty="0" err="1"/>
              <a:t>của</a:t>
            </a:r>
            <a:r>
              <a:rPr lang="en-SG" sz="4000" b="1" dirty="0"/>
              <a:t> </a:t>
            </a:r>
            <a:r>
              <a:rPr lang="en-SG" sz="4000" b="1" dirty="0" err="1"/>
              <a:t>lãnh</a:t>
            </a:r>
            <a:r>
              <a:rPr lang="en-SG" sz="4000" b="1" dirty="0"/>
              <a:t> </a:t>
            </a:r>
            <a:r>
              <a:rPr lang="en-SG" sz="4000" b="1" dirty="0" err="1"/>
              <a:t>đạo</a:t>
            </a:r>
            <a:r>
              <a:rPr lang="en-SG" sz="4000" b="1" dirty="0"/>
              <a:t> Trung </a:t>
            </a:r>
            <a:r>
              <a:rPr lang="en-SG" sz="4000" b="1" dirty="0" err="1"/>
              <a:t>tâm</a:t>
            </a:r>
            <a:r>
              <a:rPr lang="en-SG" sz="4000" b="1" dirty="0"/>
              <a:t> </a:t>
            </a:r>
            <a:r>
              <a:rPr lang="en-SG" sz="4000" dirty="0"/>
              <a:t>(</a:t>
            </a:r>
            <a:r>
              <a:rPr lang="en-SG" sz="4000" dirty="0" err="1"/>
              <a:t>hiện</a:t>
            </a:r>
            <a:r>
              <a:rPr lang="en-SG" sz="4000" dirty="0"/>
              <a:t> nay </a:t>
            </a:r>
            <a:r>
              <a:rPr lang="en-SG" sz="4000" dirty="0" err="1"/>
              <a:t>đã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phân</a:t>
            </a:r>
            <a:r>
              <a:rPr lang="en-SG" sz="4000" dirty="0"/>
              <a:t> </a:t>
            </a:r>
            <a:r>
              <a:rPr lang="en-SG" sz="4000" dirty="0" err="1"/>
              <a:t>quyền</a:t>
            </a:r>
            <a:r>
              <a:rPr lang="en-SG" sz="4000" dirty="0"/>
              <a:t>). </a:t>
            </a:r>
            <a:r>
              <a:rPr lang="en-SG" sz="4000" dirty="0" err="1"/>
              <a:t>Trung</a:t>
            </a:r>
            <a:r>
              <a:rPr lang="en-SG" sz="4000" dirty="0"/>
              <a:t> </a:t>
            </a:r>
            <a:r>
              <a:rPr lang="en-SG" sz="4000" dirty="0" err="1"/>
              <a:t>tâm</a:t>
            </a:r>
            <a:r>
              <a:rPr lang="en-SG" sz="4000" dirty="0"/>
              <a:t>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b="1" dirty="0" err="1"/>
              <a:t>xem</a:t>
            </a:r>
            <a:r>
              <a:rPr lang="en-SG" sz="4000" b="1" dirty="0"/>
              <a:t> </a:t>
            </a:r>
            <a:r>
              <a:rPr lang="en-SG" sz="4000" b="1" dirty="0" err="1"/>
              <a:t>xét</a:t>
            </a:r>
            <a:r>
              <a:rPr lang="en-SG" sz="4000" b="1" dirty="0"/>
              <a:t> </a:t>
            </a:r>
            <a:r>
              <a:rPr lang="en-SG" sz="4000" b="1" dirty="0" err="1"/>
              <a:t>thật</a:t>
            </a:r>
            <a:r>
              <a:rPr lang="en-SG" sz="4000" b="1" dirty="0"/>
              <a:t> </a:t>
            </a:r>
            <a:r>
              <a:rPr lang="en-SG" sz="4000" b="1" dirty="0" err="1"/>
              <a:t>kỹ</a:t>
            </a:r>
            <a:r>
              <a:rPr lang="en-SG" sz="4000" b="1" dirty="0"/>
              <a:t>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b="1" dirty="0" err="1"/>
              <a:t>trả</a:t>
            </a:r>
            <a:r>
              <a:rPr lang="en-SG" sz="4000" b="1" dirty="0"/>
              <a:t> </a:t>
            </a:r>
            <a:r>
              <a:rPr lang="en-SG" sz="4000" b="1" dirty="0" err="1"/>
              <a:t>lại</a:t>
            </a:r>
            <a:r>
              <a:rPr lang="en-SG" sz="4000" b="1" dirty="0"/>
              <a:t> </a:t>
            </a:r>
            <a:r>
              <a:rPr lang="en-SG" sz="4000" b="1" dirty="0" err="1"/>
              <a:t>dân</a:t>
            </a:r>
            <a:r>
              <a:rPr lang="en-SG" sz="4000" b="1" dirty="0"/>
              <a:t> </a:t>
            </a:r>
            <a:r>
              <a:rPr lang="en-SG" sz="4000" b="1" dirty="0" err="1"/>
              <a:t>để</a:t>
            </a:r>
            <a:r>
              <a:rPr lang="en-SG" sz="4000" b="1" dirty="0"/>
              <a:t> </a:t>
            </a:r>
            <a:r>
              <a:rPr lang="en-SG" sz="4000" b="1" dirty="0" err="1"/>
              <a:t>báo</a:t>
            </a:r>
            <a:r>
              <a:rPr lang="en-SG" sz="4000" b="1" dirty="0"/>
              <a:t> </a:t>
            </a:r>
            <a:r>
              <a:rPr lang="en-SG" sz="4000" b="1" dirty="0" err="1"/>
              <a:t>cáo</a:t>
            </a:r>
            <a:r>
              <a:rPr lang="en-SG" sz="4000" b="1" dirty="0"/>
              <a:t> </a:t>
            </a:r>
            <a:r>
              <a:rPr lang="en-SG" sz="4000" b="1" dirty="0" err="1"/>
              <a:t>Chủ</a:t>
            </a:r>
            <a:r>
              <a:rPr lang="en-SG" sz="4000" b="1" dirty="0"/>
              <a:t> </a:t>
            </a:r>
            <a:r>
              <a:rPr lang="en-SG" sz="4000" b="1" dirty="0" err="1"/>
              <a:t>tịch</a:t>
            </a:r>
            <a:r>
              <a:rPr lang="en-SG" sz="4000" b="1" dirty="0"/>
              <a:t> UBND </a:t>
            </a:r>
            <a:r>
              <a:rPr lang="en-SG" sz="4000" b="1" dirty="0" err="1"/>
              <a:t>cấp</a:t>
            </a:r>
            <a:r>
              <a:rPr lang="en-SG" sz="4000" b="1" dirty="0"/>
              <a:t> </a:t>
            </a:r>
            <a:r>
              <a:rPr lang="en-SG" sz="4000" b="1" dirty="0" err="1"/>
              <a:t>xã</a:t>
            </a:r>
            <a:r>
              <a:rPr lang="en-SG" sz="4000" b="1" dirty="0"/>
              <a:t>.</a:t>
            </a:r>
          </a:p>
          <a:p>
            <a:pPr algn="just"/>
            <a:r>
              <a:rPr lang="en-SG" sz="4000" dirty="0"/>
              <a:t>- </a:t>
            </a:r>
            <a:r>
              <a:rPr lang="en-SG" sz="4000" dirty="0" err="1"/>
              <a:t>Trước</a:t>
            </a:r>
            <a:r>
              <a:rPr lang="en-SG" sz="4000" dirty="0"/>
              <a:t> </a:t>
            </a:r>
            <a:r>
              <a:rPr lang="en-SG" sz="4000" b="1" dirty="0" err="1"/>
              <a:t>thời</a:t>
            </a:r>
            <a:r>
              <a:rPr lang="en-SG" sz="4000" b="1" dirty="0"/>
              <a:t> </a:t>
            </a:r>
            <a:r>
              <a:rPr lang="en-SG" sz="4000" b="1" dirty="0" err="1"/>
              <a:t>gian</a:t>
            </a:r>
            <a:r>
              <a:rPr lang="en-SG" sz="4000" b="1" dirty="0"/>
              <a:t> </a:t>
            </a:r>
            <a:r>
              <a:rPr lang="en-SG" sz="4000" b="1" dirty="0" err="1"/>
              <a:t>hẹn</a:t>
            </a:r>
            <a:r>
              <a:rPr lang="en-SG" sz="4000" b="1" dirty="0"/>
              <a:t> 1 </a:t>
            </a:r>
            <a:r>
              <a:rPr lang="en-SG" sz="4000" b="1" dirty="0" err="1"/>
              <a:t>ngày</a:t>
            </a:r>
            <a:r>
              <a:rPr lang="en-SG" sz="4000" b="1" dirty="0"/>
              <a:t>, </a:t>
            </a:r>
            <a:r>
              <a:rPr lang="en-SG" sz="4000" b="1" dirty="0" err="1"/>
              <a:t>nếu</a:t>
            </a:r>
            <a:r>
              <a:rPr lang="en-SG" sz="4000" b="1" dirty="0"/>
              <a:t> </a:t>
            </a:r>
            <a:r>
              <a:rPr lang="en-SG" sz="4000" dirty="0" err="1"/>
              <a:t>chưa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kết</a:t>
            </a:r>
            <a:r>
              <a:rPr lang="en-SG" sz="4000" dirty="0"/>
              <a:t> </a:t>
            </a:r>
            <a:r>
              <a:rPr lang="en-SG" sz="4000" dirty="0" err="1"/>
              <a:t>quả</a:t>
            </a:r>
            <a:r>
              <a:rPr lang="en-SG" sz="4000" dirty="0"/>
              <a:t>,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b="1" dirty="0" err="1"/>
              <a:t>có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bản</a:t>
            </a:r>
            <a:r>
              <a:rPr lang="en-SG" sz="4000" b="1" dirty="0"/>
              <a:t> </a:t>
            </a:r>
            <a:r>
              <a:rPr lang="en-SG" sz="4000" b="1" dirty="0" err="1"/>
              <a:t>gửi</a:t>
            </a:r>
            <a:r>
              <a:rPr lang="en-SG" sz="4000" b="1" dirty="0"/>
              <a:t> </a:t>
            </a:r>
            <a:r>
              <a:rPr lang="en-SG" sz="4000" b="1" dirty="0" err="1"/>
              <a:t>đến</a:t>
            </a:r>
            <a:r>
              <a:rPr lang="en-SG" sz="4000" b="1" dirty="0"/>
              <a:t> Trung </a:t>
            </a:r>
            <a:r>
              <a:rPr lang="en-SG" sz="4000" b="1" dirty="0" err="1"/>
              <a:t>tâm</a:t>
            </a:r>
            <a:r>
              <a:rPr lang="en-SG" sz="4000" b="1" dirty="0"/>
              <a:t> </a:t>
            </a:r>
            <a:r>
              <a:rPr lang="en-SG" sz="4000" dirty="0"/>
              <a:t>Phục </a:t>
            </a:r>
            <a:r>
              <a:rPr lang="en-SG" sz="4000" dirty="0" err="1"/>
              <a:t>vụ</a:t>
            </a:r>
            <a:r>
              <a:rPr lang="en-SG" sz="4000" dirty="0"/>
              <a:t> </a:t>
            </a:r>
            <a:r>
              <a:rPr lang="en-SG" sz="4000" dirty="0" err="1"/>
              <a:t>hành</a:t>
            </a:r>
            <a:r>
              <a:rPr lang="en-SG" sz="4000" dirty="0"/>
              <a:t> </a:t>
            </a:r>
            <a:r>
              <a:rPr lang="en-SG" sz="4000" dirty="0" err="1"/>
              <a:t>chính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, </a:t>
            </a:r>
            <a:r>
              <a:rPr lang="en-SG" sz="4000" dirty="0" err="1"/>
              <a:t>kèm</a:t>
            </a:r>
            <a:r>
              <a:rPr lang="en-SG" sz="4000" dirty="0"/>
              <a:t> </a:t>
            </a:r>
            <a:r>
              <a:rPr lang="en-SG" sz="4000" dirty="0" err="1"/>
              <a:t>thư</a:t>
            </a:r>
            <a:r>
              <a:rPr lang="en-SG" sz="4000" dirty="0"/>
              <a:t> </a:t>
            </a:r>
            <a:r>
              <a:rPr lang="en-SG" sz="4000" dirty="0" err="1"/>
              <a:t>xin</a:t>
            </a:r>
            <a:r>
              <a:rPr lang="en-SG" sz="4000" dirty="0"/>
              <a:t> </a:t>
            </a:r>
            <a:r>
              <a:rPr lang="en-SG" sz="4000" dirty="0" err="1"/>
              <a:t>lỗi</a:t>
            </a:r>
            <a:r>
              <a:rPr lang="en-SG" sz="4000" dirty="0"/>
              <a:t>, </a:t>
            </a:r>
            <a:r>
              <a:rPr lang="en-SG" sz="4000" dirty="0" err="1"/>
              <a:t>hẹn</a:t>
            </a:r>
            <a:r>
              <a:rPr lang="en-SG" sz="4000" dirty="0"/>
              <a:t> </a:t>
            </a:r>
            <a:r>
              <a:rPr lang="en-SG" sz="4000" dirty="0" err="1"/>
              <a:t>lại</a:t>
            </a:r>
            <a:r>
              <a:rPr lang="en-SG" sz="4000" dirty="0"/>
              <a:t> </a:t>
            </a:r>
            <a:r>
              <a:rPr lang="en-SG" sz="4000" dirty="0" err="1"/>
              <a:t>ngày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kết</a:t>
            </a:r>
            <a:r>
              <a:rPr lang="en-SG" sz="4000" dirty="0"/>
              <a:t> </a:t>
            </a:r>
            <a:r>
              <a:rPr lang="en-SG" sz="4000" dirty="0" err="1"/>
              <a:t>quả</a:t>
            </a:r>
            <a:r>
              <a:rPr lang="en-SG" sz="4000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Trung </a:t>
            </a:r>
            <a:r>
              <a:rPr lang="en-SG" sz="4000" dirty="0" err="1"/>
              <a:t>tâm</a:t>
            </a:r>
            <a:r>
              <a:rPr lang="en-SG" sz="4000" dirty="0"/>
              <a:t> </a:t>
            </a:r>
            <a:r>
              <a:rPr lang="en-SG" sz="4000" b="1" dirty="0" err="1"/>
              <a:t>gọi</a:t>
            </a:r>
            <a:r>
              <a:rPr lang="en-SG" sz="4000" b="1" dirty="0"/>
              <a:t> </a:t>
            </a:r>
            <a:r>
              <a:rPr lang="en-SG" sz="4000" b="1" dirty="0" err="1"/>
              <a:t>điện</a:t>
            </a:r>
            <a:r>
              <a:rPr lang="en-SG" sz="4000" b="1" dirty="0"/>
              <a:t> </a:t>
            </a:r>
            <a:r>
              <a:rPr lang="en-SG" sz="4000" b="1" dirty="0" err="1"/>
              <a:t>thoại</a:t>
            </a:r>
            <a:r>
              <a:rPr lang="en-SG" sz="4000" b="1" dirty="0"/>
              <a:t> </a:t>
            </a:r>
            <a:r>
              <a:rPr lang="en-SG" sz="4000" dirty="0" err="1"/>
              <a:t>cho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 </a:t>
            </a:r>
            <a:r>
              <a:rPr lang="en-SG" sz="4000" dirty="0" err="1"/>
              <a:t>biết</a:t>
            </a:r>
            <a:r>
              <a:rPr lang="en-SG" sz="4000" dirty="0"/>
              <a:t>, </a:t>
            </a:r>
            <a:r>
              <a:rPr lang="en-SG" sz="4000" dirty="0" err="1"/>
              <a:t>tránh</a:t>
            </a:r>
            <a:r>
              <a:rPr lang="en-SG" sz="4000" dirty="0"/>
              <a:t> </a:t>
            </a:r>
            <a:r>
              <a:rPr lang="en-SG" sz="4000" dirty="0" err="1"/>
              <a:t>đi</a:t>
            </a:r>
            <a:r>
              <a:rPr lang="en-SG" sz="4000" dirty="0"/>
              <a:t> </a:t>
            </a:r>
            <a:r>
              <a:rPr lang="en-SG" sz="4000" dirty="0" err="1"/>
              <a:t>lại</a:t>
            </a:r>
            <a:r>
              <a:rPr lang="en-SG" sz="4000" dirty="0"/>
              <a:t> </a:t>
            </a:r>
            <a:r>
              <a:rPr lang="en-SG" sz="4000" dirty="0" err="1"/>
              <a:t>mất</a:t>
            </a:r>
            <a:r>
              <a:rPr lang="en-SG" sz="4000" dirty="0"/>
              <a:t> </a:t>
            </a:r>
            <a:r>
              <a:rPr lang="en-SG" sz="4000" dirty="0" err="1"/>
              <a:t>thời</a:t>
            </a:r>
            <a:r>
              <a:rPr lang="en-SG" sz="4000" dirty="0"/>
              <a:t> </a:t>
            </a:r>
            <a:r>
              <a:rPr lang="en-SG" sz="4000" dirty="0" err="1"/>
              <a:t>gian</a:t>
            </a:r>
            <a:r>
              <a:rPr lang="en-SG" sz="4000" dirty="0"/>
              <a:t>.</a:t>
            </a:r>
          </a:p>
          <a:p>
            <a:pPr algn="just"/>
            <a:r>
              <a:rPr lang="en-SG" sz="4000" dirty="0"/>
              <a:t>-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bản</a:t>
            </a:r>
            <a:r>
              <a:rPr lang="en-SG" sz="4000" b="1" dirty="0"/>
              <a:t> </a:t>
            </a:r>
            <a:r>
              <a:rPr lang="en-SG" sz="4000" b="1" dirty="0" err="1"/>
              <a:t>liên</a:t>
            </a:r>
            <a:r>
              <a:rPr lang="en-SG" sz="4000" b="1" dirty="0"/>
              <a:t> </a:t>
            </a:r>
            <a:r>
              <a:rPr lang="en-SG" sz="4000" b="1" dirty="0" err="1"/>
              <a:t>quan</a:t>
            </a:r>
            <a:r>
              <a:rPr lang="en-SG" sz="4000" b="1" dirty="0"/>
              <a:t> </a:t>
            </a:r>
            <a:r>
              <a:rPr lang="en-SG" sz="4000" dirty="0" err="1"/>
              <a:t>đến</a:t>
            </a:r>
            <a:r>
              <a:rPr lang="en-SG" sz="4000" dirty="0"/>
              <a:t> </a:t>
            </a:r>
            <a:r>
              <a:rPr lang="en-SG" sz="4000" dirty="0" err="1"/>
              <a:t>quá</a:t>
            </a:r>
            <a:r>
              <a:rPr lang="en-SG" sz="4000" dirty="0"/>
              <a:t> </a:t>
            </a:r>
            <a:r>
              <a:rPr lang="en-SG" sz="4000" dirty="0" err="1"/>
              <a:t>trình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b="1" dirty="0" err="1"/>
              <a:t>phải</a:t>
            </a:r>
            <a:r>
              <a:rPr lang="en-SG" sz="4000" b="1" dirty="0"/>
              <a:t> </a:t>
            </a:r>
            <a:r>
              <a:rPr lang="en-SG" sz="4000" b="1" dirty="0" err="1"/>
              <a:t>đính</a:t>
            </a:r>
            <a:r>
              <a:rPr lang="en-SG" sz="4000" b="1" dirty="0"/>
              <a:t> </a:t>
            </a:r>
            <a:r>
              <a:rPr lang="en-SG" sz="4000" b="1" dirty="0" err="1"/>
              <a:t>kèm</a:t>
            </a:r>
            <a:r>
              <a:rPr lang="en-SG" sz="4000" b="1" dirty="0"/>
              <a:t> </a:t>
            </a:r>
            <a:r>
              <a:rPr lang="en-SG" sz="4000" b="1" dirty="0" err="1"/>
              <a:t>lên</a:t>
            </a:r>
            <a:r>
              <a:rPr lang="en-SG" sz="4000" b="1" dirty="0"/>
              <a:t> </a:t>
            </a:r>
            <a:r>
              <a:rPr lang="en-SG" sz="4000" b="1" dirty="0" err="1"/>
              <a:t>Hệ</a:t>
            </a:r>
            <a:r>
              <a:rPr lang="en-SG" sz="4000" b="1" dirty="0"/>
              <a:t> </a:t>
            </a:r>
            <a:r>
              <a:rPr lang="en-SG" sz="4000" dirty="0" err="1"/>
              <a:t>thống</a:t>
            </a:r>
            <a:r>
              <a:rPr lang="en-SG" sz="4000" dirty="0"/>
              <a:t> </a:t>
            </a:r>
            <a:r>
              <a:rPr lang="en-SG" sz="4000" dirty="0" err="1"/>
              <a:t>phần</a:t>
            </a:r>
            <a:r>
              <a:rPr lang="en-SG" sz="4000" dirty="0"/>
              <a:t> </a:t>
            </a:r>
            <a:r>
              <a:rPr lang="en-SG" sz="4000" dirty="0" err="1"/>
              <a:t>mềm</a:t>
            </a:r>
            <a:r>
              <a:rPr lang="en-SG" sz="4000" dirty="0"/>
              <a:t>, </a:t>
            </a:r>
            <a:r>
              <a:rPr lang="en-SG" sz="4000" dirty="0" err="1"/>
              <a:t>xem</a:t>
            </a:r>
            <a:r>
              <a:rPr lang="en-SG" sz="4000" dirty="0"/>
              <a:t> </a:t>
            </a:r>
            <a:r>
              <a:rPr lang="en-SG" sz="4000" dirty="0" err="1"/>
              <a:t>đây</a:t>
            </a:r>
            <a:r>
              <a:rPr lang="en-SG" sz="4000" dirty="0"/>
              <a:t> </a:t>
            </a:r>
            <a:r>
              <a:rPr lang="en-SG" sz="4000" dirty="0" err="1"/>
              <a:t>là</a:t>
            </a:r>
            <a:r>
              <a:rPr lang="en-SG" sz="4000" dirty="0"/>
              <a:t> </a:t>
            </a:r>
            <a:r>
              <a:rPr lang="en-SG" sz="4000" dirty="0" err="1"/>
              <a:t>văn</a:t>
            </a:r>
            <a:r>
              <a:rPr lang="en-SG" sz="4000" dirty="0"/>
              <a:t> </a:t>
            </a:r>
            <a:r>
              <a:rPr lang="en-SG" sz="4000" dirty="0" err="1"/>
              <a:t>bản</a:t>
            </a:r>
            <a:r>
              <a:rPr lang="en-SG" sz="4000" dirty="0"/>
              <a:t> </a:t>
            </a:r>
            <a:r>
              <a:rPr lang="en-SG" sz="4000" dirty="0" err="1"/>
              <a:t>trong</a:t>
            </a:r>
            <a:r>
              <a:rPr lang="en-SG" sz="4000" dirty="0"/>
              <a:t> </a:t>
            </a:r>
            <a:r>
              <a:rPr lang="en-SG" sz="4000" dirty="0" err="1"/>
              <a:t>quá</a:t>
            </a:r>
            <a:r>
              <a:rPr lang="en-SG" sz="4000" dirty="0"/>
              <a:t> </a:t>
            </a:r>
            <a:r>
              <a:rPr lang="en-SG" sz="4000" dirty="0" err="1"/>
              <a:t>trình</a:t>
            </a:r>
            <a:r>
              <a:rPr lang="en-SG" sz="4000" dirty="0"/>
              <a:t> </a:t>
            </a:r>
            <a:r>
              <a:rPr lang="en-SG" sz="4000" dirty="0" err="1"/>
              <a:t>phối</a:t>
            </a:r>
            <a:r>
              <a:rPr lang="en-SG" sz="4000" dirty="0"/>
              <a:t> </a:t>
            </a:r>
            <a:r>
              <a:rPr lang="en-SG" sz="4000" dirty="0" err="1"/>
              <a:t>hợp</a:t>
            </a:r>
            <a:r>
              <a:rPr lang="en-SG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6877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YÊU CẦU VỀ GIẢI QUYẾT HỒ SƠ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529745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000" b="1" dirty="0" err="1"/>
              <a:t>Phòng</a:t>
            </a:r>
            <a:r>
              <a:rPr lang="en-SG" sz="4000" b="1" dirty="0"/>
              <a:t> </a:t>
            </a:r>
            <a:r>
              <a:rPr lang="en-SG" sz="4000" b="1" dirty="0" err="1"/>
              <a:t>Kinh</a:t>
            </a:r>
            <a:r>
              <a:rPr lang="en-SG" sz="4000" b="1" dirty="0"/>
              <a:t> </a:t>
            </a:r>
            <a:r>
              <a:rPr lang="en-SG" sz="4000" b="1" dirty="0" err="1"/>
              <a:t>tế</a:t>
            </a:r>
            <a:r>
              <a:rPr lang="en-SG" sz="4000" b="1" dirty="0"/>
              <a:t>/ </a:t>
            </a:r>
            <a:r>
              <a:rPr lang="en-SG" sz="4000" b="1" dirty="0" err="1"/>
              <a:t>Kinh</a:t>
            </a:r>
            <a:r>
              <a:rPr lang="en-SG" sz="4000" b="1" dirty="0"/>
              <a:t> </a:t>
            </a:r>
            <a:r>
              <a:rPr lang="en-SG" sz="4000" b="1" dirty="0" err="1"/>
              <a:t>tế</a:t>
            </a:r>
            <a:r>
              <a:rPr lang="en-SG" sz="4000" b="1" dirty="0"/>
              <a:t>, </a:t>
            </a:r>
            <a:r>
              <a:rPr lang="en-SG" sz="4000" b="1" dirty="0" err="1"/>
              <a:t>hạ</a:t>
            </a:r>
            <a:r>
              <a:rPr lang="en-SG" sz="4000" b="1" dirty="0"/>
              <a:t> </a:t>
            </a:r>
            <a:r>
              <a:rPr lang="en-SG" sz="4000" b="1" dirty="0" err="1"/>
              <a:t>tầng</a:t>
            </a:r>
            <a:r>
              <a:rPr lang="en-SG" sz="4000" b="1" dirty="0"/>
              <a:t> </a:t>
            </a:r>
            <a:r>
              <a:rPr lang="en-SG" sz="4000" b="1" dirty="0" err="1"/>
              <a:t>và</a:t>
            </a:r>
            <a:r>
              <a:rPr lang="en-SG" sz="4000" b="1" dirty="0"/>
              <a:t> </a:t>
            </a:r>
            <a:r>
              <a:rPr lang="en-SG" sz="4000" b="1" dirty="0" err="1"/>
              <a:t>đô</a:t>
            </a:r>
            <a:r>
              <a:rPr lang="en-SG" sz="4000" b="1" dirty="0"/>
              <a:t> </a:t>
            </a:r>
            <a:r>
              <a:rPr lang="en-SG" sz="4000" b="1" dirty="0" err="1"/>
              <a:t>thị</a:t>
            </a:r>
            <a:r>
              <a:rPr lang="en-SG" sz="4000" b="1" dirty="0"/>
              <a:t> </a:t>
            </a:r>
            <a:r>
              <a:rPr lang="en-SG" sz="4000" b="1" dirty="0" err="1"/>
              <a:t>và</a:t>
            </a:r>
            <a:r>
              <a:rPr lang="en-SG" sz="4000" b="1" dirty="0"/>
              <a:t>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phòng</a:t>
            </a:r>
            <a:r>
              <a:rPr lang="en-SG" sz="4000" b="1" dirty="0"/>
              <a:t>/ </a:t>
            </a:r>
            <a:r>
              <a:rPr lang="en-SG" sz="4000" b="1" dirty="0" err="1"/>
              <a:t>các</a:t>
            </a:r>
            <a:r>
              <a:rPr lang="en-SG" sz="4000" b="1" dirty="0"/>
              <a:t> Chi </a:t>
            </a:r>
            <a:r>
              <a:rPr lang="en-SG" sz="4000" b="1" dirty="0" err="1"/>
              <a:t>nhánh</a:t>
            </a:r>
            <a:r>
              <a:rPr lang="en-SG" sz="4000" b="1" dirty="0"/>
              <a:t> </a:t>
            </a:r>
            <a:r>
              <a:rPr lang="en-SG" sz="4000" b="1" dirty="0" err="1"/>
              <a:t>văn</a:t>
            </a:r>
            <a:r>
              <a:rPr lang="en-SG" sz="4000" b="1" dirty="0"/>
              <a:t> </a:t>
            </a:r>
            <a:r>
              <a:rPr lang="en-SG" sz="4000" b="1" dirty="0" err="1"/>
              <a:t>phòng</a:t>
            </a:r>
            <a:r>
              <a:rPr lang="en-SG" sz="4000" b="1" dirty="0"/>
              <a:t> </a:t>
            </a:r>
            <a:r>
              <a:rPr lang="en-SG" sz="4000" b="1" dirty="0" err="1"/>
              <a:t>đăng</a:t>
            </a:r>
            <a:r>
              <a:rPr lang="en-SG" sz="4000" b="1" dirty="0"/>
              <a:t> </a:t>
            </a:r>
            <a:r>
              <a:rPr lang="en-SG" sz="4000" b="1" dirty="0" err="1"/>
              <a:t>ký</a:t>
            </a:r>
            <a:r>
              <a:rPr lang="en-SG" sz="4000" b="1" dirty="0"/>
              <a:t> </a:t>
            </a:r>
            <a:r>
              <a:rPr lang="en-SG" sz="4000" b="1" dirty="0" err="1"/>
              <a:t>đất</a:t>
            </a:r>
            <a:r>
              <a:rPr lang="en-SG" sz="4000" b="1" dirty="0"/>
              <a:t> </a:t>
            </a:r>
            <a:r>
              <a:rPr lang="en-SG" sz="4000" b="1" dirty="0" err="1"/>
              <a:t>đai</a:t>
            </a:r>
            <a:r>
              <a:rPr lang="en-SG" sz="4000" b="1" dirty="0"/>
              <a:t> </a:t>
            </a:r>
            <a:r>
              <a:rPr lang="en-SG" sz="4000" b="1" dirty="0" err="1"/>
              <a:t>cần</a:t>
            </a:r>
            <a:r>
              <a:rPr lang="en-SG" sz="4000" b="1" dirty="0"/>
              <a:t> </a:t>
            </a:r>
            <a:r>
              <a:rPr lang="en-SG" sz="4000" b="1" dirty="0" err="1"/>
              <a:t>lưu</a:t>
            </a:r>
            <a:r>
              <a:rPr lang="en-SG" sz="4000" b="1" dirty="0"/>
              <a:t> ý </a:t>
            </a:r>
            <a:r>
              <a:rPr lang="en-SG" sz="4000" b="1" dirty="0" err="1"/>
              <a:t>các</a:t>
            </a:r>
            <a:r>
              <a:rPr lang="en-SG" sz="4000" b="1" dirty="0"/>
              <a:t> </a:t>
            </a:r>
            <a:r>
              <a:rPr lang="en-SG" sz="4000" b="1" dirty="0" err="1"/>
              <a:t>vấn</a:t>
            </a:r>
            <a:r>
              <a:rPr lang="en-SG" sz="4000" b="1" dirty="0"/>
              <a:t> </a:t>
            </a:r>
            <a:r>
              <a:rPr lang="en-SG" sz="4000" b="1" dirty="0" err="1"/>
              <a:t>đề</a:t>
            </a:r>
            <a:r>
              <a:rPr lang="en-SG" sz="4000" b="1" dirty="0"/>
              <a:t> </a:t>
            </a:r>
            <a:r>
              <a:rPr lang="en-SG" sz="4000" b="1" dirty="0" err="1"/>
              <a:t>sau</a:t>
            </a:r>
            <a:r>
              <a:rPr lang="en-SG" sz="4000" b="1" dirty="0"/>
              <a:t>: </a:t>
            </a:r>
          </a:p>
          <a:p>
            <a:pPr algn="just"/>
            <a:r>
              <a:rPr lang="en-SG" sz="4000" dirty="0"/>
              <a:t>- </a:t>
            </a:r>
            <a:r>
              <a:rPr lang="en-SG" sz="4000" b="1" dirty="0" err="1"/>
              <a:t>Phối</a:t>
            </a:r>
            <a:r>
              <a:rPr lang="en-SG" sz="4000" b="1" dirty="0"/>
              <a:t> </a:t>
            </a:r>
            <a:r>
              <a:rPr lang="en-SG" sz="4000" b="1" dirty="0" err="1"/>
              <a:t>hợp</a:t>
            </a:r>
            <a:r>
              <a:rPr lang="en-SG" sz="4000" b="1" dirty="0"/>
              <a:t> </a:t>
            </a:r>
            <a:r>
              <a:rPr lang="en-SG" sz="4000" b="1" dirty="0" err="1"/>
              <a:t>chặt</a:t>
            </a:r>
            <a:r>
              <a:rPr lang="en-SG" sz="4000" b="1" dirty="0"/>
              <a:t> </a:t>
            </a:r>
            <a:r>
              <a:rPr lang="en-SG" sz="4000" b="1" dirty="0" err="1"/>
              <a:t>chẽ</a:t>
            </a:r>
            <a:r>
              <a:rPr lang="en-SG" sz="4000" b="1" dirty="0"/>
              <a:t> </a:t>
            </a:r>
            <a:r>
              <a:rPr lang="en-SG" sz="4000" b="1" dirty="0" err="1"/>
              <a:t>với</a:t>
            </a:r>
            <a:r>
              <a:rPr lang="en-SG" sz="4000" b="1" dirty="0"/>
              <a:t> </a:t>
            </a:r>
            <a:r>
              <a:rPr lang="en-SG" sz="4000" b="1" dirty="0" err="1"/>
              <a:t>ngành</a:t>
            </a:r>
            <a:r>
              <a:rPr lang="en-SG" sz="4000" b="1" dirty="0"/>
              <a:t> </a:t>
            </a:r>
            <a:r>
              <a:rPr lang="en-SG" sz="4000" b="1" dirty="0" err="1"/>
              <a:t>thuế</a:t>
            </a:r>
            <a:r>
              <a:rPr lang="en-SG" sz="4000" b="1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b="1" dirty="0" err="1"/>
              <a:t>không</a:t>
            </a:r>
            <a:r>
              <a:rPr lang="en-SG" sz="4000" b="1" dirty="0"/>
              <a:t> </a:t>
            </a:r>
            <a:r>
              <a:rPr lang="en-SG" sz="4000" b="1" dirty="0" err="1"/>
              <a:t>phải</a:t>
            </a:r>
            <a:r>
              <a:rPr lang="en-SG" sz="4000" b="1" dirty="0"/>
              <a:t> </a:t>
            </a:r>
            <a:r>
              <a:rPr lang="en-SG" sz="4000" b="1" dirty="0" err="1"/>
              <a:t>chuyển</a:t>
            </a:r>
            <a:r>
              <a:rPr lang="en-SG" sz="4000" b="1" dirty="0"/>
              <a:t> sang </a:t>
            </a:r>
            <a:r>
              <a:rPr lang="en-SG" sz="4000" b="1" dirty="0" err="1"/>
              <a:t>cơ</a:t>
            </a:r>
            <a:r>
              <a:rPr lang="en-SG" sz="4000" b="1" dirty="0"/>
              <a:t> </a:t>
            </a:r>
            <a:r>
              <a:rPr lang="en-SG" sz="4000" b="1" dirty="0" err="1"/>
              <a:t>quan</a:t>
            </a:r>
            <a:r>
              <a:rPr lang="en-SG" sz="4000" b="1" dirty="0"/>
              <a:t> </a:t>
            </a:r>
            <a:r>
              <a:rPr lang="en-SG" sz="4000" b="1" dirty="0" err="1"/>
              <a:t>thuế</a:t>
            </a:r>
            <a:r>
              <a:rPr lang="en-SG" sz="4000" b="1" dirty="0"/>
              <a:t> </a:t>
            </a:r>
            <a:r>
              <a:rPr lang="en-SG" sz="4000" dirty="0" err="1"/>
              <a:t>các</a:t>
            </a:r>
            <a:r>
              <a:rPr lang="en-SG" sz="4000" dirty="0"/>
              <a:t> </a:t>
            </a:r>
            <a:r>
              <a:rPr lang="en-SG" sz="4000" dirty="0" err="1"/>
              <a:t>hồ</a:t>
            </a:r>
            <a:r>
              <a:rPr lang="en-SG" sz="4000" dirty="0"/>
              <a:t> </a:t>
            </a:r>
            <a:r>
              <a:rPr lang="en-SG" sz="4000" dirty="0" err="1"/>
              <a:t>sơ</a:t>
            </a:r>
            <a:r>
              <a:rPr lang="en-SG" sz="4000" dirty="0"/>
              <a:t> </a:t>
            </a:r>
            <a:r>
              <a:rPr lang="en-SG" sz="4000" b="1" dirty="0" err="1"/>
              <a:t>không</a:t>
            </a:r>
            <a:r>
              <a:rPr lang="en-SG" sz="4000" b="1" dirty="0"/>
              <a:t> </a:t>
            </a:r>
            <a:r>
              <a:rPr lang="en-SG" sz="4000" b="1" dirty="0" err="1"/>
              <a:t>có</a:t>
            </a:r>
            <a:r>
              <a:rPr lang="en-SG" sz="4000" b="1" dirty="0"/>
              <a:t> </a:t>
            </a:r>
            <a:r>
              <a:rPr lang="en-SG" sz="4000" b="1" dirty="0" err="1"/>
              <a:t>thuế</a:t>
            </a:r>
            <a:r>
              <a:rPr lang="en-SG" sz="4000" dirty="0"/>
              <a:t>,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dirty="0" err="1"/>
              <a:t>rút</a:t>
            </a:r>
            <a:r>
              <a:rPr lang="en-SG" sz="4000" dirty="0"/>
              <a:t> </a:t>
            </a:r>
            <a:r>
              <a:rPr lang="en-SG" sz="4000" dirty="0" err="1"/>
              <a:t>ngắn</a:t>
            </a:r>
            <a:r>
              <a:rPr lang="en-SG" sz="4000" dirty="0"/>
              <a:t> </a:t>
            </a:r>
            <a:r>
              <a:rPr lang="en-SG" sz="4000" dirty="0" err="1"/>
              <a:t>thời</a:t>
            </a:r>
            <a:r>
              <a:rPr lang="en-SG" sz="4000" dirty="0"/>
              <a:t> </a:t>
            </a:r>
            <a:r>
              <a:rPr lang="en-SG" sz="4000" dirty="0" err="1"/>
              <a:t>gian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của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. </a:t>
            </a:r>
            <a:r>
              <a:rPr lang="en-SG" sz="4000" dirty="0" err="1"/>
              <a:t>Các</a:t>
            </a:r>
            <a:r>
              <a:rPr lang="en-SG" sz="4000" dirty="0"/>
              <a:t> </a:t>
            </a:r>
            <a:r>
              <a:rPr lang="en-SG" sz="4000" dirty="0" err="1"/>
              <a:t>phiếu</a:t>
            </a:r>
            <a:r>
              <a:rPr lang="en-SG" sz="4000" dirty="0"/>
              <a:t> </a:t>
            </a:r>
            <a:r>
              <a:rPr lang="en-SG" sz="4000" dirty="0" err="1"/>
              <a:t>chuyển</a:t>
            </a:r>
            <a:r>
              <a:rPr lang="en-SG" sz="4000" dirty="0"/>
              <a:t> </a:t>
            </a:r>
            <a:r>
              <a:rPr lang="en-SG" sz="4000" dirty="0" err="1"/>
              <a:t>thuế</a:t>
            </a:r>
            <a:r>
              <a:rPr lang="en-SG" sz="4000" dirty="0"/>
              <a:t>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được</a:t>
            </a:r>
            <a:r>
              <a:rPr lang="en-SG" sz="4000" dirty="0"/>
              <a:t> </a:t>
            </a:r>
            <a:r>
              <a:rPr lang="en-SG" sz="4000" dirty="0" err="1"/>
              <a:t>ký</a:t>
            </a:r>
            <a:r>
              <a:rPr lang="en-SG" sz="4000" dirty="0"/>
              <a:t> </a:t>
            </a:r>
            <a:r>
              <a:rPr lang="en-SG" sz="4000" dirty="0" err="1"/>
              <a:t>số</a:t>
            </a:r>
            <a:r>
              <a:rPr lang="en-SG" sz="4000" dirty="0"/>
              <a:t> </a:t>
            </a:r>
            <a:r>
              <a:rPr lang="en-SG" sz="4000" dirty="0" err="1"/>
              <a:t>và</a:t>
            </a:r>
            <a:r>
              <a:rPr lang="en-SG" sz="4000" dirty="0"/>
              <a:t> </a:t>
            </a:r>
            <a:r>
              <a:rPr lang="en-SG" sz="4000" dirty="0" err="1"/>
              <a:t>chuyển</a:t>
            </a:r>
            <a:r>
              <a:rPr lang="en-SG" sz="4000" dirty="0"/>
              <a:t> </a:t>
            </a:r>
            <a:r>
              <a:rPr lang="en-SG" sz="4000" dirty="0" err="1"/>
              <a:t>điện</a:t>
            </a:r>
            <a:r>
              <a:rPr lang="en-SG" sz="4000" dirty="0"/>
              <a:t> </a:t>
            </a:r>
            <a:r>
              <a:rPr lang="en-SG" sz="4000" dirty="0" err="1"/>
              <a:t>tử</a:t>
            </a:r>
            <a:r>
              <a:rPr lang="en-SG" sz="4000" dirty="0"/>
              <a:t> </a:t>
            </a:r>
            <a:r>
              <a:rPr lang="en-SG" sz="4000" dirty="0" err="1"/>
              <a:t>cho</a:t>
            </a:r>
            <a:r>
              <a:rPr lang="en-SG" sz="4000" dirty="0"/>
              <a:t> </a:t>
            </a:r>
            <a:r>
              <a:rPr lang="en-SG" sz="4000" dirty="0" err="1"/>
              <a:t>ngành</a:t>
            </a:r>
            <a:r>
              <a:rPr lang="en-SG" sz="4000" dirty="0"/>
              <a:t> </a:t>
            </a:r>
            <a:r>
              <a:rPr lang="en-SG" sz="4000" dirty="0" err="1"/>
              <a:t>thuế</a:t>
            </a:r>
            <a:endParaRPr lang="en-SG" sz="4000" dirty="0"/>
          </a:p>
          <a:p>
            <a:pPr algn="just"/>
            <a:r>
              <a:rPr lang="en-SG" sz="4000" dirty="0"/>
              <a:t>- </a:t>
            </a:r>
            <a:r>
              <a:rPr lang="en-SG" sz="4000" dirty="0" err="1"/>
              <a:t>Sau</a:t>
            </a:r>
            <a:r>
              <a:rPr lang="en-SG" sz="4000" dirty="0"/>
              <a:t> </a:t>
            </a:r>
            <a:r>
              <a:rPr lang="en-SG" sz="4000" dirty="0" err="1"/>
              <a:t>khi</a:t>
            </a:r>
            <a:r>
              <a:rPr lang="en-SG" sz="4000" dirty="0"/>
              <a:t> </a:t>
            </a:r>
            <a:r>
              <a:rPr lang="en-SG" sz="4000" b="1" dirty="0" err="1"/>
              <a:t>giải</a:t>
            </a:r>
            <a:r>
              <a:rPr lang="en-SG" sz="4000" b="1" dirty="0"/>
              <a:t> </a:t>
            </a:r>
            <a:r>
              <a:rPr lang="en-SG" sz="4000" b="1" dirty="0" err="1"/>
              <a:t>quyết</a:t>
            </a:r>
            <a:r>
              <a:rPr lang="en-SG" sz="4000" b="1" dirty="0"/>
              <a:t> </a:t>
            </a:r>
            <a:r>
              <a:rPr lang="en-SG" sz="4000" b="1" dirty="0" err="1"/>
              <a:t>xong</a:t>
            </a:r>
            <a:r>
              <a:rPr lang="en-SG" sz="4000" b="1" dirty="0"/>
              <a:t>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b="1" dirty="0" err="1"/>
              <a:t>số</a:t>
            </a:r>
            <a:r>
              <a:rPr lang="en-SG" sz="4000" b="1" dirty="0"/>
              <a:t> </a:t>
            </a:r>
            <a:r>
              <a:rPr lang="en-SG" sz="4000" b="1" dirty="0" err="1"/>
              <a:t>hóa</a:t>
            </a:r>
            <a:r>
              <a:rPr lang="en-SG" sz="4000" b="1" dirty="0"/>
              <a:t> </a:t>
            </a:r>
            <a:r>
              <a:rPr lang="en-SG" sz="4000" b="1" dirty="0" err="1"/>
              <a:t>kết</a:t>
            </a:r>
            <a:r>
              <a:rPr lang="en-SG" sz="4000" b="1" dirty="0"/>
              <a:t> </a:t>
            </a:r>
            <a:r>
              <a:rPr lang="en-SG" sz="4000" b="1" dirty="0" err="1"/>
              <a:t>quả</a:t>
            </a:r>
            <a:r>
              <a:rPr lang="en-SG" sz="4000" dirty="0"/>
              <a:t>, </a:t>
            </a:r>
            <a:r>
              <a:rPr lang="en-SG" sz="4000" b="1" dirty="0" err="1"/>
              <a:t>lưu</a:t>
            </a:r>
            <a:r>
              <a:rPr lang="en-SG" sz="4000" b="1" dirty="0"/>
              <a:t> </a:t>
            </a:r>
            <a:r>
              <a:rPr lang="en-SG" sz="4000" b="1" dirty="0" err="1"/>
              <a:t>kho</a:t>
            </a:r>
            <a:r>
              <a:rPr lang="en-SG" sz="4000" b="1" dirty="0"/>
              <a:t> </a:t>
            </a:r>
            <a:r>
              <a:rPr lang="en-SG" sz="4000" dirty="0" err="1"/>
              <a:t>Giấy</a:t>
            </a:r>
            <a:r>
              <a:rPr lang="en-SG" sz="4000" dirty="0"/>
              <a:t> </a:t>
            </a:r>
            <a:r>
              <a:rPr lang="en-SG" sz="4000" dirty="0" err="1"/>
              <a:t>chứng</a:t>
            </a:r>
            <a:r>
              <a:rPr lang="en-SG" sz="4000" dirty="0"/>
              <a:t> </a:t>
            </a:r>
            <a:r>
              <a:rPr lang="en-SG" sz="4000" dirty="0" err="1"/>
              <a:t>nhận</a:t>
            </a:r>
            <a:r>
              <a:rPr lang="en-SG" sz="4000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dirty="0" err="1"/>
              <a:t>tái</a:t>
            </a:r>
            <a:r>
              <a:rPr lang="en-SG" sz="4000" dirty="0"/>
              <a:t> </a:t>
            </a:r>
            <a:r>
              <a:rPr lang="en-SG" sz="4000" dirty="0" err="1"/>
              <a:t>sử</a:t>
            </a:r>
            <a:r>
              <a:rPr lang="en-SG" sz="4000" dirty="0"/>
              <a:t> </a:t>
            </a:r>
            <a:r>
              <a:rPr lang="en-SG" sz="4000" dirty="0" err="1"/>
              <a:t>dụng</a:t>
            </a:r>
            <a:r>
              <a:rPr lang="en-SG" sz="4000" dirty="0"/>
              <a:t> </a:t>
            </a:r>
            <a:r>
              <a:rPr lang="en-SG" sz="4000" dirty="0" err="1"/>
              <a:t>lần</a:t>
            </a:r>
            <a:r>
              <a:rPr lang="en-SG" sz="4000" dirty="0"/>
              <a:t> </a:t>
            </a:r>
            <a:r>
              <a:rPr lang="en-SG" sz="4000" dirty="0" err="1"/>
              <a:t>sau</a:t>
            </a:r>
            <a:endParaRPr lang="en-SG" sz="4000" dirty="0"/>
          </a:p>
          <a:p>
            <a:pPr algn="just"/>
            <a:r>
              <a:rPr lang="en-SG" sz="4000" dirty="0"/>
              <a:t>- </a:t>
            </a:r>
            <a:r>
              <a:rPr lang="en-SG" sz="4000" dirty="0" err="1"/>
              <a:t>Trung</a:t>
            </a:r>
            <a:r>
              <a:rPr lang="en-SG" sz="4000" dirty="0"/>
              <a:t> </a:t>
            </a:r>
            <a:r>
              <a:rPr lang="en-SG" sz="4000" dirty="0" err="1"/>
              <a:t>tâm</a:t>
            </a:r>
            <a:r>
              <a:rPr lang="en-SG" sz="4000" dirty="0"/>
              <a:t> </a:t>
            </a:r>
            <a:r>
              <a:rPr lang="en-SG" sz="4000" dirty="0" err="1"/>
              <a:t>Phục</a:t>
            </a:r>
            <a:r>
              <a:rPr lang="en-SG" sz="4000" dirty="0"/>
              <a:t> </a:t>
            </a:r>
            <a:r>
              <a:rPr lang="en-SG" sz="4000" dirty="0" err="1"/>
              <a:t>vụ</a:t>
            </a:r>
            <a:r>
              <a:rPr lang="en-SG" sz="4000" dirty="0"/>
              <a:t> </a:t>
            </a:r>
            <a:r>
              <a:rPr lang="en-SG" sz="4000" dirty="0" err="1"/>
              <a:t>hành</a:t>
            </a:r>
            <a:r>
              <a:rPr lang="en-SG" sz="4000" dirty="0"/>
              <a:t> </a:t>
            </a:r>
            <a:r>
              <a:rPr lang="en-SG" sz="4000" dirty="0" err="1"/>
              <a:t>chính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b="1" dirty="0" err="1"/>
              <a:t>theo</a:t>
            </a:r>
            <a:r>
              <a:rPr lang="en-SG" sz="4000" b="1" dirty="0"/>
              <a:t> </a:t>
            </a:r>
            <a:r>
              <a:rPr lang="en-SG" sz="4000" b="1" dirty="0" err="1"/>
              <a:t>dõi</a:t>
            </a:r>
            <a:r>
              <a:rPr lang="en-SG" sz="4000" b="1" dirty="0"/>
              <a:t>, </a:t>
            </a:r>
            <a:r>
              <a:rPr lang="en-SG" sz="4000" b="1" dirty="0" err="1"/>
              <a:t>giám</a:t>
            </a:r>
            <a:r>
              <a:rPr lang="en-SG" sz="4000" b="1" dirty="0"/>
              <a:t> </a:t>
            </a:r>
            <a:r>
              <a:rPr lang="en-SG" sz="4000" b="1" dirty="0" err="1"/>
              <a:t>sát</a:t>
            </a:r>
            <a:r>
              <a:rPr lang="en-SG" sz="4000" b="1" dirty="0"/>
              <a:t> </a:t>
            </a:r>
            <a:r>
              <a:rPr lang="en-SG" sz="4000" b="1" dirty="0" err="1"/>
              <a:t>chặt</a:t>
            </a:r>
            <a:r>
              <a:rPr lang="en-SG" sz="4000" b="1" dirty="0"/>
              <a:t> </a:t>
            </a:r>
            <a:r>
              <a:rPr lang="en-SG" sz="4000" b="1" dirty="0" err="1"/>
              <a:t>chẽ</a:t>
            </a:r>
            <a:r>
              <a:rPr lang="en-SG" sz="4000" b="1" dirty="0"/>
              <a:t> </a:t>
            </a:r>
            <a:r>
              <a:rPr lang="en-SG" sz="4000" dirty="0" err="1"/>
              <a:t>quá</a:t>
            </a:r>
            <a:r>
              <a:rPr lang="en-SG" sz="4000" dirty="0"/>
              <a:t> </a:t>
            </a:r>
            <a:r>
              <a:rPr lang="en-SG" sz="4000" dirty="0" err="1"/>
              <a:t>trình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thủ</a:t>
            </a:r>
            <a:r>
              <a:rPr lang="en-SG" sz="4000" dirty="0"/>
              <a:t> </a:t>
            </a:r>
            <a:r>
              <a:rPr lang="en-SG" sz="4000" dirty="0" err="1"/>
              <a:t>tục</a:t>
            </a:r>
            <a:r>
              <a:rPr lang="en-SG" sz="4000" dirty="0"/>
              <a:t> </a:t>
            </a:r>
            <a:r>
              <a:rPr lang="en-SG" sz="4000" dirty="0" err="1"/>
              <a:t>hành</a:t>
            </a:r>
            <a:r>
              <a:rPr lang="en-SG" sz="4000" dirty="0"/>
              <a:t> </a:t>
            </a:r>
            <a:r>
              <a:rPr lang="en-SG" sz="4000" dirty="0" err="1"/>
              <a:t>chính</a:t>
            </a:r>
            <a:r>
              <a:rPr lang="en-SG" sz="4000" dirty="0"/>
              <a:t> </a:t>
            </a:r>
            <a:r>
              <a:rPr lang="en-SG" sz="4000" dirty="0" err="1"/>
              <a:t>về</a:t>
            </a:r>
            <a:r>
              <a:rPr lang="en-SG" sz="4000" dirty="0"/>
              <a:t> </a:t>
            </a:r>
            <a:r>
              <a:rPr lang="en-SG" sz="4000" dirty="0" err="1"/>
              <a:t>đất</a:t>
            </a:r>
            <a:r>
              <a:rPr lang="en-SG" sz="4000" dirty="0"/>
              <a:t> </a:t>
            </a:r>
            <a:r>
              <a:rPr lang="en-SG" sz="4000" dirty="0" err="1"/>
              <a:t>đai</a:t>
            </a:r>
            <a:r>
              <a:rPr lang="en-SG" sz="4000" dirty="0"/>
              <a:t>, </a:t>
            </a:r>
            <a:r>
              <a:rPr lang="en-SG" sz="4000" dirty="0" err="1"/>
              <a:t>thường</a:t>
            </a:r>
            <a:r>
              <a:rPr lang="en-SG" sz="4000" dirty="0"/>
              <a:t> </a:t>
            </a:r>
            <a:r>
              <a:rPr lang="en-SG" sz="4000" dirty="0" err="1"/>
              <a:t>xuyên</a:t>
            </a:r>
            <a:r>
              <a:rPr lang="en-SG" sz="4000" dirty="0"/>
              <a:t> </a:t>
            </a:r>
            <a:r>
              <a:rPr lang="en-SG" sz="4000" dirty="0" err="1"/>
              <a:t>trao</a:t>
            </a:r>
            <a:r>
              <a:rPr lang="en-SG" sz="4000" dirty="0"/>
              <a:t> </a:t>
            </a:r>
            <a:r>
              <a:rPr lang="en-SG" sz="4000" dirty="0" err="1"/>
              <a:t>đổi</a:t>
            </a:r>
            <a:r>
              <a:rPr lang="en-SG" sz="4000" dirty="0"/>
              <a:t>, </a:t>
            </a:r>
            <a:r>
              <a:rPr lang="en-SG" sz="4000" dirty="0" err="1"/>
              <a:t>nâng</a:t>
            </a:r>
            <a:r>
              <a:rPr lang="en-SG" sz="4000" dirty="0"/>
              <a:t> </a:t>
            </a:r>
            <a:r>
              <a:rPr lang="en-SG" sz="4000" dirty="0" err="1"/>
              <a:t>cao</a:t>
            </a:r>
            <a:r>
              <a:rPr lang="en-SG" sz="4000" dirty="0"/>
              <a:t> </a:t>
            </a:r>
            <a:r>
              <a:rPr lang="en-SG" sz="4000" dirty="0" err="1"/>
              <a:t>chất</a:t>
            </a:r>
            <a:r>
              <a:rPr lang="en-SG" sz="4000" dirty="0"/>
              <a:t> </a:t>
            </a:r>
            <a:r>
              <a:rPr lang="en-SG" sz="4000" dirty="0" err="1"/>
              <a:t>lượng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thủ</a:t>
            </a:r>
            <a:r>
              <a:rPr lang="en-SG" sz="4000" dirty="0"/>
              <a:t> </a:t>
            </a:r>
            <a:r>
              <a:rPr lang="en-SG" sz="4000" dirty="0" err="1"/>
              <a:t>tục</a:t>
            </a:r>
            <a:r>
              <a:rPr lang="en-SG" sz="4000" dirty="0"/>
              <a:t> </a:t>
            </a:r>
            <a:r>
              <a:rPr lang="en-SG" sz="4000" dirty="0" err="1"/>
              <a:t>hành</a:t>
            </a:r>
            <a:r>
              <a:rPr lang="en-SG" sz="4000" dirty="0"/>
              <a:t> </a:t>
            </a:r>
            <a:r>
              <a:rPr lang="en-SG" sz="4000" dirty="0" err="1"/>
              <a:t>chính</a:t>
            </a:r>
            <a:r>
              <a:rPr lang="en-SG" sz="4000" dirty="0"/>
              <a:t> </a:t>
            </a:r>
            <a:r>
              <a:rPr lang="en-SG" sz="4000" dirty="0" err="1"/>
              <a:t>về</a:t>
            </a:r>
            <a:r>
              <a:rPr lang="en-SG" sz="4000" dirty="0"/>
              <a:t> </a:t>
            </a:r>
            <a:r>
              <a:rPr lang="en-SG" sz="4000" dirty="0" err="1"/>
              <a:t>đất</a:t>
            </a:r>
            <a:r>
              <a:rPr lang="en-SG" sz="4000" dirty="0"/>
              <a:t> </a:t>
            </a:r>
            <a:r>
              <a:rPr lang="en-SG" sz="4000" dirty="0" err="1"/>
              <a:t>đai</a:t>
            </a:r>
            <a:r>
              <a:rPr lang="en-SG" sz="4000" dirty="0"/>
              <a:t>, </a:t>
            </a:r>
            <a:r>
              <a:rPr lang="en-SG" sz="4000" dirty="0" err="1"/>
              <a:t>phục</a:t>
            </a:r>
            <a:r>
              <a:rPr lang="en-SG" sz="4000" dirty="0"/>
              <a:t> </a:t>
            </a:r>
            <a:r>
              <a:rPr lang="en-SG" sz="4000" dirty="0" err="1"/>
              <a:t>vụ</a:t>
            </a:r>
            <a:r>
              <a:rPr lang="en-SG" sz="4000" dirty="0"/>
              <a:t> </a:t>
            </a:r>
            <a:r>
              <a:rPr lang="en-SG" sz="4000" dirty="0" err="1"/>
              <a:t>người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6513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PHẠM VI TIẾP NHẬN HỒ SƠ ĐẤT ĐAI 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551048" y="2458791"/>
            <a:ext cx="15593952" cy="8309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000" dirty="0"/>
              <a:t>	</a:t>
            </a:r>
            <a:r>
              <a:rPr lang="en-US" sz="5400" b="1" dirty="0" err="1"/>
              <a:t>Phạm</a:t>
            </a:r>
            <a:r>
              <a:rPr lang="en-US" sz="5400" b="1" dirty="0"/>
              <a:t> vi </a:t>
            </a:r>
            <a:r>
              <a:rPr lang="en-US" sz="5400" b="1" dirty="0" err="1"/>
              <a:t>tiếp</a:t>
            </a:r>
            <a:r>
              <a:rPr lang="en-US" sz="5400" b="1" dirty="0"/>
              <a:t> </a:t>
            </a:r>
            <a:r>
              <a:rPr lang="en-US" sz="5400" b="1" dirty="0" err="1"/>
              <a:t>nhận</a:t>
            </a:r>
            <a:r>
              <a:rPr lang="en-US" sz="5400" dirty="0"/>
              <a:t> </a:t>
            </a:r>
            <a:r>
              <a:rPr lang="en-US" sz="5400" dirty="0" err="1"/>
              <a:t>hồ</a:t>
            </a:r>
            <a:r>
              <a:rPr lang="en-US" sz="5400" dirty="0"/>
              <a:t> </a:t>
            </a:r>
            <a:r>
              <a:rPr lang="en-US" sz="5400" dirty="0" err="1"/>
              <a:t>sơ</a:t>
            </a:r>
            <a:r>
              <a:rPr lang="en-US" sz="5400" dirty="0"/>
              <a:t> </a:t>
            </a:r>
            <a:r>
              <a:rPr lang="en-US" sz="5400" dirty="0" err="1"/>
              <a:t>đất</a:t>
            </a:r>
            <a:r>
              <a:rPr lang="en-US" sz="5400" dirty="0"/>
              <a:t> </a:t>
            </a:r>
            <a:r>
              <a:rPr lang="en-US" sz="5400" dirty="0" err="1"/>
              <a:t>đai</a:t>
            </a:r>
            <a:r>
              <a:rPr lang="en-US" sz="5400" dirty="0"/>
              <a:t> </a:t>
            </a:r>
            <a:r>
              <a:rPr lang="en-US" sz="5400" dirty="0" err="1"/>
              <a:t>tại</a:t>
            </a:r>
            <a:r>
              <a:rPr lang="en-US" sz="5400" dirty="0"/>
              <a:t> </a:t>
            </a:r>
            <a:r>
              <a:rPr lang="en-US" sz="5400" dirty="0" err="1"/>
              <a:t>Trung</a:t>
            </a:r>
            <a:r>
              <a:rPr lang="en-US" sz="5400" dirty="0"/>
              <a:t> </a:t>
            </a:r>
            <a:r>
              <a:rPr lang="en-US" sz="5400" dirty="0" err="1"/>
              <a:t>tâm</a:t>
            </a:r>
            <a:r>
              <a:rPr lang="en-US" sz="5400" dirty="0"/>
              <a:t> </a:t>
            </a:r>
            <a:r>
              <a:rPr lang="en-US" sz="5400" dirty="0" err="1"/>
              <a:t>Phục</a:t>
            </a:r>
            <a:r>
              <a:rPr lang="en-US" sz="5400" dirty="0"/>
              <a:t> </a:t>
            </a:r>
            <a:r>
              <a:rPr lang="en-US" sz="5400" dirty="0" err="1"/>
              <a:t>vụ</a:t>
            </a:r>
            <a:r>
              <a:rPr lang="en-US" sz="5400" dirty="0"/>
              <a:t> </a:t>
            </a:r>
            <a:r>
              <a:rPr lang="en-US" sz="5400" dirty="0" err="1"/>
              <a:t>hành</a:t>
            </a:r>
            <a:r>
              <a:rPr lang="en-US" sz="5400" dirty="0"/>
              <a:t> </a:t>
            </a:r>
            <a:r>
              <a:rPr lang="en-US" sz="5400" dirty="0" err="1"/>
              <a:t>chính</a:t>
            </a:r>
            <a:r>
              <a:rPr lang="en-US" sz="5400" dirty="0"/>
              <a:t> </a:t>
            </a:r>
            <a:r>
              <a:rPr lang="en-US" sz="5400" dirty="0" err="1"/>
              <a:t>công</a:t>
            </a:r>
            <a:r>
              <a:rPr lang="en-US" sz="5400" dirty="0"/>
              <a:t> </a:t>
            </a:r>
            <a:r>
              <a:rPr lang="en-US" sz="5400" dirty="0" err="1"/>
              <a:t>cấp</a:t>
            </a:r>
            <a:r>
              <a:rPr lang="en-US" sz="5400" dirty="0"/>
              <a:t> </a:t>
            </a:r>
            <a:r>
              <a:rPr lang="en-US" sz="5400" dirty="0" err="1"/>
              <a:t>xã</a:t>
            </a:r>
            <a:r>
              <a:rPr lang="en-US" sz="5400" dirty="0"/>
              <a:t>: </a:t>
            </a:r>
            <a:r>
              <a:rPr lang="en-US" sz="5400" b="1" dirty="0"/>
              <a:t>38 </a:t>
            </a:r>
            <a:r>
              <a:rPr lang="en-US" sz="5400" b="1" dirty="0" err="1"/>
              <a:t>thủ</a:t>
            </a:r>
            <a:r>
              <a:rPr lang="en-US" sz="5400" b="1" dirty="0"/>
              <a:t> </a:t>
            </a:r>
            <a:r>
              <a:rPr lang="en-US" sz="5400" b="1" dirty="0" err="1"/>
              <a:t>tục</a:t>
            </a:r>
            <a:r>
              <a:rPr lang="en-US" sz="5400" dirty="0"/>
              <a:t>. </a:t>
            </a:r>
            <a:r>
              <a:rPr lang="en-US" sz="5400" dirty="0" err="1"/>
              <a:t>Trong</a:t>
            </a:r>
            <a:r>
              <a:rPr lang="en-US" sz="5400" dirty="0"/>
              <a:t> </a:t>
            </a:r>
            <a:r>
              <a:rPr lang="en-US" sz="5400" dirty="0" err="1"/>
              <a:t>đó</a:t>
            </a:r>
            <a:r>
              <a:rPr lang="en-US" sz="5400" dirty="0"/>
              <a:t>:</a:t>
            </a:r>
          </a:p>
          <a:p>
            <a:r>
              <a:rPr lang="en-US" sz="5400" dirty="0"/>
              <a:t>	- </a:t>
            </a:r>
            <a:r>
              <a:rPr lang="en-US" sz="5400" dirty="0" err="1"/>
              <a:t>Thuộc</a:t>
            </a:r>
            <a:r>
              <a:rPr lang="en-US" sz="5400" dirty="0"/>
              <a:t> </a:t>
            </a:r>
            <a:r>
              <a:rPr lang="en-US" sz="5400" dirty="0" err="1"/>
              <a:t>thẩm</a:t>
            </a:r>
            <a:r>
              <a:rPr lang="en-US" sz="5400" dirty="0"/>
              <a:t> </a:t>
            </a:r>
            <a:r>
              <a:rPr lang="en-US" sz="5400" dirty="0" err="1"/>
              <a:t>quyền</a:t>
            </a:r>
            <a:r>
              <a:rPr lang="en-US" sz="5400" dirty="0"/>
              <a:t> </a:t>
            </a:r>
            <a:r>
              <a:rPr lang="en-US" sz="5400" dirty="0" err="1"/>
              <a:t>giải</a:t>
            </a:r>
            <a:r>
              <a:rPr lang="en-US" sz="5400" dirty="0"/>
              <a:t> </a:t>
            </a:r>
            <a:r>
              <a:rPr lang="en-US" sz="5400" dirty="0" err="1"/>
              <a:t>quyết</a:t>
            </a:r>
            <a:r>
              <a:rPr lang="en-US" sz="5400" dirty="0"/>
              <a:t> </a:t>
            </a:r>
            <a:r>
              <a:rPr lang="en-US" sz="5400" dirty="0" err="1"/>
              <a:t>của</a:t>
            </a:r>
            <a:r>
              <a:rPr lang="en-US" sz="5400" dirty="0"/>
              <a:t> UBND </a:t>
            </a:r>
            <a:r>
              <a:rPr lang="en-US" sz="5400" dirty="0" err="1"/>
              <a:t>cấp</a:t>
            </a:r>
            <a:r>
              <a:rPr lang="en-US" sz="5400" dirty="0"/>
              <a:t> </a:t>
            </a:r>
            <a:r>
              <a:rPr lang="en-US" sz="5400" dirty="0" err="1"/>
              <a:t>xã</a:t>
            </a:r>
            <a:r>
              <a:rPr lang="en-US" sz="5400" dirty="0"/>
              <a:t>: </a:t>
            </a:r>
            <a:r>
              <a:rPr lang="en-US" sz="5400" b="1" dirty="0"/>
              <a:t>12 </a:t>
            </a:r>
            <a:r>
              <a:rPr lang="en-US" sz="5400" b="1" dirty="0" err="1"/>
              <a:t>thủ</a:t>
            </a:r>
            <a:r>
              <a:rPr lang="en-US" sz="5400" b="1" dirty="0"/>
              <a:t> </a:t>
            </a:r>
            <a:r>
              <a:rPr lang="en-US" sz="5400" b="1" dirty="0" err="1"/>
              <a:t>tục</a:t>
            </a:r>
            <a:endParaRPr lang="en-US" sz="5400" dirty="0"/>
          </a:p>
          <a:p>
            <a:pPr algn="just"/>
            <a:r>
              <a:rPr lang="en-US" sz="5400" dirty="0"/>
              <a:t>	- </a:t>
            </a:r>
            <a:r>
              <a:rPr lang="en-US" sz="5400" dirty="0" err="1"/>
              <a:t>Thuộc</a:t>
            </a:r>
            <a:r>
              <a:rPr lang="en-US" sz="5400" dirty="0"/>
              <a:t> </a:t>
            </a:r>
            <a:r>
              <a:rPr lang="en-US" sz="5400" dirty="0" err="1"/>
              <a:t>thẩm</a:t>
            </a:r>
            <a:r>
              <a:rPr lang="en-US" sz="5400" dirty="0"/>
              <a:t> </a:t>
            </a:r>
            <a:r>
              <a:rPr lang="en-US" sz="5400" dirty="0" err="1"/>
              <a:t>quyền</a:t>
            </a:r>
            <a:r>
              <a:rPr lang="en-US" sz="5400" dirty="0"/>
              <a:t> </a:t>
            </a:r>
            <a:r>
              <a:rPr lang="en-US" sz="5400" dirty="0" err="1"/>
              <a:t>giải</a:t>
            </a:r>
            <a:r>
              <a:rPr lang="en-US" sz="5400" dirty="0"/>
              <a:t> </a:t>
            </a:r>
            <a:r>
              <a:rPr lang="en-US" sz="5400" dirty="0" err="1"/>
              <a:t>quyết</a:t>
            </a:r>
            <a:r>
              <a:rPr lang="en-US" sz="5400" dirty="0"/>
              <a:t> </a:t>
            </a:r>
            <a:r>
              <a:rPr lang="en-US" sz="5400" dirty="0" err="1"/>
              <a:t>của</a:t>
            </a:r>
            <a:r>
              <a:rPr lang="en-US" sz="5400" dirty="0"/>
              <a:t> </a:t>
            </a:r>
            <a:r>
              <a:rPr lang="en-US" sz="5400" dirty="0" err="1"/>
              <a:t>Văn</a:t>
            </a:r>
            <a:r>
              <a:rPr lang="en-US" sz="5400" dirty="0"/>
              <a:t> </a:t>
            </a:r>
            <a:r>
              <a:rPr lang="en-US" sz="5400" dirty="0" err="1"/>
              <a:t>phòng</a:t>
            </a:r>
            <a:r>
              <a:rPr lang="en-US" sz="5400" dirty="0"/>
              <a:t>/Chi </a:t>
            </a:r>
            <a:r>
              <a:rPr lang="en-US" sz="5400" dirty="0" err="1"/>
              <a:t>nhánh</a:t>
            </a:r>
            <a:r>
              <a:rPr lang="en-US" sz="5400" dirty="0"/>
              <a:t> </a:t>
            </a:r>
            <a:r>
              <a:rPr lang="en-US" sz="5400" dirty="0" err="1"/>
              <a:t>văn</a:t>
            </a:r>
            <a:r>
              <a:rPr lang="en-US" sz="5400" dirty="0"/>
              <a:t> </a:t>
            </a:r>
            <a:r>
              <a:rPr lang="en-US" sz="5400" dirty="0" err="1"/>
              <a:t>phòng</a:t>
            </a:r>
            <a:r>
              <a:rPr lang="en-US" sz="5400" dirty="0"/>
              <a:t> </a:t>
            </a:r>
            <a:r>
              <a:rPr lang="en-US" sz="5400" dirty="0" err="1"/>
              <a:t>đăng</a:t>
            </a:r>
            <a:r>
              <a:rPr lang="en-US" sz="5400" dirty="0"/>
              <a:t> </a:t>
            </a:r>
            <a:r>
              <a:rPr lang="en-US" sz="5400" dirty="0" err="1"/>
              <a:t>ký</a:t>
            </a:r>
            <a:r>
              <a:rPr lang="en-US" sz="5400" dirty="0"/>
              <a:t> </a:t>
            </a:r>
            <a:r>
              <a:rPr lang="en-US" sz="5400" dirty="0" err="1"/>
              <a:t>đất</a:t>
            </a:r>
            <a:r>
              <a:rPr lang="en-US" sz="5400" dirty="0"/>
              <a:t> </a:t>
            </a:r>
            <a:r>
              <a:rPr lang="en-US" sz="5400" dirty="0" err="1"/>
              <a:t>đai</a:t>
            </a:r>
            <a:r>
              <a:rPr lang="en-US" sz="5400" dirty="0"/>
              <a:t>: </a:t>
            </a:r>
            <a:r>
              <a:rPr lang="en-US" sz="5400" b="1" dirty="0"/>
              <a:t>26 </a:t>
            </a:r>
            <a:r>
              <a:rPr lang="en-US" sz="5400" b="1" dirty="0" err="1"/>
              <a:t>thủ</a:t>
            </a:r>
            <a:r>
              <a:rPr lang="en-US" sz="5400" b="1" dirty="0"/>
              <a:t> </a:t>
            </a:r>
            <a:r>
              <a:rPr lang="en-US" sz="5400" b="1" dirty="0" err="1"/>
              <a:t>tục</a:t>
            </a:r>
            <a:endParaRPr lang="en-US" sz="5400" b="1" dirty="0"/>
          </a:p>
          <a:p>
            <a:pPr algn="just"/>
            <a:r>
              <a:rPr lang="en-SG" sz="5400" b="1" dirty="0"/>
              <a:t>	* </a:t>
            </a:r>
            <a:r>
              <a:rPr lang="en-SG" sz="5400" b="1" dirty="0" err="1"/>
              <a:t>Lưu</a:t>
            </a:r>
            <a:r>
              <a:rPr lang="en-SG" sz="5400" b="1" dirty="0"/>
              <a:t> ý: 	</a:t>
            </a:r>
            <a:r>
              <a:rPr lang="en-SG" sz="5400" b="1" dirty="0" err="1"/>
              <a:t>Không</a:t>
            </a:r>
            <a:r>
              <a:rPr lang="en-SG" sz="5400" b="1" dirty="0"/>
              <a:t> </a:t>
            </a:r>
            <a:r>
              <a:rPr lang="en-SG" sz="5400" b="1" dirty="0" err="1"/>
              <a:t>được</a:t>
            </a:r>
            <a:r>
              <a:rPr lang="en-SG" sz="5400" b="1" dirty="0"/>
              <a:t> </a:t>
            </a:r>
            <a:r>
              <a:rPr lang="en-SG" sz="5400" b="1" dirty="0" err="1"/>
              <a:t>hướng</a:t>
            </a:r>
            <a:r>
              <a:rPr lang="en-SG" sz="5400" b="1" dirty="0"/>
              <a:t> </a:t>
            </a:r>
            <a:r>
              <a:rPr lang="en-SG" sz="5400" b="1" dirty="0" err="1"/>
              <a:t>dẫn</a:t>
            </a:r>
            <a:r>
              <a:rPr lang="en-SG" sz="5400" b="1" dirty="0"/>
              <a:t> </a:t>
            </a:r>
            <a:r>
              <a:rPr lang="en-SG" sz="5400" b="1" dirty="0" err="1"/>
              <a:t>công</a:t>
            </a:r>
            <a:r>
              <a:rPr lang="en-SG" sz="5400" b="1" dirty="0"/>
              <a:t> </a:t>
            </a:r>
            <a:r>
              <a:rPr lang="en-SG" sz="5400" b="1" dirty="0" err="1"/>
              <a:t>dân</a:t>
            </a:r>
            <a:r>
              <a:rPr lang="en-SG" sz="5400" b="1" dirty="0"/>
              <a:t> </a:t>
            </a:r>
            <a:r>
              <a:rPr lang="en-SG" sz="5400" b="1" dirty="0" err="1"/>
              <a:t>đến</a:t>
            </a:r>
            <a:r>
              <a:rPr lang="en-SG" sz="5400" b="1" dirty="0"/>
              <a:t> </a:t>
            </a:r>
            <a:r>
              <a:rPr lang="en-SG" sz="5400" b="1" dirty="0" err="1"/>
              <a:t>các</a:t>
            </a:r>
            <a:r>
              <a:rPr lang="en-SG" sz="5400" b="1" dirty="0"/>
              <a:t> Chi </a:t>
            </a:r>
            <a:r>
              <a:rPr lang="en-SG" sz="5400" b="1" dirty="0" err="1"/>
              <a:t>nhánh</a:t>
            </a:r>
            <a:r>
              <a:rPr lang="en-SG" sz="5400" b="1" dirty="0"/>
              <a:t> </a:t>
            </a:r>
            <a:r>
              <a:rPr lang="en-SG" sz="5400" b="1" dirty="0" err="1"/>
              <a:t>của</a:t>
            </a:r>
            <a:r>
              <a:rPr lang="en-SG" sz="5400" b="1" dirty="0"/>
              <a:t> </a:t>
            </a:r>
            <a:r>
              <a:rPr lang="en-SG" sz="5400" b="1" dirty="0" err="1"/>
              <a:t>Văn</a:t>
            </a:r>
            <a:r>
              <a:rPr lang="en-SG" sz="5400" b="1" dirty="0"/>
              <a:t> </a:t>
            </a:r>
            <a:r>
              <a:rPr lang="en-SG" sz="5400" b="1" dirty="0" err="1"/>
              <a:t>phòng</a:t>
            </a:r>
            <a:r>
              <a:rPr lang="en-SG" sz="5400" b="1" dirty="0"/>
              <a:t> </a:t>
            </a:r>
            <a:r>
              <a:rPr lang="en-SG" sz="5400" b="1" dirty="0" err="1"/>
              <a:t>đăng</a:t>
            </a:r>
            <a:r>
              <a:rPr lang="en-SG" sz="5400" b="1" dirty="0"/>
              <a:t> </a:t>
            </a:r>
            <a:r>
              <a:rPr lang="en-SG" sz="5400" b="1" dirty="0" err="1"/>
              <a:t>ký</a:t>
            </a:r>
            <a:r>
              <a:rPr lang="en-SG" sz="5400" b="1" dirty="0"/>
              <a:t> </a:t>
            </a:r>
            <a:r>
              <a:rPr lang="en-SG" sz="5400" b="1" dirty="0" err="1"/>
              <a:t>đất</a:t>
            </a:r>
            <a:r>
              <a:rPr lang="en-SG" sz="5400" b="1" dirty="0"/>
              <a:t> </a:t>
            </a:r>
            <a:r>
              <a:rPr lang="en-SG" sz="5400" b="1" dirty="0" err="1"/>
              <a:t>đai</a:t>
            </a:r>
            <a:r>
              <a:rPr lang="en-SG" sz="5400" b="1" dirty="0"/>
              <a:t> </a:t>
            </a:r>
            <a:r>
              <a:rPr lang="en-SG" sz="5400" b="1" dirty="0" err="1"/>
              <a:t>để</a:t>
            </a:r>
            <a:r>
              <a:rPr lang="en-SG" sz="5400" b="1" dirty="0"/>
              <a:t> </a:t>
            </a:r>
            <a:r>
              <a:rPr lang="en-SG" sz="5400" b="1" dirty="0" err="1"/>
              <a:t>nộp</a:t>
            </a:r>
            <a:r>
              <a:rPr lang="en-SG" sz="5400" b="1" dirty="0"/>
              <a:t> </a:t>
            </a:r>
            <a:r>
              <a:rPr lang="en-SG" sz="5400" b="1" dirty="0" err="1"/>
              <a:t>hồ</a:t>
            </a:r>
            <a:r>
              <a:rPr lang="en-SG" sz="5400" b="1" dirty="0"/>
              <a:t> </a:t>
            </a:r>
            <a:r>
              <a:rPr lang="en-SG" sz="5400" b="1" dirty="0" err="1"/>
              <a:t>sơ</a:t>
            </a:r>
            <a:endParaRPr lang="en-US" sz="5400" dirty="0"/>
          </a:p>
          <a:p>
            <a:pPr algn="just"/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676275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XỬ LÝ HỒ SƠ ĐẤT ĐAI NHẬN TRƯỚC NGÀY 30/6/2025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529745" cy="72019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indent="-742950" algn="just">
              <a:buAutoNum type="alphaUcParenR"/>
            </a:pPr>
            <a:r>
              <a:rPr lang="en-SG" sz="3600" b="1" dirty="0" err="1"/>
              <a:t>Đối</a:t>
            </a:r>
            <a:r>
              <a:rPr lang="en-SG" sz="3600" b="1" dirty="0"/>
              <a:t> </a:t>
            </a:r>
            <a:r>
              <a:rPr lang="en-SG" sz="3600" b="1" dirty="0" err="1"/>
              <a:t>với</a:t>
            </a:r>
            <a:r>
              <a:rPr lang="en-SG" sz="3600" b="1" dirty="0"/>
              <a:t> </a:t>
            </a:r>
            <a:r>
              <a:rPr lang="en-SG" sz="3600" b="1" dirty="0" err="1"/>
              <a:t>hồ</a:t>
            </a:r>
            <a:r>
              <a:rPr lang="en-SG" sz="3600" b="1" dirty="0"/>
              <a:t> </a:t>
            </a:r>
            <a:r>
              <a:rPr lang="en-SG" sz="3600" b="1" dirty="0" err="1"/>
              <a:t>sơ</a:t>
            </a:r>
            <a:r>
              <a:rPr lang="en-SG" sz="3600" b="1" dirty="0"/>
              <a:t> </a:t>
            </a:r>
            <a:r>
              <a:rPr lang="en-SG" sz="3600" b="1" dirty="0" err="1"/>
              <a:t>trên</a:t>
            </a:r>
            <a:r>
              <a:rPr lang="en-SG" sz="3600" b="1" dirty="0"/>
              <a:t> </a:t>
            </a:r>
            <a:r>
              <a:rPr lang="en-SG" sz="3600" b="1" dirty="0" err="1"/>
              <a:t>địa</a:t>
            </a:r>
            <a:r>
              <a:rPr lang="en-SG" sz="3600" b="1" dirty="0"/>
              <a:t> </a:t>
            </a:r>
            <a:r>
              <a:rPr lang="en-SG" sz="3600" b="1" dirty="0" err="1"/>
              <a:t>bàn</a:t>
            </a:r>
            <a:r>
              <a:rPr lang="en-SG" sz="3600" b="1" dirty="0"/>
              <a:t> </a:t>
            </a:r>
            <a:r>
              <a:rPr lang="en-SG" sz="3600" b="1" dirty="0" err="1"/>
              <a:t>Bình</a:t>
            </a:r>
            <a:r>
              <a:rPr lang="en-SG" sz="3600" b="1" dirty="0"/>
              <a:t> </a:t>
            </a:r>
            <a:r>
              <a:rPr lang="en-SG" sz="3600" b="1" dirty="0" err="1"/>
              <a:t>Định</a:t>
            </a:r>
            <a:r>
              <a:rPr lang="en-SG" sz="3600" b="1" dirty="0"/>
              <a:t> </a:t>
            </a:r>
            <a:r>
              <a:rPr lang="en-SG" sz="3600" b="1" dirty="0" err="1"/>
              <a:t>cũ</a:t>
            </a:r>
            <a:endParaRPr lang="en-SG" sz="3600" b="1" dirty="0"/>
          </a:p>
          <a:p>
            <a:pPr algn="just"/>
            <a:r>
              <a:rPr lang="en-SG" sz="3600" b="1" dirty="0"/>
              <a:t>- </a:t>
            </a:r>
            <a:r>
              <a:rPr lang="en-SG" sz="3600" b="1" dirty="0" err="1"/>
              <a:t>Trách</a:t>
            </a:r>
            <a:r>
              <a:rPr lang="en-SG" sz="3600" b="1" dirty="0"/>
              <a:t> </a:t>
            </a:r>
            <a:r>
              <a:rPr lang="en-SG" sz="3600" b="1" dirty="0" err="1"/>
              <a:t>nhiệm</a:t>
            </a:r>
            <a:r>
              <a:rPr lang="en-SG" sz="3600" b="1" dirty="0"/>
              <a:t> </a:t>
            </a:r>
            <a:r>
              <a:rPr lang="en-SG" sz="3600" b="1" dirty="0" err="1"/>
              <a:t>của</a:t>
            </a:r>
            <a:r>
              <a:rPr lang="en-SG" sz="3600" b="1" dirty="0"/>
              <a:t> </a:t>
            </a:r>
            <a:r>
              <a:rPr lang="en-SG" sz="3600" b="1" dirty="0" err="1"/>
              <a:t>cơ</a:t>
            </a:r>
            <a:r>
              <a:rPr lang="en-SG" sz="3600" b="1" dirty="0"/>
              <a:t> </a:t>
            </a:r>
            <a:r>
              <a:rPr lang="en-SG" sz="3600" b="1" dirty="0" err="1"/>
              <a:t>quan</a:t>
            </a:r>
            <a:r>
              <a:rPr lang="en-SG" sz="3600" b="1" dirty="0"/>
              <a:t> </a:t>
            </a:r>
            <a:r>
              <a:rPr lang="en-SG" sz="3600" b="1" dirty="0" err="1"/>
              <a:t>cũ</a:t>
            </a:r>
            <a:r>
              <a:rPr lang="en-SG" sz="3600" b="1" dirty="0"/>
              <a:t> (Chi </a:t>
            </a:r>
            <a:r>
              <a:rPr lang="en-SG" sz="3600" b="1" dirty="0" err="1"/>
              <a:t>nhánh</a:t>
            </a:r>
            <a:r>
              <a:rPr lang="en-SG" sz="3600" b="1" dirty="0"/>
              <a:t> VPĐK/ </a:t>
            </a:r>
            <a:r>
              <a:rPr lang="en-SG" sz="3600" b="1" dirty="0" err="1"/>
              <a:t>Phòng</a:t>
            </a:r>
            <a:r>
              <a:rPr lang="en-SG" sz="3600" b="1" dirty="0"/>
              <a:t> NN&amp;MT):</a:t>
            </a:r>
          </a:p>
          <a:p>
            <a:pPr algn="just"/>
            <a:r>
              <a:rPr lang="en-SG" sz="3600" dirty="0"/>
              <a:t>+ </a:t>
            </a:r>
            <a:r>
              <a:rPr lang="en-SG" sz="3600" dirty="0" err="1"/>
              <a:t>Rà</a:t>
            </a:r>
            <a:r>
              <a:rPr lang="en-SG" sz="3600" dirty="0"/>
              <a:t> </a:t>
            </a:r>
            <a:r>
              <a:rPr lang="en-SG" sz="3600" dirty="0" err="1"/>
              <a:t>soát</a:t>
            </a:r>
            <a:r>
              <a:rPr lang="en-SG" sz="3600" dirty="0"/>
              <a:t>, </a:t>
            </a:r>
            <a:r>
              <a:rPr lang="en-SG" sz="3600" dirty="0" err="1"/>
              <a:t>thống</a:t>
            </a:r>
            <a:r>
              <a:rPr lang="en-SG" sz="3600" dirty="0"/>
              <a:t> </a:t>
            </a:r>
            <a:r>
              <a:rPr lang="en-SG" sz="3600" dirty="0" err="1"/>
              <a:t>kê</a:t>
            </a:r>
            <a:r>
              <a:rPr lang="en-SG" sz="3600" dirty="0"/>
              <a:t> </a:t>
            </a:r>
            <a:r>
              <a:rPr lang="en-SG" sz="3600" dirty="0" err="1"/>
              <a:t>bàn</a:t>
            </a:r>
            <a:r>
              <a:rPr lang="en-SG" sz="3600" dirty="0"/>
              <a:t> </a:t>
            </a:r>
            <a:r>
              <a:rPr lang="en-SG" sz="3600" dirty="0" err="1"/>
              <a:t>giao</a:t>
            </a:r>
            <a:r>
              <a:rPr lang="en-SG" sz="3600" dirty="0"/>
              <a:t> </a:t>
            </a:r>
            <a:r>
              <a:rPr lang="en-SG" sz="3600" dirty="0" err="1"/>
              <a:t>hồ</a:t>
            </a:r>
            <a:r>
              <a:rPr lang="en-SG" sz="3600" dirty="0"/>
              <a:t> </a:t>
            </a:r>
            <a:r>
              <a:rPr lang="en-SG" sz="3600" dirty="0" err="1"/>
              <a:t>sơ</a:t>
            </a:r>
            <a:r>
              <a:rPr lang="en-SG" sz="3600" dirty="0"/>
              <a:t> </a:t>
            </a:r>
            <a:r>
              <a:rPr lang="en-SG" sz="3600" dirty="0" err="1"/>
              <a:t>cho</a:t>
            </a:r>
            <a:r>
              <a:rPr lang="en-SG" sz="3600" dirty="0"/>
              <a:t> </a:t>
            </a:r>
            <a:r>
              <a:rPr lang="en-SG" sz="3600" dirty="0" err="1"/>
              <a:t>cơ</a:t>
            </a:r>
            <a:r>
              <a:rPr lang="en-SG" sz="3600" dirty="0"/>
              <a:t> </a:t>
            </a:r>
            <a:r>
              <a:rPr lang="en-SG" sz="3600" dirty="0" err="1"/>
              <a:t>quan</a:t>
            </a:r>
            <a:r>
              <a:rPr lang="en-SG" sz="3600" dirty="0"/>
              <a:t> </a:t>
            </a:r>
            <a:r>
              <a:rPr lang="en-SG" sz="3600" dirty="0" err="1"/>
              <a:t>mới</a:t>
            </a:r>
            <a:r>
              <a:rPr lang="en-SG" sz="3600" dirty="0"/>
              <a:t>, </a:t>
            </a:r>
            <a:r>
              <a:rPr lang="en-SG" sz="3600" dirty="0" err="1"/>
              <a:t>đảm</a:t>
            </a:r>
            <a:r>
              <a:rPr lang="en-SG" sz="3600" dirty="0"/>
              <a:t> </a:t>
            </a:r>
            <a:r>
              <a:rPr lang="en-SG" sz="3600" dirty="0" err="1"/>
              <a:t>bảo</a:t>
            </a:r>
            <a:r>
              <a:rPr lang="en-SG" sz="3600" dirty="0"/>
              <a:t> </a:t>
            </a:r>
            <a:r>
              <a:rPr lang="en-SG" sz="3600" b="1" dirty="0" err="1"/>
              <a:t>rõ</a:t>
            </a:r>
            <a:r>
              <a:rPr lang="en-SG" sz="3600" b="1" dirty="0"/>
              <a:t> </a:t>
            </a:r>
            <a:r>
              <a:rPr lang="en-SG" sz="3600" b="1" dirty="0" err="1"/>
              <a:t>cơ</a:t>
            </a:r>
            <a:r>
              <a:rPr lang="en-SG" sz="3600" b="1" dirty="0"/>
              <a:t> </a:t>
            </a:r>
            <a:r>
              <a:rPr lang="en-SG" sz="3600" b="1" dirty="0" err="1"/>
              <a:t>quan</a:t>
            </a:r>
            <a:r>
              <a:rPr lang="en-SG" sz="3600" b="1" dirty="0"/>
              <a:t> </a:t>
            </a:r>
            <a:r>
              <a:rPr lang="en-SG" sz="3600" b="1" dirty="0" err="1"/>
              <a:t>giải</a:t>
            </a:r>
            <a:r>
              <a:rPr lang="en-SG" sz="3600" b="1" dirty="0"/>
              <a:t> </a:t>
            </a:r>
            <a:r>
              <a:rPr lang="en-SG" sz="3600" b="1" dirty="0" err="1"/>
              <a:t>quyết</a:t>
            </a:r>
            <a:r>
              <a:rPr lang="en-SG" sz="3600" b="1" dirty="0"/>
              <a:t> </a:t>
            </a:r>
            <a:r>
              <a:rPr lang="en-SG" sz="3600" b="1" dirty="0" err="1"/>
              <a:t>tiếp</a:t>
            </a:r>
            <a:r>
              <a:rPr lang="en-SG" sz="3600" b="1" dirty="0"/>
              <a:t>, </a:t>
            </a:r>
            <a:r>
              <a:rPr lang="en-SG" sz="3600" b="1" dirty="0" err="1"/>
              <a:t>rõ</a:t>
            </a:r>
            <a:r>
              <a:rPr lang="en-SG" sz="3600" b="1" dirty="0"/>
              <a:t> </a:t>
            </a:r>
            <a:r>
              <a:rPr lang="en-SG" sz="3600" b="1" dirty="0" err="1"/>
              <a:t>người</a:t>
            </a:r>
            <a:r>
              <a:rPr lang="en-SG" sz="3600" b="1" dirty="0"/>
              <a:t> </a:t>
            </a:r>
            <a:r>
              <a:rPr lang="en-SG" sz="3600" b="1" dirty="0" err="1"/>
              <a:t>thao</a:t>
            </a:r>
            <a:r>
              <a:rPr lang="en-SG" sz="3600" b="1" dirty="0"/>
              <a:t> </a:t>
            </a:r>
            <a:r>
              <a:rPr lang="en-SG" sz="3600" b="1" dirty="0" err="1"/>
              <a:t>tác</a:t>
            </a:r>
            <a:r>
              <a:rPr lang="en-SG" sz="3600" b="1" dirty="0"/>
              <a:t> </a:t>
            </a:r>
            <a:r>
              <a:rPr lang="en-SG" sz="3600" b="1" dirty="0" err="1"/>
              <a:t>kết</a:t>
            </a:r>
            <a:r>
              <a:rPr lang="en-SG" sz="3600" b="1" dirty="0"/>
              <a:t> </a:t>
            </a:r>
            <a:r>
              <a:rPr lang="en-SG" sz="3600" b="1" dirty="0" err="1"/>
              <a:t>thúc</a:t>
            </a:r>
            <a:r>
              <a:rPr lang="en-SG" sz="3600" b="1" dirty="0"/>
              <a:t> </a:t>
            </a:r>
            <a:r>
              <a:rPr lang="en-SG" sz="3600" b="1" dirty="0" err="1"/>
              <a:t>trên</a:t>
            </a:r>
            <a:r>
              <a:rPr lang="en-SG" sz="3600" b="1" dirty="0"/>
              <a:t> </a:t>
            </a:r>
            <a:r>
              <a:rPr lang="en-SG" sz="3600" b="1" dirty="0" err="1"/>
              <a:t>phần</a:t>
            </a:r>
            <a:r>
              <a:rPr lang="en-SG" sz="3600" b="1" dirty="0"/>
              <a:t> </a:t>
            </a:r>
            <a:r>
              <a:rPr lang="en-SG" sz="3600" b="1" dirty="0" err="1"/>
              <a:t>mềm</a:t>
            </a:r>
            <a:r>
              <a:rPr lang="en-SG" sz="3600" b="1" dirty="0"/>
              <a:t> </a:t>
            </a:r>
            <a:r>
              <a:rPr lang="en-SG" sz="3600" b="1" dirty="0" err="1"/>
              <a:t>cũ</a:t>
            </a:r>
            <a:r>
              <a:rPr lang="en-SG" sz="3600" dirty="0"/>
              <a:t> </a:t>
            </a:r>
            <a:r>
              <a:rPr lang="en-SG" sz="3600" dirty="0" err="1"/>
              <a:t>theo</a:t>
            </a:r>
            <a:r>
              <a:rPr lang="en-SG" sz="3600" dirty="0"/>
              <a:t> </a:t>
            </a:r>
            <a:r>
              <a:rPr lang="en-SG" sz="3600" dirty="0" err="1"/>
              <a:t>biểu</a:t>
            </a:r>
            <a:r>
              <a:rPr lang="en-SG" sz="3600" dirty="0"/>
              <a:t> </a:t>
            </a:r>
            <a:r>
              <a:rPr lang="en-SG" sz="3600" dirty="0" err="1"/>
              <a:t>mẫu</a:t>
            </a:r>
            <a:r>
              <a:rPr lang="en-SG" sz="3600" dirty="0"/>
              <a:t> </a:t>
            </a:r>
            <a:r>
              <a:rPr lang="en-SG" sz="3600" dirty="0" err="1"/>
              <a:t>và</a:t>
            </a:r>
            <a:r>
              <a:rPr lang="en-SG" sz="3600" dirty="0"/>
              <a:t> </a:t>
            </a:r>
            <a:r>
              <a:rPr lang="en-SG" sz="3600" dirty="0" err="1"/>
              <a:t>hướng</a:t>
            </a:r>
            <a:r>
              <a:rPr lang="en-SG" sz="3600" dirty="0"/>
              <a:t> </a:t>
            </a:r>
            <a:r>
              <a:rPr lang="en-SG" sz="3600" dirty="0" err="1"/>
              <a:t>dẫn</a:t>
            </a:r>
            <a:r>
              <a:rPr lang="en-SG" sz="3600" dirty="0"/>
              <a:t> </a:t>
            </a:r>
            <a:r>
              <a:rPr lang="en-SG" sz="3600" dirty="0" err="1"/>
              <a:t>tại</a:t>
            </a:r>
            <a:r>
              <a:rPr lang="en-SG" sz="3600" dirty="0"/>
              <a:t> </a:t>
            </a:r>
            <a:r>
              <a:rPr lang="en-SG" sz="3600" dirty="0" err="1"/>
              <a:t>công</a:t>
            </a:r>
            <a:r>
              <a:rPr lang="en-SG" sz="3600" dirty="0"/>
              <a:t> </a:t>
            </a:r>
            <a:r>
              <a:rPr lang="en-SG" sz="3600" dirty="0" err="1"/>
              <a:t>văn</a:t>
            </a:r>
            <a:r>
              <a:rPr lang="en-SG" sz="3600" dirty="0"/>
              <a:t> </a:t>
            </a:r>
            <a:r>
              <a:rPr lang="en-SG" sz="3600" dirty="0" err="1"/>
              <a:t>số</a:t>
            </a:r>
            <a:r>
              <a:rPr lang="en-SG" sz="3600" dirty="0"/>
              <a:t> 617 </a:t>
            </a:r>
            <a:r>
              <a:rPr lang="en-SG" sz="3600" dirty="0" err="1"/>
              <a:t>ngày</a:t>
            </a:r>
            <a:r>
              <a:rPr lang="en-SG" sz="3600" dirty="0"/>
              <a:t> 28/6/2025 </a:t>
            </a:r>
            <a:r>
              <a:rPr lang="en-SG" sz="3600" dirty="0" err="1"/>
              <a:t>của</a:t>
            </a:r>
            <a:r>
              <a:rPr lang="en-SG" sz="3600" dirty="0"/>
              <a:t> </a:t>
            </a:r>
            <a:r>
              <a:rPr lang="en-SG" sz="3600" dirty="0" err="1"/>
              <a:t>Văn</a:t>
            </a:r>
            <a:r>
              <a:rPr lang="en-SG" sz="3600" dirty="0"/>
              <a:t> </a:t>
            </a:r>
            <a:r>
              <a:rPr lang="en-SG" sz="3600" dirty="0" err="1"/>
              <a:t>phòng</a:t>
            </a:r>
            <a:r>
              <a:rPr lang="en-SG" sz="3600" dirty="0"/>
              <a:t> UBND </a:t>
            </a:r>
            <a:r>
              <a:rPr lang="en-SG" sz="3600" dirty="0" err="1"/>
              <a:t>tỉnh</a:t>
            </a:r>
            <a:r>
              <a:rPr lang="en-SG" sz="3600" dirty="0"/>
              <a:t>. </a:t>
            </a:r>
          </a:p>
          <a:p>
            <a:pPr algn="just"/>
            <a:r>
              <a:rPr lang="en-SG" sz="3600" dirty="0"/>
              <a:t>+ </a:t>
            </a:r>
            <a:r>
              <a:rPr lang="en-SG" sz="3600" dirty="0" err="1"/>
              <a:t>Hiện</a:t>
            </a:r>
            <a:r>
              <a:rPr lang="en-SG" sz="3600" dirty="0"/>
              <a:t> nay, VPUB </a:t>
            </a:r>
            <a:r>
              <a:rPr lang="en-SG" sz="3600" dirty="0" err="1"/>
              <a:t>tỉnh</a:t>
            </a:r>
            <a:r>
              <a:rPr lang="en-SG" sz="3600" dirty="0"/>
              <a:t> </a:t>
            </a:r>
            <a:r>
              <a:rPr lang="en-SG" sz="3600" dirty="0" err="1"/>
              <a:t>đã</a:t>
            </a:r>
            <a:r>
              <a:rPr lang="en-SG" sz="3600" dirty="0"/>
              <a:t> </a:t>
            </a:r>
            <a:r>
              <a:rPr lang="en-SG" sz="3600" dirty="0" err="1"/>
              <a:t>hỗ</a:t>
            </a:r>
            <a:r>
              <a:rPr lang="en-SG" sz="3600" dirty="0"/>
              <a:t> </a:t>
            </a:r>
            <a:r>
              <a:rPr lang="en-SG" sz="3600" dirty="0" err="1"/>
              <a:t>trợ</a:t>
            </a:r>
            <a:r>
              <a:rPr lang="en-SG" sz="3600" dirty="0"/>
              <a:t> </a:t>
            </a:r>
            <a:r>
              <a:rPr lang="en-SG" sz="3600" dirty="0" err="1"/>
              <a:t>lọc</a:t>
            </a:r>
            <a:r>
              <a:rPr lang="en-SG" sz="3600" dirty="0"/>
              <a:t> </a:t>
            </a:r>
            <a:r>
              <a:rPr lang="en-SG" sz="3600" dirty="0" err="1"/>
              <a:t>ra</a:t>
            </a:r>
            <a:r>
              <a:rPr lang="en-SG" sz="3600" dirty="0"/>
              <a:t> file </a:t>
            </a:r>
            <a:r>
              <a:rPr lang="en-SG" sz="3600" dirty="0" err="1"/>
              <a:t>gửi</a:t>
            </a:r>
            <a:r>
              <a:rPr lang="en-SG" sz="3600" dirty="0"/>
              <a:t> </a:t>
            </a:r>
            <a:r>
              <a:rPr lang="en-SG" sz="3600" dirty="0" err="1"/>
              <a:t>trên</a:t>
            </a:r>
            <a:r>
              <a:rPr lang="en-SG" sz="3600" dirty="0"/>
              <a:t> </a:t>
            </a:r>
            <a:r>
              <a:rPr lang="en-SG" sz="3600" dirty="0" err="1"/>
              <a:t>nhóm</a:t>
            </a:r>
            <a:r>
              <a:rPr lang="en-SG" sz="3600" dirty="0"/>
              <a:t> </a:t>
            </a:r>
            <a:r>
              <a:rPr lang="en-SG" sz="3600" dirty="0" err="1"/>
              <a:t>zalo</a:t>
            </a:r>
            <a:r>
              <a:rPr lang="en-SG" sz="3600" dirty="0"/>
              <a:t> MỘT CỬA CẤP HUYỆN =&gt; </a:t>
            </a:r>
            <a:r>
              <a:rPr lang="en-SG" sz="3600" b="1" dirty="0" err="1"/>
              <a:t>các</a:t>
            </a:r>
            <a:r>
              <a:rPr lang="en-SG" sz="3600" b="1" dirty="0"/>
              <a:t> </a:t>
            </a:r>
            <a:r>
              <a:rPr lang="en-SG" sz="3600" b="1" dirty="0" err="1"/>
              <a:t>địa</a:t>
            </a:r>
            <a:r>
              <a:rPr lang="en-SG" sz="3600" b="1" dirty="0"/>
              <a:t> </a:t>
            </a:r>
            <a:r>
              <a:rPr lang="en-SG" sz="3600" b="1" dirty="0" err="1"/>
              <a:t>phương</a:t>
            </a:r>
            <a:r>
              <a:rPr lang="en-SG" sz="3600" b="1" dirty="0"/>
              <a:t> </a:t>
            </a:r>
            <a:r>
              <a:rPr lang="en-SG" sz="3600" b="1" dirty="0" err="1"/>
              <a:t>rà</a:t>
            </a:r>
            <a:r>
              <a:rPr lang="en-SG" sz="3600" b="1" dirty="0"/>
              <a:t> </a:t>
            </a:r>
            <a:r>
              <a:rPr lang="en-SG" sz="3600" b="1" dirty="0" err="1"/>
              <a:t>soát</a:t>
            </a:r>
            <a:r>
              <a:rPr lang="en-SG" sz="3600" dirty="0"/>
              <a:t>, </a:t>
            </a:r>
            <a:r>
              <a:rPr lang="en-SG" sz="3600" b="1" dirty="0" err="1"/>
              <a:t>hoàn</a:t>
            </a:r>
            <a:r>
              <a:rPr lang="en-SG" sz="3600" b="1" dirty="0"/>
              <a:t> </a:t>
            </a:r>
            <a:r>
              <a:rPr lang="en-SG" sz="3600" b="1" dirty="0" err="1"/>
              <a:t>chỉnh</a:t>
            </a:r>
            <a:r>
              <a:rPr lang="en-SG" sz="3600" b="1" dirty="0"/>
              <a:t> </a:t>
            </a:r>
            <a:r>
              <a:rPr lang="en-SG" sz="3600" b="1" dirty="0" err="1"/>
              <a:t>hồ</a:t>
            </a:r>
            <a:r>
              <a:rPr lang="en-SG" sz="3600" b="1" dirty="0"/>
              <a:t> </a:t>
            </a:r>
            <a:r>
              <a:rPr lang="en-SG" sz="3600" b="1" dirty="0" err="1"/>
              <a:t>sơ</a:t>
            </a:r>
            <a:r>
              <a:rPr lang="en-SG" sz="3600" b="1" dirty="0"/>
              <a:t> </a:t>
            </a:r>
            <a:r>
              <a:rPr lang="en-SG" sz="3600" b="1" dirty="0" err="1"/>
              <a:t>bàn</a:t>
            </a:r>
            <a:r>
              <a:rPr lang="en-SG" sz="3600" b="1" dirty="0"/>
              <a:t> </a:t>
            </a:r>
            <a:r>
              <a:rPr lang="en-SG" sz="3600" b="1" dirty="0" err="1"/>
              <a:t>giao</a:t>
            </a:r>
            <a:r>
              <a:rPr lang="en-SG" sz="3600" dirty="0"/>
              <a:t>, </a:t>
            </a:r>
            <a:r>
              <a:rPr lang="en-SG" sz="3600" dirty="0" err="1"/>
              <a:t>gửi</a:t>
            </a:r>
            <a:r>
              <a:rPr lang="en-SG" sz="3600" dirty="0"/>
              <a:t> </a:t>
            </a:r>
            <a:r>
              <a:rPr lang="en-SG" sz="3600" dirty="0" err="1"/>
              <a:t>về</a:t>
            </a:r>
            <a:r>
              <a:rPr lang="en-SG" sz="3600" dirty="0"/>
              <a:t> </a:t>
            </a:r>
            <a:r>
              <a:rPr lang="en-SG" sz="3600" dirty="0" err="1"/>
              <a:t>Văn</a:t>
            </a:r>
            <a:r>
              <a:rPr lang="en-SG" sz="3600" dirty="0"/>
              <a:t> </a:t>
            </a:r>
            <a:r>
              <a:rPr lang="en-SG" sz="3600" dirty="0" err="1"/>
              <a:t>phòng</a:t>
            </a:r>
            <a:r>
              <a:rPr lang="en-SG" sz="3600" dirty="0"/>
              <a:t> UBND </a:t>
            </a:r>
            <a:r>
              <a:rPr lang="en-SG" sz="3600" dirty="0" err="1"/>
              <a:t>tỉnh</a:t>
            </a:r>
            <a:r>
              <a:rPr lang="en-SG" sz="3600" dirty="0"/>
              <a:t>, </a:t>
            </a:r>
            <a:r>
              <a:rPr lang="en-SG" sz="3600" dirty="0" err="1"/>
              <a:t>gửi</a:t>
            </a:r>
            <a:r>
              <a:rPr lang="en-SG" sz="3600" dirty="0"/>
              <a:t> </a:t>
            </a:r>
            <a:r>
              <a:rPr lang="en-SG" sz="3600" dirty="0" err="1"/>
              <a:t>đồng</a:t>
            </a:r>
            <a:r>
              <a:rPr lang="en-SG" sz="3600" dirty="0"/>
              <a:t> </a:t>
            </a:r>
            <a:r>
              <a:rPr lang="en-SG" sz="3600" dirty="0" err="1"/>
              <a:t>thời</a:t>
            </a:r>
            <a:r>
              <a:rPr lang="en-SG" sz="3600" dirty="0"/>
              <a:t> </a:t>
            </a:r>
            <a:r>
              <a:rPr lang="en-SG" sz="3600" dirty="0" err="1"/>
              <a:t>cho</a:t>
            </a:r>
            <a:r>
              <a:rPr lang="en-SG" sz="3600" dirty="0"/>
              <a:t> UBND </a:t>
            </a:r>
            <a:r>
              <a:rPr lang="en-SG" sz="3600" dirty="0" err="1"/>
              <a:t>cấp</a:t>
            </a:r>
            <a:r>
              <a:rPr lang="en-SG" sz="3600" dirty="0"/>
              <a:t> </a:t>
            </a:r>
            <a:r>
              <a:rPr lang="en-SG" sz="3600" dirty="0" err="1"/>
              <a:t>xã</a:t>
            </a:r>
            <a:r>
              <a:rPr lang="en-SG" sz="3600" dirty="0"/>
              <a:t> </a:t>
            </a:r>
            <a:r>
              <a:rPr lang="en-SG" sz="3600" dirty="0" err="1"/>
              <a:t>tương</a:t>
            </a:r>
            <a:r>
              <a:rPr lang="en-SG" sz="3600" dirty="0"/>
              <a:t> </a:t>
            </a:r>
            <a:r>
              <a:rPr lang="en-SG" sz="3600" dirty="0" err="1"/>
              <a:t>ứng</a:t>
            </a:r>
            <a:r>
              <a:rPr lang="en-SG" sz="3600" dirty="0"/>
              <a:t> </a:t>
            </a:r>
            <a:r>
              <a:rPr lang="en-SG" sz="3600" dirty="0" err="1"/>
              <a:t>để</a:t>
            </a:r>
            <a:r>
              <a:rPr lang="en-SG" sz="3600" dirty="0"/>
              <a:t> </a:t>
            </a:r>
            <a:r>
              <a:rPr lang="en-SG" sz="3600" b="1" dirty="0" err="1"/>
              <a:t>theo</a:t>
            </a:r>
            <a:r>
              <a:rPr lang="en-SG" sz="3600" b="1" dirty="0"/>
              <a:t> </a:t>
            </a:r>
            <a:r>
              <a:rPr lang="en-SG" sz="3600" b="1" dirty="0" err="1"/>
              <a:t>dõi</a:t>
            </a:r>
            <a:r>
              <a:rPr lang="en-SG" sz="3600" b="1" dirty="0"/>
              <a:t>, </a:t>
            </a:r>
            <a:r>
              <a:rPr lang="en-SG" sz="3600" b="1" dirty="0" err="1"/>
              <a:t>xử</a:t>
            </a:r>
            <a:r>
              <a:rPr lang="en-SG" sz="3600" b="1" dirty="0"/>
              <a:t> </a:t>
            </a:r>
            <a:r>
              <a:rPr lang="en-SG" sz="3600" b="1" dirty="0" err="1"/>
              <a:t>lý</a:t>
            </a:r>
            <a:r>
              <a:rPr lang="en-SG" sz="3600" b="1" dirty="0"/>
              <a:t>, </a:t>
            </a:r>
            <a:r>
              <a:rPr lang="en-SG" sz="3600" b="1" dirty="0" err="1"/>
              <a:t>hướng</a:t>
            </a:r>
            <a:r>
              <a:rPr lang="en-SG" sz="3600" b="1" dirty="0"/>
              <a:t> </a:t>
            </a:r>
            <a:r>
              <a:rPr lang="en-SG" sz="3600" b="1" dirty="0" err="1"/>
              <a:t>dẫn</a:t>
            </a:r>
            <a:r>
              <a:rPr lang="en-SG" sz="3600" b="1" dirty="0"/>
              <a:t>, </a:t>
            </a:r>
            <a:r>
              <a:rPr lang="en-SG" sz="3600" b="1" dirty="0" err="1"/>
              <a:t>giải</a:t>
            </a:r>
            <a:r>
              <a:rPr lang="en-SG" sz="3600" b="1" dirty="0"/>
              <a:t> </a:t>
            </a:r>
            <a:r>
              <a:rPr lang="en-SG" sz="3600" b="1" dirty="0" err="1"/>
              <a:t>đáp</a:t>
            </a:r>
            <a:r>
              <a:rPr lang="en-SG" sz="3600" b="1" dirty="0"/>
              <a:t> </a:t>
            </a:r>
            <a:r>
              <a:rPr lang="en-SG" sz="3600" b="1" dirty="0" err="1"/>
              <a:t>cho</a:t>
            </a:r>
            <a:r>
              <a:rPr lang="en-SG" sz="3600" b="1" dirty="0"/>
              <a:t> </a:t>
            </a:r>
            <a:r>
              <a:rPr lang="en-SG" sz="3600" b="1" dirty="0" err="1"/>
              <a:t>công</a:t>
            </a:r>
            <a:r>
              <a:rPr lang="en-SG" sz="3600" b="1" dirty="0"/>
              <a:t> </a:t>
            </a:r>
            <a:r>
              <a:rPr lang="en-SG" sz="3600" b="1" dirty="0" err="1"/>
              <a:t>dân</a:t>
            </a:r>
            <a:endParaRPr lang="en-SG" sz="3600" b="1" dirty="0"/>
          </a:p>
          <a:p>
            <a:pPr algn="just"/>
            <a:r>
              <a:rPr lang="en-SG" sz="3600" dirty="0"/>
              <a:t>	</a:t>
            </a:r>
            <a:r>
              <a:rPr lang="en-SG" sz="3600" dirty="0" err="1"/>
              <a:t>Hồ</a:t>
            </a:r>
            <a:r>
              <a:rPr lang="en-SG" sz="3600" dirty="0"/>
              <a:t> </a:t>
            </a:r>
            <a:r>
              <a:rPr lang="en-SG" sz="3600" dirty="0" err="1"/>
              <a:t>sơ</a:t>
            </a:r>
            <a:r>
              <a:rPr lang="en-SG" sz="3600" dirty="0"/>
              <a:t> </a:t>
            </a:r>
            <a:r>
              <a:rPr lang="en-SG" sz="3600" b="1" dirty="0" err="1"/>
              <a:t>của</a:t>
            </a:r>
            <a:r>
              <a:rPr lang="en-SG" sz="3600" b="1" dirty="0"/>
              <a:t> CN </a:t>
            </a:r>
            <a:r>
              <a:rPr lang="en-SG" sz="3600" b="1" dirty="0" err="1"/>
              <a:t>Văn</a:t>
            </a:r>
            <a:r>
              <a:rPr lang="en-SG" sz="3600" b="1" dirty="0"/>
              <a:t> </a:t>
            </a:r>
            <a:r>
              <a:rPr lang="en-SG" sz="3600" b="1" dirty="0" err="1"/>
              <a:t>phòng</a:t>
            </a:r>
            <a:r>
              <a:rPr lang="en-SG" sz="3600" b="1" dirty="0"/>
              <a:t> </a:t>
            </a:r>
            <a:r>
              <a:rPr lang="en-SG" sz="3600" b="1" dirty="0" err="1"/>
              <a:t>đăng</a:t>
            </a:r>
            <a:r>
              <a:rPr lang="en-SG" sz="3600" b="1" dirty="0"/>
              <a:t> </a:t>
            </a:r>
            <a:r>
              <a:rPr lang="en-SG" sz="3600" b="1" dirty="0" err="1"/>
              <a:t>ký</a:t>
            </a:r>
            <a:r>
              <a:rPr lang="en-SG" sz="3600" b="1" dirty="0"/>
              <a:t> </a:t>
            </a:r>
            <a:r>
              <a:rPr lang="en-SG" sz="3600" dirty="0"/>
              <a:t>=&gt; </a:t>
            </a:r>
            <a:r>
              <a:rPr lang="en-SG" sz="3600" dirty="0" err="1"/>
              <a:t>bàn</a:t>
            </a:r>
            <a:r>
              <a:rPr lang="en-SG" sz="3600" dirty="0"/>
              <a:t> </a:t>
            </a:r>
            <a:r>
              <a:rPr lang="en-SG" sz="3600" dirty="0" err="1"/>
              <a:t>giao</a:t>
            </a:r>
            <a:r>
              <a:rPr lang="en-SG" sz="3600" dirty="0"/>
              <a:t> </a:t>
            </a:r>
            <a:r>
              <a:rPr lang="en-SG" sz="3600" dirty="0" err="1"/>
              <a:t>cho</a:t>
            </a:r>
            <a:r>
              <a:rPr lang="en-SG" sz="3600" dirty="0"/>
              <a:t> </a:t>
            </a:r>
            <a:r>
              <a:rPr lang="en-SG" sz="3600" b="1" dirty="0"/>
              <a:t>Chi </a:t>
            </a:r>
            <a:r>
              <a:rPr lang="en-SG" sz="3600" b="1" dirty="0" err="1"/>
              <a:t>nhánh</a:t>
            </a:r>
            <a:r>
              <a:rPr lang="en-SG" sz="3600" b="1" dirty="0"/>
              <a:t> </a:t>
            </a:r>
            <a:r>
              <a:rPr lang="en-SG" sz="3600" b="1" dirty="0" err="1"/>
              <a:t>Văn</a:t>
            </a:r>
            <a:r>
              <a:rPr lang="en-SG" sz="3600" b="1" dirty="0"/>
              <a:t> </a:t>
            </a:r>
            <a:r>
              <a:rPr lang="en-SG" sz="3600" b="1" dirty="0" err="1"/>
              <a:t>phòng</a:t>
            </a:r>
            <a:r>
              <a:rPr lang="en-SG" sz="3600" b="1" dirty="0"/>
              <a:t> </a:t>
            </a:r>
            <a:r>
              <a:rPr lang="en-SG" sz="3600" b="1" dirty="0" err="1"/>
              <a:t>tương</a:t>
            </a:r>
            <a:r>
              <a:rPr lang="en-SG" sz="3600" b="1" dirty="0"/>
              <a:t> </a:t>
            </a:r>
            <a:r>
              <a:rPr lang="en-SG" sz="3600" b="1" dirty="0" err="1"/>
              <a:t>ứng</a:t>
            </a:r>
            <a:r>
              <a:rPr lang="en-SG" sz="3600" b="1" dirty="0"/>
              <a:t> </a:t>
            </a:r>
            <a:r>
              <a:rPr lang="en-SG" sz="3600" dirty="0" err="1"/>
              <a:t>hiện</a:t>
            </a:r>
            <a:r>
              <a:rPr lang="en-SG" sz="3600" dirty="0"/>
              <a:t> nay, </a:t>
            </a:r>
            <a:r>
              <a:rPr lang="en-SG" sz="3600" dirty="0" err="1"/>
              <a:t>tập</a:t>
            </a:r>
            <a:r>
              <a:rPr lang="en-SG" sz="3600" dirty="0"/>
              <a:t> </a:t>
            </a:r>
            <a:r>
              <a:rPr lang="en-SG" sz="3600" dirty="0" err="1"/>
              <a:t>trung</a:t>
            </a:r>
            <a:r>
              <a:rPr lang="en-SG" sz="3600" dirty="0"/>
              <a:t> </a:t>
            </a:r>
            <a:r>
              <a:rPr lang="en-SG" sz="3600" dirty="0" err="1"/>
              <a:t>xử</a:t>
            </a:r>
            <a:r>
              <a:rPr lang="en-SG" sz="3600" dirty="0"/>
              <a:t> </a:t>
            </a:r>
            <a:r>
              <a:rPr lang="en-SG" sz="3600" dirty="0" err="1"/>
              <a:t>lý</a:t>
            </a:r>
            <a:r>
              <a:rPr lang="en-SG" sz="3600" dirty="0"/>
              <a:t> </a:t>
            </a:r>
            <a:r>
              <a:rPr lang="en-SG" sz="3600" dirty="0" err="1"/>
              <a:t>dứt</a:t>
            </a:r>
            <a:r>
              <a:rPr lang="en-SG" sz="3600" dirty="0"/>
              <a:t> </a:t>
            </a:r>
            <a:r>
              <a:rPr lang="en-SG" sz="3600" dirty="0" err="1"/>
              <a:t>điểm</a:t>
            </a:r>
            <a:r>
              <a:rPr lang="en-SG" sz="3600" dirty="0"/>
              <a:t>.</a:t>
            </a:r>
          </a:p>
          <a:p>
            <a:pPr algn="just"/>
            <a:r>
              <a:rPr lang="en-SG" sz="3600" dirty="0"/>
              <a:t>	</a:t>
            </a:r>
            <a:r>
              <a:rPr lang="en-SG" sz="3600" dirty="0" err="1"/>
              <a:t>Hồ</a:t>
            </a:r>
            <a:r>
              <a:rPr lang="en-SG" sz="3600" dirty="0"/>
              <a:t> </a:t>
            </a:r>
            <a:r>
              <a:rPr lang="en-SG" sz="3600" dirty="0" err="1"/>
              <a:t>sơ</a:t>
            </a:r>
            <a:r>
              <a:rPr lang="en-SG" sz="3600" dirty="0"/>
              <a:t> </a:t>
            </a:r>
            <a:r>
              <a:rPr lang="en-SG" sz="3600" b="1" dirty="0" err="1"/>
              <a:t>của</a:t>
            </a:r>
            <a:r>
              <a:rPr lang="en-SG" sz="3600" b="1" dirty="0"/>
              <a:t> UBND </a:t>
            </a:r>
            <a:r>
              <a:rPr lang="en-SG" sz="3600" b="1" dirty="0" err="1"/>
              <a:t>cấp</a:t>
            </a:r>
            <a:r>
              <a:rPr lang="en-SG" sz="3600" b="1" dirty="0"/>
              <a:t> </a:t>
            </a:r>
            <a:r>
              <a:rPr lang="en-SG" sz="3600" b="1" dirty="0" err="1"/>
              <a:t>huyện</a:t>
            </a:r>
            <a:r>
              <a:rPr lang="en-SG" sz="3600" b="1" dirty="0"/>
              <a:t> </a:t>
            </a:r>
            <a:r>
              <a:rPr lang="en-SG" sz="3600" dirty="0"/>
              <a:t>=&gt; </a:t>
            </a:r>
            <a:r>
              <a:rPr lang="en-SG" sz="3600" dirty="0" err="1"/>
              <a:t>bàn</a:t>
            </a:r>
            <a:r>
              <a:rPr lang="en-SG" sz="3600" dirty="0"/>
              <a:t> </a:t>
            </a:r>
            <a:r>
              <a:rPr lang="en-SG" sz="3600" dirty="0" err="1"/>
              <a:t>giao</a:t>
            </a:r>
            <a:r>
              <a:rPr lang="en-SG" sz="3600" dirty="0"/>
              <a:t> </a:t>
            </a:r>
            <a:r>
              <a:rPr lang="en-SG" sz="3600" dirty="0" err="1"/>
              <a:t>cho</a:t>
            </a:r>
            <a:r>
              <a:rPr lang="en-SG" sz="3600" dirty="0"/>
              <a:t> </a:t>
            </a:r>
            <a:r>
              <a:rPr lang="en-SG" sz="3600" b="1" dirty="0"/>
              <a:t>UBND </a:t>
            </a:r>
            <a:r>
              <a:rPr lang="en-SG" sz="3600" b="1" dirty="0" err="1"/>
              <a:t>cấp</a:t>
            </a:r>
            <a:r>
              <a:rPr lang="en-SG" sz="3600" b="1" dirty="0"/>
              <a:t> </a:t>
            </a:r>
            <a:r>
              <a:rPr lang="en-SG" sz="3600" b="1" dirty="0" err="1"/>
              <a:t>xã</a:t>
            </a:r>
            <a:r>
              <a:rPr lang="en-SG" sz="3600" b="1" dirty="0"/>
              <a:t> </a:t>
            </a:r>
            <a:r>
              <a:rPr lang="en-SG" sz="3600" b="1" dirty="0" err="1"/>
              <a:t>tương</a:t>
            </a:r>
            <a:r>
              <a:rPr lang="en-SG" sz="3600" b="1" dirty="0"/>
              <a:t> </a:t>
            </a:r>
            <a:r>
              <a:rPr lang="en-SG" sz="3600" b="1" dirty="0" err="1"/>
              <a:t>ứng</a:t>
            </a:r>
            <a:r>
              <a:rPr lang="en-SG" sz="3600" b="1" dirty="0"/>
              <a:t> </a:t>
            </a:r>
            <a:r>
              <a:rPr lang="en-SG" sz="3600" b="1" dirty="0" err="1"/>
              <a:t>theo</a:t>
            </a:r>
            <a:r>
              <a:rPr lang="en-SG" sz="3600" b="1" dirty="0"/>
              <a:t> </a:t>
            </a:r>
            <a:r>
              <a:rPr lang="en-SG" sz="3600" b="1" dirty="0" err="1"/>
              <a:t>địa</a:t>
            </a:r>
            <a:r>
              <a:rPr lang="en-SG" sz="3600" b="1" dirty="0"/>
              <a:t> </a:t>
            </a:r>
            <a:r>
              <a:rPr lang="en-SG" sz="3600" b="1" dirty="0" err="1"/>
              <a:t>chỉ</a:t>
            </a:r>
            <a:r>
              <a:rPr lang="en-SG" sz="3600" b="1" dirty="0"/>
              <a:t> </a:t>
            </a:r>
            <a:r>
              <a:rPr lang="en-SG" sz="3600" b="1" dirty="0" err="1"/>
              <a:t>thửa</a:t>
            </a:r>
            <a:r>
              <a:rPr lang="en-SG" sz="3600" b="1" dirty="0"/>
              <a:t> </a:t>
            </a:r>
            <a:r>
              <a:rPr lang="en-SG" sz="3600" b="1" dirty="0" err="1"/>
              <a:t>đất</a:t>
            </a:r>
            <a:endParaRPr lang="en-SG" sz="3600" b="1" dirty="0"/>
          </a:p>
        </p:txBody>
      </p:sp>
    </p:spTree>
    <p:extLst>
      <p:ext uri="{BB962C8B-B14F-4D97-AF65-F5344CB8AC3E}">
        <p14:creationId xmlns:p14="http://schemas.microsoft.com/office/powerpoint/2010/main" val="1715094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XỬ LÝ HỒ SƠ ĐẤT ĐAI NHẬN TRƯỚC NGÀY 30/6/2025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422393"/>
            <a:ext cx="16529745" cy="8617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indent="-742950" algn="just">
              <a:buAutoNum type="alphaUcParenR"/>
            </a:pPr>
            <a:r>
              <a:rPr lang="en-SG" sz="4000" b="1" dirty="0" err="1"/>
              <a:t>Đối</a:t>
            </a:r>
            <a:r>
              <a:rPr lang="en-SG" sz="4000" b="1" dirty="0"/>
              <a:t> </a:t>
            </a:r>
            <a:r>
              <a:rPr lang="en-SG" sz="4000" b="1" dirty="0" err="1"/>
              <a:t>với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b="1" dirty="0" err="1"/>
              <a:t>trên</a:t>
            </a:r>
            <a:r>
              <a:rPr lang="en-SG" sz="4000" b="1" dirty="0"/>
              <a:t> </a:t>
            </a:r>
            <a:r>
              <a:rPr lang="en-SG" sz="4000" b="1" dirty="0" err="1"/>
              <a:t>địa</a:t>
            </a:r>
            <a:r>
              <a:rPr lang="en-SG" sz="4000" b="1" dirty="0"/>
              <a:t> </a:t>
            </a:r>
            <a:r>
              <a:rPr lang="en-SG" sz="4000" b="1" dirty="0" err="1"/>
              <a:t>bàn</a:t>
            </a:r>
            <a:r>
              <a:rPr lang="en-SG" sz="4000" b="1" dirty="0"/>
              <a:t> </a:t>
            </a:r>
            <a:r>
              <a:rPr lang="en-SG" sz="4000" b="1" dirty="0" err="1"/>
              <a:t>Bình</a:t>
            </a:r>
            <a:r>
              <a:rPr lang="en-SG" sz="4000" b="1" dirty="0"/>
              <a:t> </a:t>
            </a:r>
            <a:r>
              <a:rPr lang="en-SG" sz="4000" b="1" dirty="0" err="1"/>
              <a:t>Định</a:t>
            </a:r>
            <a:r>
              <a:rPr lang="en-SG" sz="4000" b="1" dirty="0"/>
              <a:t> </a:t>
            </a:r>
            <a:r>
              <a:rPr lang="en-SG" sz="4000" b="1" dirty="0" err="1"/>
              <a:t>cũ</a:t>
            </a:r>
            <a:r>
              <a:rPr lang="en-SG" sz="4000" b="1" dirty="0"/>
              <a:t> (</a:t>
            </a:r>
            <a:r>
              <a:rPr lang="en-SG" sz="4000" b="1" dirty="0" err="1"/>
              <a:t>tiếp</a:t>
            </a:r>
            <a:r>
              <a:rPr lang="en-SG" sz="4000" b="1" dirty="0"/>
              <a:t> </a:t>
            </a:r>
            <a:r>
              <a:rPr lang="en-SG" sz="4000" b="1" dirty="0" err="1"/>
              <a:t>theo</a:t>
            </a:r>
            <a:r>
              <a:rPr lang="en-SG" sz="4000" b="1" dirty="0"/>
              <a:t>)</a:t>
            </a:r>
          </a:p>
          <a:p>
            <a:pPr algn="just"/>
            <a:r>
              <a:rPr lang="en-SG" sz="4000" b="1" dirty="0"/>
              <a:t>- </a:t>
            </a:r>
            <a:r>
              <a:rPr lang="en-SG" sz="4000" b="1" dirty="0" err="1"/>
              <a:t>Trách</a:t>
            </a:r>
            <a:r>
              <a:rPr lang="en-SG" sz="4000" b="1" dirty="0"/>
              <a:t> </a:t>
            </a:r>
            <a:r>
              <a:rPr lang="en-SG" sz="4000" b="1" dirty="0" err="1"/>
              <a:t>nhiệm</a:t>
            </a:r>
            <a:r>
              <a:rPr lang="en-SG" sz="4000" b="1" dirty="0"/>
              <a:t> </a:t>
            </a:r>
            <a:r>
              <a:rPr lang="en-SG" sz="4000" b="1" dirty="0" err="1"/>
              <a:t>của</a:t>
            </a:r>
            <a:r>
              <a:rPr lang="en-SG" sz="4000" b="1" dirty="0"/>
              <a:t> </a:t>
            </a:r>
            <a:r>
              <a:rPr lang="en-SG" sz="4000" b="1" dirty="0" err="1"/>
              <a:t>Phòng</a:t>
            </a:r>
            <a:r>
              <a:rPr lang="en-SG" sz="4000" b="1" dirty="0"/>
              <a:t> </a:t>
            </a:r>
            <a:r>
              <a:rPr lang="en-SG" sz="4000" b="1" dirty="0" err="1"/>
              <a:t>kinh</a:t>
            </a:r>
            <a:r>
              <a:rPr lang="en-SG" sz="4000" b="1" dirty="0"/>
              <a:t> </a:t>
            </a:r>
            <a:r>
              <a:rPr lang="en-SG" sz="4000" b="1" dirty="0" err="1"/>
              <a:t>tế</a:t>
            </a:r>
            <a:r>
              <a:rPr lang="en-SG" sz="4000" b="1" dirty="0"/>
              <a:t>/ KTHTĐT, Chi </a:t>
            </a:r>
            <a:r>
              <a:rPr lang="en-SG" sz="4000" b="1" dirty="0" err="1"/>
              <a:t>nhánh</a:t>
            </a:r>
            <a:r>
              <a:rPr lang="en-SG" sz="4000" b="1" dirty="0"/>
              <a:t> VPĐK:</a:t>
            </a:r>
          </a:p>
          <a:p>
            <a:pPr algn="just"/>
            <a:r>
              <a:rPr lang="en-SG" sz="4000" dirty="0"/>
              <a:t> </a:t>
            </a:r>
            <a:r>
              <a:rPr lang="en-SG" sz="4000" b="1" dirty="0" err="1"/>
              <a:t>Tập</a:t>
            </a:r>
            <a:r>
              <a:rPr lang="en-SG" sz="4000" b="1" dirty="0"/>
              <a:t> </a:t>
            </a:r>
            <a:r>
              <a:rPr lang="en-SG" sz="4000" b="1" dirty="0" err="1"/>
              <a:t>trung</a:t>
            </a:r>
            <a:r>
              <a:rPr lang="en-SG" sz="4000" b="1" dirty="0"/>
              <a:t> </a:t>
            </a:r>
            <a:r>
              <a:rPr lang="en-SG" sz="4000" b="1" dirty="0" err="1"/>
              <a:t>giải</a:t>
            </a:r>
            <a:r>
              <a:rPr lang="en-SG" sz="4000" b="1" dirty="0"/>
              <a:t> </a:t>
            </a:r>
            <a:r>
              <a:rPr lang="en-SG" sz="4000" b="1" dirty="0" err="1"/>
              <a:t>quyết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b="1" dirty="0" err="1"/>
              <a:t>sớm</a:t>
            </a:r>
            <a:r>
              <a:rPr lang="en-SG" sz="4000" b="1" dirty="0"/>
              <a:t> </a:t>
            </a:r>
            <a:r>
              <a:rPr lang="en-SG" sz="4000" dirty="0" err="1"/>
              <a:t>cho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,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đến</a:t>
            </a:r>
            <a:r>
              <a:rPr lang="en-SG" sz="4000" dirty="0"/>
              <a:t> </a:t>
            </a:r>
            <a:r>
              <a:rPr lang="en-SG" sz="4000" dirty="0" err="1"/>
              <a:t>đâu</a:t>
            </a:r>
            <a:r>
              <a:rPr lang="en-SG" sz="4000" dirty="0"/>
              <a:t>, </a:t>
            </a:r>
            <a:r>
              <a:rPr lang="en-SG" sz="4000" dirty="0" err="1"/>
              <a:t>chủ</a:t>
            </a:r>
            <a:r>
              <a:rPr lang="en-SG" sz="4000" dirty="0"/>
              <a:t> </a:t>
            </a:r>
            <a:r>
              <a:rPr lang="en-SG" sz="4000" dirty="0" err="1"/>
              <a:t>động</a:t>
            </a:r>
            <a:r>
              <a:rPr lang="en-SG" sz="4000" dirty="0"/>
              <a:t> </a:t>
            </a:r>
            <a:r>
              <a:rPr lang="en-SG" sz="4000" dirty="0" err="1"/>
              <a:t>mời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 </a:t>
            </a:r>
            <a:r>
              <a:rPr lang="en-SG" sz="4000" dirty="0" err="1"/>
              <a:t>đến</a:t>
            </a:r>
            <a:r>
              <a:rPr lang="en-SG" sz="4000" dirty="0"/>
              <a:t> </a:t>
            </a:r>
            <a:r>
              <a:rPr lang="en-SG" sz="4000" dirty="0" err="1"/>
              <a:t>trả</a:t>
            </a:r>
            <a:r>
              <a:rPr lang="en-SG" sz="4000" dirty="0"/>
              <a:t> </a:t>
            </a:r>
            <a:r>
              <a:rPr lang="en-SG" sz="4000" dirty="0" err="1"/>
              <a:t>kết</a:t>
            </a:r>
            <a:r>
              <a:rPr lang="en-SG" sz="4000" dirty="0"/>
              <a:t> </a:t>
            </a:r>
            <a:r>
              <a:rPr lang="en-SG" sz="4000" dirty="0" err="1"/>
              <a:t>quả</a:t>
            </a:r>
            <a:r>
              <a:rPr lang="en-SG" sz="4000" dirty="0"/>
              <a:t> </a:t>
            </a:r>
            <a:r>
              <a:rPr lang="en-SG" sz="4000" dirty="0" err="1"/>
              <a:t>đến</a:t>
            </a:r>
            <a:r>
              <a:rPr lang="en-SG" sz="4000" dirty="0"/>
              <a:t> </a:t>
            </a:r>
            <a:r>
              <a:rPr lang="en-SG" sz="4000" dirty="0" err="1"/>
              <a:t>đó</a:t>
            </a:r>
            <a:r>
              <a:rPr lang="en-SG" sz="4000" dirty="0"/>
              <a:t>. </a:t>
            </a:r>
            <a:r>
              <a:rPr lang="en-SG" sz="4000" dirty="0" err="1"/>
              <a:t>Trường</a:t>
            </a:r>
            <a:r>
              <a:rPr lang="en-SG" sz="4000" dirty="0"/>
              <a:t> </a:t>
            </a:r>
            <a:r>
              <a:rPr lang="en-SG" sz="4000" dirty="0" err="1"/>
              <a:t>hợp</a:t>
            </a:r>
            <a:r>
              <a:rPr lang="en-SG" sz="4000" dirty="0"/>
              <a:t> </a:t>
            </a:r>
            <a:r>
              <a:rPr lang="en-SG" sz="4000" dirty="0" err="1"/>
              <a:t>không</a:t>
            </a:r>
            <a:r>
              <a:rPr lang="en-SG" sz="4000" dirty="0"/>
              <a:t> </a:t>
            </a:r>
            <a:r>
              <a:rPr lang="en-SG" sz="4000" dirty="0" err="1"/>
              <a:t>đủ</a:t>
            </a:r>
            <a:r>
              <a:rPr lang="en-SG" sz="4000" dirty="0"/>
              <a:t> </a:t>
            </a:r>
            <a:r>
              <a:rPr lang="en-SG" sz="4000" dirty="0" err="1"/>
              <a:t>điều</a:t>
            </a:r>
            <a:r>
              <a:rPr lang="en-SG" sz="4000" dirty="0"/>
              <a:t> </a:t>
            </a:r>
            <a:r>
              <a:rPr lang="en-SG" sz="4000" dirty="0" err="1"/>
              <a:t>kiện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dirty="0" err="1"/>
              <a:t>trả</a:t>
            </a:r>
            <a:r>
              <a:rPr lang="en-SG" sz="4000" dirty="0"/>
              <a:t> </a:t>
            </a:r>
            <a:r>
              <a:rPr lang="en-SG" sz="4000" dirty="0" err="1"/>
              <a:t>lời</a:t>
            </a:r>
            <a:r>
              <a:rPr lang="en-SG" sz="4000" dirty="0"/>
              <a:t> </a:t>
            </a:r>
            <a:r>
              <a:rPr lang="en-SG" sz="4000" dirty="0" err="1"/>
              <a:t>bằng</a:t>
            </a:r>
            <a:r>
              <a:rPr lang="en-SG" sz="4000" dirty="0"/>
              <a:t> </a:t>
            </a:r>
            <a:r>
              <a:rPr lang="en-SG" sz="4000" dirty="0" err="1"/>
              <a:t>văn</a:t>
            </a:r>
            <a:r>
              <a:rPr lang="en-SG" sz="4000" dirty="0"/>
              <a:t> </a:t>
            </a:r>
            <a:r>
              <a:rPr lang="en-SG" sz="4000" dirty="0" err="1"/>
              <a:t>bản</a:t>
            </a:r>
            <a:r>
              <a:rPr lang="en-SG" sz="4000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dirty="0" err="1"/>
              <a:t>kết</a:t>
            </a:r>
            <a:r>
              <a:rPr lang="en-SG" sz="4000" dirty="0"/>
              <a:t> </a:t>
            </a:r>
            <a:r>
              <a:rPr lang="en-SG" sz="4000" dirty="0" err="1"/>
              <a:t>thúc</a:t>
            </a:r>
            <a:r>
              <a:rPr lang="en-SG" sz="4000" dirty="0"/>
              <a:t> </a:t>
            </a:r>
            <a:r>
              <a:rPr lang="en-SG" sz="4000" dirty="0" err="1"/>
              <a:t>hồ</a:t>
            </a:r>
            <a:r>
              <a:rPr lang="en-SG" sz="4000" dirty="0"/>
              <a:t> </a:t>
            </a:r>
            <a:r>
              <a:rPr lang="en-SG" sz="4000" dirty="0" err="1"/>
              <a:t>sơ</a:t>
            </a:r>
            <a:r>
              <a:rPr lang="en-SG" sz="4000" dirty="0"/>
              <a:t>. </a:t>
            </a:r>
            <a:r>
              <a:rPr lang="en-SG" sz="4000" b="1" dirty="0"/>
              <a:t>Lưu ý</a:t>
            </a:r>
            <a:r>
              <a:rPr lang="en-SG" sz="4000" dirty="0"/>
              <a:t>, </a:t>
            </a:r>
            <a:r>
              <a:rPr lang="en-SG" sz="4000" dirty="0" err="1"/>
              <a:t>phải</a:t>
            </a:r>
            <a:r>
              <a:rPr lang="en-SG" sz="4000" dirty="0"/>
              <a:t> </a:t>
            </a:r>
            <a:r>
              <a:rPr lang="en-SG" sz="4000" dirty="0" err="1"/>
              <a:t>hoàn</a:t>
            </a:r>
            <a:r>
              <a:rPr lang="en-SG" sz="4000" dirty="0"/>
              <a:t> </a:t>
            </a:r>
            <a:r>
              <a:rPr lang="en-SG" sz="4000" dirty="0" err="1"/>
              <a:t>thành</a:t>
            </a:r>
            <a:r>
              <a:rPr lang="en-SG" sz="4000" dirty="0"/>
              <a:t> </a:t>
            </a:r>
            <a:r>
              <a:rPr lang="en-SG" sz="4000" dirty="0" err="1"/>
              <a:t>việc</a:t>
            </a:r>
            <a:r>
              <a:rPr lang="en-SG" sz="4000" dirty="0"/>
              <a:t> </a:t>
            </a:r>
            <a:r>
              <a:rPr lang="en-SG" sz="4000" b="1" dirty="0" err="1"/>
              <a:t>số</a:t>
            </a:r>
            <a:r>
              <a:rPr lang="en-SG" sz="4000" b="1" dirty="0"/>
              <a:t> </a:t>
            </a:r>
            <a:r>
              <a:rPr lang="en-SG" sz="4000" b="1" dirty="0" err="1"/>
              <a:t>hóa</a:t>
            </a:r>
            <a:r>
              <a:rPr lang="en-SG" sz="4000" b="1" dirty="0"/>
              <a:t> </a:t>
            </a:r>
            <a:r>
              <a:rPr lang="en-SG" sz="4000" b="1" dirty="0" err="1"/>
              <a:t>kết</a:t>
            </a:r>
            <a:r>
              <a:rPr lang="en-SG" sz="4000" b="1" dirty="0"/>
              <a:t> </a:t>
            </a:r>
            <a:r>
              <a:rPr lang="en-SG" sz="4000" b="1" dirty="0" err="1"/>
              <a:t>quả</a:t>
            </a:r>
            <a:r>
              <a:rPr lang="en-SG" sz="4000" dirty="0"/>
              <a:t>, </a:t>
            </a:r>
            <a:r>
              <a:rPr lang="en-SG" sz="4000" dirty="0" err="1"/>
              <a:t>thu</a:t>
            </a:r>
            <a:r>
              <a:rPr lang="en-SG" sz="4000" dirty="0"/>
              <a:t> </a:t>
            </a:r>
            <a:r>
              <a:rPr lang="en-SG" sz="4000" dirty="0" err="1"/>
              <a:t>phí</a:t>
            </a:r>
            <a:r>
              <a:rPr lang="en-SG" sz="4000" dirty="0"/>
              <a:t>, </a:t>
            </a:r>
            <a:r>
              <a:rPr lang="en-SG" sz="4000" dirty="0" err="1"/>
              <a:t>lệ</a:t>
            </a:r>
            <a:r>
              <a:rPr lang="en-SG" sz="4000" dirty="0"/>
              <a:t> </a:t>
            </a:r>
            <a:r>
              <a:rPr lang="en-SG" sz="4000" dirty="0" err="1"/>
              <a:t>phí</a:t>
            </a:r>
            <a:r>
              <a:rPr lang="en-SG" sz="4000" dirty="0"/>
              <a:t> (</a:t>
            </a:r>
            <a:r>
              <a:rPr lang="en-SG" sz="4000" b="1" dirty="0" err="1"/>
              <a:t>có</a:t>
            </a:r>
            <a:r>
              <a:rPr lang="en-SG" sz="4000" b="1" dirty="0"/>
              <a:t> </a:t>
            </a:r>
            <a:r>
              <a:rPr lang="en-SG" sz="4000" b="1" dirty="0" err="1"/>
              <a:t>biên</a:t>
            </a:r>
            <a:r>
              <a:rPr lang="en-SG" sz="4000" b="1" dirty="0"/>
              <a:t> lai </a:t>
            </a:r>
            <a:r>
              <a:rPr lang="en-SG" sz="4000" b="1" dirty="0" err="1"/>
              <a:t>chứng</a:t>
            </a:r>
            <a:r>
              <a:rPr lang="en-SG" sz="4000" b="1" dirty="0"/>
              <a:t> </a:t>
            </a:r>
            <a:r>
              <a:rPr lang="en-SG" sz="4000" b="1" dirty="0" err="1"/>
              <a:t>từ</a:t>
            </a:r>
            <a:r>
              <a:rPr lang="en-SG" sz="4000" dirty="0"/>
              <a:t>), </a:t>
            </a:r>
            <a:r>
              <a:rPr lang="en-SG" sz="4000" dirty="0" err="1"/>
              <a:t>và</a:t>
            </a:r>
            <a:r>
              <a:rPr lang="en-SG" sz="4000" dirty="0"/>
              <a:t> </a:t>
            </a:r>
            <a:r>
              <a:rPr lang="en-SG" sz="4000" b="1" dirty="0" err="1"/>
              <a:t>kết</a:t>
            </a:r>
            <a:r>
              <a:rPr lang="en-SG" sz="4000" b="1" dirty="0"/>
              <a:t> </a:t>
            </a:r>
            <a:r>
              <a:rPr lang="en-SG" sz="4000" b="1" dirty="0" err="1"/>
              <a:t>thúc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dirty="0" err="1"/>
              <a:t>trên</a:t>
            </a:r>
            <a:r>
              <a:rPr lang="en-SG" sz="4000" dirty="0"/>
              <a:t> </a:t>
            </a:r>
            <a:r>
              <a:rPr lang="en-SG" sz="4000" dirty="0" err="1"/>
              <a:t>hệ</a:t>
            </a:r>
            <a:r>
              <a:rPr lang="en-SG" sz="4000" dirty="0"/>
              <a:t> </a:t>
            </a:r>
            <a:r>
              <a:rPr lang="en-SG" sz="4000" dirty="0" err="1"/>
              <a:t>thống</a:t>
            </a:r>
            <a:r>
              <a:rPr lang="en-SG" sz="4000" dirty="0"/>
              <a:t> </a:t>
            </a:r>
            <a:r>
              <a:rPr lang="en-SG" sz="4000" dirty="0" err="1"/>
              <a:t>cũ</a:t>
            </a:r>
            <a:r>
              <a:rPr lang="en-SG" sz="4000" dirty="0"/>
              <a:t> (01 </a:t>
            </a:r>
            <a:r>
              <a:rPr lang="en-SG" sz="4000" dirty="0" err="1"/>
              <a:t>bước</a:t>
            </a:r>
            <a:r>
              <a:rPr lang="en-SG" sz="4000" dirty="0"/>
              <a:t>)</a:t>
            </a:r>
          </a:p>
          <a:p>
            <a:pPr algn="just"/>
            <a:r>
              <a:rPr lang="en-SG" sz="4000" dirty="0"/>
              <a:t>- </a:t>
            </a:r>
            <a:r>
              <a:rPr lang="en-SG" sz="4000" b="1" dirty="0" err="1"/>
              <a:t>Trách</a:t>
            </a:r>
            <a:r>
              <a:rPr lang="en-SG" sz="4000" b="1" dirty="0"/>
              <a:t> </a:t>
            </a:r>
            <a:r>
              <a:rPr lang="en-SG" sz="4000" b="1" dirty="0" err="1"/>
              <a:t>nhiệm</a:t>
            </a:r>
            <a:r>
              <a:rPr lang="en-SG" sz="4000" b="1" dirty="0"/>
              <a:t> </a:t>
            </a:r>
            <a:r>
              <a:rPr lang="en-SG" sz="4000" b="1" dirty="0" err="1"/>
              <a:t>của</a:t>
            </a:r>
            <a:r>
              <a:rPr lang="en-SG" sz="4000" b="1" dirty="0"/>
              <a:t> </a:t>
            </a:r>
            <a:r>
              <a:rPr lang="en-SG" sz="4000" b="1" dirty="0" err="1"/>
              <a:t>Trung</a:t>
            </a:r>
            <a:r>
              <a:rPr lang="en-SG" sz="4000" b="1" dirty="0"/>
              <a:t> </a:t>
            </a:r>
            <a:r>
              <a:rPr lang="en-SG" sz="4000" b="1" dirty="0" err="1"/>
              <a:t>tâm</a:t>
            </a:r>
            <a:r>
              <a:rPr lang="en-SG" sz="4000" b="1" dirty="0"/>
              <a:t> </a:t>
            </a:r>
            <a:r>
              <a:rPr lang="en-SG" sz="4000" b="1" dirty="0" err="1"/>
              <a:t>Phục</a:t>
            </a:r>
            <a:r>
              <a:rPr lang="en-SG" sz="4000" b="1" dirty="0"/>
              <a:t> </a:t>
            </a:r>
            <a:r>
              <a:rPr lang="en-SG" sz="4000" b="1" dirty="0" err="1"/>
              <a:t>vụ</a:t>
            </a:r>
            <a:r>
              <a:rPr lang="en-SG" sz="4000" b="1" dirty="0"/>
              <a:t> </a:t>
            </a:r>
            <a:r>
              <a:rPr lang="en-SG" sz="4000" b="1" dirty="0" err="1"/>
              <a:t>hành</a:t>
            </a:r>
            <a:r>
              <a:rPr lang="en-SG" sz="4000" b="1" dirty="0"/>
              <a:t> </a:t>
            </a:r>
            <a:r>
              <a:rPr lang="en-SG" sz="4000" b="1" dirty="0" err="1"/>
              <a:t>chính</a:t>
            </a:r>
            <a:r>
              <a:rPr lang="en-SG" sz="4000" b="1" dirty="0"/>
              <a:t> </a:t>
            </a:r>
            <a:r>
              <a:rPr lang="en-SG" sz="4000" b="1" dirty="0" err="1"/>
              <a:t>công</a:t>
            </a:r>
            <a:r>
              <a:rPr lang="en-SG" sz="4000" b="1" dirty="0"/>
              <a:t> </a:t>
            </a:r>
            <a:r>
              <a:rPr lang="en-SG" sz="4000" b="1" dirty="0" err="1"/>
              <a:t>tỉnh</a:t>
            </a:r>
            <a:r>
              <a:rPr lang="en-SG" sz="4000" b="1" dirty="0"/>
              <a:t> </a:t>
            </a:r>
            <a:r>
              <a:rPr lang="en-SG" sz="4000" b="1" dirty="0" err="1"/>
              <a:t>và</a:t>
            </a:r>
            <a:r>
              <a:rPr lang="en-SG" sz="4000" b="1" dirty="0"/>
              <a:t> </a:t>
            </a:r>
            <a:r>
              <a:rPr lang="en-SG" sz="4000" b="1" dirty="0" err="1"/>
              <a:t>xã</a:t>
            </a:r>
            <a:r>
              <a:rPr lang="en-SG" sz="4000" b="1" dirty="0"/>
              <a:t>/</a:t>
            </a:r>
            <a:r>
              <a:rPr lang="en-SG" sz="4000" b="1" dirty="0" err="1"/>
              <a:t>phường</a:t>
            </a:r>
            <a:r>
              <a:rPr lang="en-SG" sz="4000" dirty="0"/>
              <a:t>: </a:t>
            </a:r>
            <a:r>
              <a:rPr lang="en-SG" sz="4000" dirty="0" err="1"/>
              <a:t>Trên</a:t>
            </a:r>
            <a:r>
              <a:rPr lang="en-SG" sz="4000" dirty="0"/>
              <a:t> </a:t>
            </a:r>
            <a:r>
              <a:rPr lang="en-SG" sz="4000" dirty="0" err="1"/>
              <a:t>cơ</a:t>
            </a:r>
            <a:r>
              <a:rPr lang="en-SG" sz="4000" dirty="0"/>
              <a:t> </a:t>
            </a:r>
            <a:r>
              <a:rPr lang="en-SG" sz="4000" dirty="0" err="1"/>
              <a:t>sở</a:t>
            </a:r>
            <a:r>
              <a:rPr lang="en-SG" sz="4000" dirty="0"/>
              <a:t> </a:t>
            </a:r>
            <a:r>
              <a:rPr lang="en-SG" sz="4000" dirty="0" err="1"/>
              <a:t>danh</a:t>
            </a:r>
            <a:r>
              <a:rPr lang="en-SG" sz="4000" dirty="0"/>
              <a:t> </a:t>
            </a:r>
            <a:r>
              <a:rPr lang="en-SG" sz="4000" dirty="0" err="1"/>
              <a:t>sách</a:t>
            </a:r>
            <a:r>
              <a:rPr lang="en-SG" sz="4000" dirty="0"/>
              <a:t> </a:t>
            </a:r>
            <a:r>
              <a:rPr lang="en-SG" sz="4000" dirty="0" err="1"/>
              <a:t>hồ</a:t>
            </a:r>
            <a:r>
              <a:rPr lang="en-SG" sz="4000" dirty="0"/>
              <a:t> </a:t>
            </a:r>
            <a:r>
              <a:rPr lang="en-SG" sz="4000" dirty="0" err="1"/>
              <a:t>sơ</a:t>
            </a:r>
            <a:r>
              <a:rPr lang="en-SG" sz="4000" dirty="0"/>
              <a:t> </a:t>
            </a:r>
            <a:r>
              <a:rPr lang="en-SG" sz="4000" dirty="0" err="1"/>
              <a:t>còn</a:t>
            </a:r>
            <a:r>
              <a:rPr lang="en-SG" sz="4000" dirty="0"/>
              <a:t> </a:t>
            </a:r>
            <a:r>
              <a:rPr lang="en-SG" sz="4000" dirty="0" err="1"/>
              <a:t>tồn</a:t>
            </a:r>
            <a:r>
              <a:rPr lang="en-SG" sz="4000" dirty="0"/>
              <a:t>: </a:t>
            </a:r>
            <a:r>
              <a:rPr lang="en-SG" sz="4000" dirty="0" err="1"/>
              <a:t>thường</a:t>
            </a:r>
            <a:r>
              <a:rPr lang="en-SG" sz="4000" dirty="0"/>
              <a:t> </a:t>
            </a:r>
            <a:r>
              <a:rPr lang="en-SG" sz="4000" dirty="0" err="1"/>
              <a:t>xuyên</a:t>
            </a:r>
            <a:r>
              <a:rPr lang="en-SG" sz="4000" dirty="0"/>
              <a:t> </a:t>
            </a:r>
            <a:r>
              <a:rPr lang="en-SG" sz="4000" dirty="0" err="1"/>
              <a:t>đôn</a:t>
            </a:r>
            <a:r>
              <a:rPr lang="en-SG" sz="4000" dirty="0"/>
              <a:t> </a:t>
            </a:r>
            <a:r>
              <a:rPr lang="en-SG" sz="4000" dirty="0" err="1"/>
              <a:t>đốc</a:t>
            </a:r>
            <a:r>
              <a:rPr lang="en-SG" sz="4000" dirty="0"/>
              <a:t> </a:t>
            </a:r>
            <a:r>
              <a:rPr lang="en-SG" sz="4000" dirty="0" err="1"/>
              <a:t>cơ</a:t>
            </a:r>
            <a:r>
              <a:rPr lang="en-SG" sz="4000" dirty="0"/>
              <a:t> </a:t>
            </a:r>
            <a:r>
              <a:rPr lang="en-SG" sz="4000" dirty="0" err="1"/>
              <a:t>quan</a:t>
            </a:r>
            <a:r>
              <a:rPr lang="en-SG" sz="4000" dirty="0"/>
              <a:t> </a:t>
            </a:r>
            <a:r>
              <a:rPr lang="en-SG" sz="4000" dirty="0" err="1"/>
              <a:t>chuyên</a:t>
            </a:r>
            <a:r>
              <a:rPr lang="en-SG" sz="4000" dirty="0"/>
              <a:t> </a:t>
            </a:r>
            <a:r>
              <a:rPr lang="en-SG" sz="4000" dirty="0" err="1"/>
              <a:t>môn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dứt</a:t>
            </a:r>
            <a:r>
              <a:rPr lang="en-SG" sz="4000" dirty="0"/>
              <a:t> </a:t>
            </a:r>
            <a:r>
              <a:rPr lang="en-SG" sz="4000" dirty="0" err="1"/>
              <a:t>điểm</a:t>
            </a:r>
            <a:r>
              <a:rPr lang="en-SG" sz="4000" dirty="0"/>
              <a:t> </a:t>
            </a:r>
            <a:r>
              <a:rPr lang="en-SG" sz="4000" dirty="0" err="1"/>
              <a:t>và</a:t>
            </a:r>
            <a:r>
              <a:rPr lang="en-SG" sz="4000" dirty="0"/>
              <a:t> </a:t>
            </a:r>
            <a:r>
              <a:rPr lang="en-SG" sz="4000" dirty="0" err="1"/>
              <a:t>tuyên</a:t>
            </a:r>
            <a:r>
              <a:rPr lang="en-SG" sz="4000" dirty="0"/>
              <a:t> </a:t>
            </a:r>
            <a:r>
              <a:rPr lang="en-SG" sz="4000" dirty="0" err="1"/>
              <a:t>truyền</a:t>
            </a:r>
            <a:r>
              <a:rPr lang="en-SG" sz="4000" dirty="0"/>
              <a:t>,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thích</a:t>
            </a:r>
            <a:r>
              <a:rPr lang="en-SG" sz="4000" dirty="0"/>
              <a:t> </a:t>
            </a:r>
            <a:r>
              <a:rPr lang="en-SG" sz="4000" dirty="0" err="1"/>
              <a:t>cho</a:t>
            </a:r>
            <a:r>
              <a:rPr lang="en-SG" sz="4000" dirty="0"/>
              <a:t> </a:t>
            </a:r>
            <a:r>
              <a:rPr lang="en-SG" sz="4000" dirty="0" err="1"/>
              <a:t>công</a:t>
            </a:r>
            <a:r>
              <a:rPr lang="en-SG" sz="4000" dirty="0"/>
              <a:t> </a:t>
            </a:r>
            <a:r>
              <a:rPr lang="en-SG" sz="4000" dirty="0" err="1"/>
              <a:t>dân</a:t>
            </a:r>
            <a:r>
              <a:rPr lang="en-SG" sz="4000" dirty="0"/>
              <a:t> </a:t>
            </a:r>
            <a:r>
              <a:rPr lang="en-SG" sz="4000" dirty="0" err="1"/>
              <a:t>biết</a:t>
            </a:r>
            <a:r>
              <a:rPr lang="en-SG" sz="4000" dirty="0"/>
              <a:t>. </a:t>
            </a:r>
            <a:r>
              <a:rPr lang="en-SG" sz="4000" b="1" dirty="0"/>
              <a:t>Định </a:t>
            </a:r>
            <a:r>
              <a:rPr lang="en-SG" sz="4000" b="1" dirty="0" err="1"/>
              <a:t>kỳ</a:t>
            </a:r>
            <a:r>
              <a:rPr lang="en-SG" sz="4000" b="1" dirty="0"/>
              <a:t> hang </a:t>
            </a:r>
            <a:r>
              <a:rPr lang="en-SG" sz="4000" b="1" dirty="0" err="1"/>
              <a:t>tuần</a:t>
            </a:r>
            <a:r>
              <a:rPr lang="en-SG" sz="4000" b="1" dirty="0"/>
              <a:t> </a:t>
            </a:r>
            <a:r>
              <a:rPr lang="en-SG" sz="4000" dirty="0" err="1"/>
              <a:t>báo</a:t>
            </a:r>
            <a:r>
              <a:rPr lang="en-SG" sz="4000" dirty="0"/>
              <a:t> </a:t>
            </a:r>
            <a:r>
              <a:rPr lang="en-SG" sz="4000" dirty="0" err="1"/>
              <a:t>cáo</a:t>
            </a:r>
            <a:r>
              <a:rPr lang="en-SG" sz="4000" dirty="0"/>
              <a:t> VPUBND </a:t>
            </a:r>
            <a:r>
              <a:rPr lang="en-SG" sz="4000" dirty="0" err="1"/>
              <a:t>tỉnh</a:t>
            </a:r>
            <a:r>
              <a:rPr lang="en-SG" sz="4000" dirty="0"/>
              <a:t> </a:t>
            </a:r>
            <a:r>
              <a:rPr lang="en-SG" sz="4000" dirty="0" err="1"/>
              <a:t>để</a:t>
            </a:r>
            <a:r>
              <a:rPr lang="en-SG" sz="4000" dirty="0"/>
              <a:t> </a:t>
            </a:r>
            <a:r>
              <a:rPr lang="en-SG" sz="4000" dirty="0" err="1"/>
              <a:t>theo</a:t>
            </a:r>
            <a:r>
              <a:rPr lang="en-SG" sz="4000" dirty="0"/>
              <a:t> </a:t>
            </a:r>
            <a:r>
              <a:rPr lang="en-SG" sz="4000" dirty="0" err="1"/>
              <a:t>dõi</a:t>
            </a:r>
            <a:r>
              <a:rPr lang="en-SG" sz="4000" dirty="0"/>
              <a:t>, </a:t>
            </a:r>
            <a:r>
              <a:rPr lang="en-SG" sz="4000" dirty="0" err="1"/>
              <a:t>báo</a:t>
            </a:r>
            <a:r>
              <a:rPr lang="en-SG" sz="4000" dirty="0"/>
              <a:t> </a:t>
            </a:r>
            <a:r>
              <a:rPr lang="en-SG" sz="4000" dirty="0" err="1"/>
              <a:t>cáo</a:t>
            </a:r>
            <a:r>
              <a:rPr lang="en-SG" sz="4000" dirty="0"/>
              <a:t> </a:t>
            </a:r>
            <a:r>
              <a:rPr lang="en-SG" sz="4000" dirty="0" err="1"/>
              <a:t>chủ</a:t>
            </a:r>
            <a:r>
              <a:rPr lang="en-SG" sz="4000" dirty="0"/>
              <a:t> </a:t>
            </a:r>
            <a:r>
              <a:rPr lang="en-SG" sz="4000" dirty="0" err="1"/>
              <a:t>tịch</a:t>
            </a:r>
            <a:r>
              <a:rPr lang="en-SG" sz="4000" dirty="0"/>
              <a:t> UBND </a:t>
            </a:r>
            <a:r>
              <a:rPr lang="en-SG" sz="4000" dirty="0" err="1"/>
              <a:t>tỉnh</a:t>
            </a:r>
            <a:r>
              <a:rPr lang="en-SG" sz="4000" dirty="0"/>
              <a:t>.</a:t>
            </a:r>
          </a:p>
          <a:p>
            <a:pPr algn="just"/>
            <a:r>
              <a:rPr lang="en-SG" sz="4000" b="1" dirty="0"/>
              <a:t>B) </a:t>
            </a:r>
            <a:r>
              <a:rPr lang="en-SG" sz="4000" b="1" dirty="0" err="1"/>
              <a:t>Đối</a:t>
            </a:r>
            <a:r>
              <a:rPr lang="en-SG" sz="4000" b="1" dirty="0"/>
              <a:t> </a:t>
            </a:r>
            <a:r>
              <a:rPr lang="en-SG" sz="4000" b="1" dirty="0" err="1"/>
              <a:t>với</a:t>
            </a:r>
            <a:r>
              <a:rPr lang="en-SG" sz="4000" b="1" dirty="0"/>
              <a:t> </a:t>
            </a:r>
            <a:r>
              <a:rPr lang="en-SG" sz="4000" b="1" dirty="0" err="1"/>
              <a:t>hồ</a:t>
            </a:r>
            <a:r>
              <a:rPr lang="en-SG" sz="4000" b="1" dirty="0"/>
              <a:t> </a:t>
            </a:r>
            <a:r>
              <a:rPr lang="en-SG" sz="4000" b="1" dirty="0" err="1"/>
              <a:t>sơ</a:t>
            </a:r>
            <a:r>
              <a:rPr lang="en-SG" sz="4000" b="1" dirty="0"/>
              <a:t> </a:t>
            </a:r>
            <a:r>
              <a:rPr lang="en-SG" sz="4000" b="1" dirty="0" err="1"/>
              <a:t>trên</a:t>
            </a:r>
            <a:r>
              <a:rPr lang="en-SG" sz="4000" b="1" dirty="0"/>
              <a:t> </a:t>
            </a:r>
            <a:r>
              <a:rPr lang="en-SG" sz="4000" b="1" dirty="0" err="1"/>
              <a:t>địa</a:t>
            </a:r>
            <a:r>
              <a:rPr lang="en-SG" sz="4000" b="1" dirty="0"/>
              <a:t> </a:t>
            </a:r>
            <a:r>
              <a:rPr lang="en-SG" sz="4000" b="1" dirty="0" err="1"/>
              <a:t>bàn</a:t>
            </a:r>
            <a:r>
              <a:rPr lang="en-SG" sz="4000" b="1" dirty="0"/>
              <a:t> </a:t>
            </a:r>
            <a:r>
              <a:rPr lang="en-SG" sz="4000" b="1" dirty="0" err="1"/>
              <a:t>tỉnh</a:t>
            </a:r>
            <a:r>
              <a:rPr lang="en-SG" sz="4000" b="1" dirty="0"/>
              <a:t> </a:t>
            </a:r>
            <a:r>
              <a:rPr lang="en-SG" sz="4000" b="1" dirty="0" err="1"/>
              <a:t>Gia</a:t>
            </a:r>
            <a:r>
              <a:rPr lang="en-SG" sz="4000" b="1" dirty="0"/>
              <a:t> Lai </a:t>
            </a:r>
            <a:r>
              <a:rPr lang="en-SG" sz="4000" b="1" dirty="0" err="1"/>
              <a:t>cũ</a:t>
            </a:r>
            <a:r>
              <a:rPr lang="en-SG" sz="4000" dirty="0"/>
              <a:t>: </a:t>
            </a:r>
            <a:r>
              <a:rPr lang="en-SG" sz="4000" dirty="0" err="1"/>
              <a:t>cũng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cách</a:t>
            </a:r>
            <a:r>
              <a:rPr lang="en-SG" sz="4000" dirty="0"/>
              <a:t> </a:t>
            </a:r>
            <a:r>
              <a:rPr lang="en-SG" sz="4000" dirty="0" err="1"/>
              <a:t>giải</a:t>
            </a:r>
            <a:r>
              <a:rPr lang="en-SG" sz="4000" dirty="0"/>
              <a:t> </a:t>
            </a:r>
            <a:r>
              <a:rPr lang="en-SG" sz="4000" dirty="0" err="1"/>
              <a:t>quyết</a:t>
            </a:r>
            <a:r>
              <a:rPr lang="en-SG" sz="4000" dirty="0"/>
              <a:t> </a:t>
            </a:r>
            <a:r>
              <a:rPr lang="en-SG" sz="4000" dirty="0" err="1"/>
              <a:t>tương</a:t>
            </a:r>
            <a:r>
              <a:rPr lang="en-SG" sz="4000" dirty="0"/>
              <a:t> </a:t>
            </a:r>
            <a:r>
              <a:rPr lang="en-SG" sz="4000" dirty="0" err="1"/>
              <a:t>tự</a:t>
            </a:r>
            <a:r>
              <a:rPr lang="en-SG" sz="4000" dirty="0"/>
              <a:t>; </a:t>
            </a:r>
            <a:r>
              <a:rPr lang="en-SG" sz="4000" dirty="0" err="1"/>
              <a:t>sẽ</a:t>
            </a:r>
            <a:r>
              <a:rPr lang="en-SG" sz="4000" dirty="0"/>
              <a:t> </a:t>
            </a:r>
            <a:r>
              <a:rPr lang="en-SG" sz="4000" dirty="0" err="1"/>
              <a:t>có</a:t>
            </a:r>
            <a:r>
              <a:rPr lang="en-SG" sz="4000" dirty="0"/>
              <a:t> </a:t>
            </a:r>
            <a:r>
              <a:rPr lang="en-SG" sz="4000" dirty="0" err="1"/>
              <a:t>hướng</a:t>
            </a:r>
            <a:r>
              <a:rPr lang="en-SG" sz="4000" dirty="0"/>
              <a:t> </a:t>
            </a:r>
            <a:r>
              <a:rPr lang="en-SG" sz="4000" dirty="0" err="1"/>
              <a:t>dẫn</a:t>
            </a:r>
            <a:r>
              <a:rPr lang="en-SG" sz="4000" dirty="0"/>
              <a:t> </a:t>
            </a:r>
            <a:r>
              <a:rPr lang="en-SG" sz="4000" dirty="0" err="1"/>
              <a:t>cụ</a:t>
            </a:r>
            <a:r>
              <a:rPr lang="en-SG" sz="4000" dirty="0"/>
              <a:t> </a:t>
            </a:r>
            <a:r>
              <a:rPr lang="en-SG" sz="4000" dirty="0" err="1"/>
              <a:t>thể</a:t>
            </a:r>
            <a:r>
              <a:rPr lang="en-SG" sz="4000" dirty="0"/>
              <a:t> </a:t>
            </a:r>
            <a:r>
              <a:rPr lang="en-SG" sz="4000" dirty="0" err="1"/>
              <a:t>hơn</a:t>
            </a:r>
            <a:endParaRPr lang="en-SG" sz="4000" dirty="0"/>
          </a:p>
          <a:p>
            <a:pPr algn="just"/>
            <a:endParaRPr lang="en-SG" sz="4000" dirty="0"/>
          </a:p>
        </p:txBody>
      </p:sp>
    </p:spTree>
    <p:extLst>
      <p:ext uri="{BB962C8B-B14F-4D97-AF65-F5344CB8AC3E}">
        <p14:creationId xmlns:p14="http://schemas.microsoft.com/office/powerpoint/2010/main" val="2811342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6"/>
          <p:cNvSpPr txBox="1"/>
          <p:nvPr/>
        </p:nvSpPr>
        <p:spPr>
          <a:xfrm rot="3534861">
            <a:off x="6476232" y="7287072"/>
            <a:ext cx="10671345" cy="117420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32"/>
              </a:lnSpc>
            </a:pPr>
            <a:endParaRPr/>
          </a:p>
        </p:txBody>
      </p:sp>
      <p:sp>
        <p:nvSpPr>
          <p:cNvPr id="39" name="TextBox 30">
            <a:extLst>
              <a:ext uri="{FF2B5EF4-FFF2-40B4-BE49-F238E27FC236}">
                <a16:creationId xmlns:a16="http://schemas.microsoft.com/office/drawing/2014/main" id="{D6946E53-9DA0-4603-B51F-2D5DBDA35816}"/>
              </a:ext>
            </a:extLst>
          </p:cNvPr>
          <p:cNvSpPr txBox="1"/>
          <p:nvPr/>
        </p:nvSpPr>
        <p:spPr>
          <a:xfrm>
            <a:off x="7315200" y="4686300"/>
            <a:ext cx="6664163" cy="856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614"/>
              </a:lnSpc>
            </a:pPr>
            <a:r>
              <a:rPr lang="vi-VN" sz="6600" spc="90" dirty="0">
                <a:solidFill>
                  <a:schemeClr val="accent2">
                    <a:lumMod val="50000"/>
                  </a:schemeClr>
                </a:solidFill>
                <a:latin typeface="Anton"/>
                <a:ea typeface="Anton"/>
                <a:cs typeface="Anton"/>
                <a:sym typeface="Anton"/>
              </a:rPr>
              <a:t>XIN CẢM ƠN!</a:t>
            </a:r>
            <a:endParaRPr lang="en-US" sz="6600" spc="90" dirty="0">
              <a:solidFill>
                <a:schemeClr val="accent2">
                  <a:lumMod val="50000"/>
                </a:schemeClr>
              </a:solidFill>
              <a:latin typeface="Anton"/>
              <a:ea typeface="Anton"/>
              <a:cs typeface="Anton"/>
              <a:sym typeface="Anto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NHÂN SỰ TIẾP NHẬN HỒ SƠ ĐẤT ĐAI 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551048" y="2458791"/>
            <a:ext cx="15593952" cy="560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SG" sz="4000" dirty="0"/>
              <a:t>	</a:t>
            </a:r>
            <a:endParaRPr lang="en-SG" sz="5400" b="1" dirty="0"/>
          </a:p>
          <a:p>
            <a:pPr algn="just"/>
            <a:r>
              <a:rPr lang="en-SG" sz="5400" dirty="0"/>
              <a:t>- </a:t>
            </a:r>
            <a:r>
              <a:rPr lang="en-SG" sz="5400" dirty="0" err="1"/>
              <a:t>Trung</a:t>
            </a:r>
            <a:r>
              <a:rPr lang="en-SG" sz="5400" dirty="0"/>
              <a:t> </a:t>
            </a:r>
            <a:r>
              <a:rPr lang="en-SG" sz="5400" dirty="0" err="1"/>
              <a:t>tâm</a:t>
            </a:r>
            <a:r>
              <a:rPr lang="en-SG" sz="5400" dirty="0"/>
              <a:t> </a:t>
            </a:r>
            <a:r>
              <a:rPr lang="en-SG" sz="5400" dirty="0" err="1"/>
              <a:t>phục</a:t>
            </a:r>
            <a:r>
              <a:rPr lang="en-SG" sz="5400" dirty="0"/>
              <a:t> </a:t>
            </a:r>
            <a:r>
              <a:rPr lang="en-SG" sz="5400" dirty="0" err="1"/>
              <a:t>vụ</a:t>
            </a:r>
            <a:r>
              <a:rPr lang="en-SG" sz="5400" dirty="0"/>
              <a:t> </a:t>
            </a:r>
            <a:r>
              <a:rPr lang="en-SG" sz="5400" dirty="0" err="1"/>
              <a:t>hành</a:t>
            </a:r>
            <a:r>
              <a:rPr lang="en-SG" sz="5400" dirty="0"/>
              <a:t> </a:t>
            </a:r>
            <a:r>
              <a:rPr lang="en-SG" sz="5400" dirty="0" err="1"/>
              <a:t>chính</a:t>
            </a:r>
            <a:r>
              <a:rPr lang="en-SG" sz="5400" dirty="0"/>
              <a:t> </a:t>
            </a:r>
            <a:r>
              <a:rPr lang="en-SG" sz="5400" dirty="0" err="1"/>
              <a:t>công</a:t>
            </a:r>
            <a:r>
              <a:rPr lang="en-SG" sz="5400" dirty="0"/>
              <a:t> </a:t>
            </a:r>
            <a:r>
              <a:rPr lang="en-SG" sz="5400" dirty="0" err="1"/>
              <a:t>tiếp</a:t>
            </a:r>
            <a:r>
              <a:rPr lang="en-SG" sz="5400" dirty="0"/>
              <a:t> </a:t>
            </a:r>
            <a:r>
              <a:rPr lang="en-SG" sz="5400" dirty="0" err="1"/>
              <a:t>nhận</a:t>
            </a:r>
            <a:r>
              <a:rPr lang="en-SG" sz="5400" dirty="0"/>
              <a:t> </a:t>
            </a:r>
            <a:r>
              <a:rPr lang="en-SG" sz="5400" dirty="0" err="1"/>
              <a:t>hồ</a:t>
            </a:r>
            <a:r>
              <a:rPr lang="en-SG" sz="5400" dirty="0"/>
              <a:t> </a:t>
            </a:r>
            <a:r>
              <a:rPr lang="en-SG" sz="5400" dirty="0" err="1"/>
              <a:t>sơ</a:t>
            </a:r>
            <a:r>
              <a:rPr lang="en-SG" sz="5400" dirty="0"/>
              <a:t>.</a:t>
            </a:r>
          </a:p>
          <a:p>
            <a:pPr algn="just"/>
            <a:endParaRPr lang="en-SG" sz="5400" dirty="0"/>
          </a:p>
          <a:p>
            <a:pPr algn="just"/>
            <a:r>
              <a:rPr lang="en-SG" sz="5400" dirty="0"/>
              <a:t>- </a:t>
            </a:r>
            <a:r>
              <a:rPr lang="en-SG" sz="5400" dirty="0" err="1"/>
              <a:t>Nhân</a:t>
            </a:r>
            <a:r>
              <a:rPr lang="en-SG" sz="5400" dirty="0"/>
              <a:t> </a:t>
            </a:r>
            <a:r>
              <a:rPr lang="en-SG" sz="5400" dirty="0" err="1"/>
              <a:t>sự</a:t>
            </a:r>
            <a:r>
              <a:rPr lang="en-SG" sz="5400" dirty="0"/>
              <a:t> </a:t>
            </a:r>
            <a:r>
              <a:rPr lang="en-SG" sz="5400" dirty="0" err="1"/>
              <a:t>của</a:t>
            </a:r>
            <a:r>
              <a:rPr lang="en-SG" sz="5400" dirty="0"/>
              <a:t> </a:t>
            </a:r>
            <a:r>
              <a:rPr lang="en-SG" sz="5400" b="1" dirty="0"/>
              <a:t>Trung </a:t>
            </a:r>
            <a:r>
              <a:rPr lang="en-SG" sz="5400" b="1" dirty="0" err="1"/>
              <a:t>tâm</a:t>
            </a:r>
            <a:r>
              <a:rPr lang="en-SG" sz="5400" b="1" dirty="0"/>
              <a:t> Phục </a:t>
            </a:r>
            <a:r>
              <a:rPr lang="en-SG" sz="5400" b="1" dirty="0" err="1"/>
              <a:t>vụ</a:t>
            </a:r>
            <a:r>
              <a:rPr lang="en-SG" sz="5400" b="1" dirty="0"/>
              <a:t> </a:t>
            </a:r>
            <a:r>
              <a:rPr lang="en-SG" sz="5400" b="1" dirty="0" err="1"/>
              <a:t>hành</a:t>
            </a:r>
            <a:r>
              <a:rPr lang="en-SG" sz="5400" b="1" dirty="0"/>
              <a:t> </a:t>
            </a:r>
            <a:r>
              <a:rPr lang="en-SG" sz="5400" b="1" dirty="0" err="1"/>
              <a:t>chính</a:t>
            </a:r>
            <a:r>
              <a:rPr lang="en-SG" sz="5400" b="1" dirty="0"/>
              <a:t> </a:t>
            </a:r>
            <a:r>
              <a:rPr lang="en-SG" sz="5400" b="1" dirty="0" err="1"/>
              <a:t>công</a:t>
            </a:r>
            <a:r>
              <a:rPr lang="en-SG" sz="5400" b="1" dirty="0"/>
              <a:t> </a:t>
            </a:r>
            <a:r>
              <a:rPr lang="en-SG" sz="5400" dirty="0" err="1"/>
              <a:t>hoặc</a:t>
            </a:r>
            <a:r>
              <a:rPr lang="en-SG" sz="5400" dirty="0"/>
              <a:t> </a:t>
            </a:r>
            <a:r>
              <a:rPr lang="en-SG" sz="5400" b="1" dirty="0" err="1"/>
              <a:t>Phòng</a:t>
            </a:r>
            <a:r>
              <a:rPr lang="en-SG" sz="5400" b="1" dirty="0"/>
              <a:t> Kinh </a:t>
            </a:r>
            <a:r>
              <a:rPr lang="en-SG" sz="5400" b="1" dirty="0" err="1"/>
              <a:t>tế</a:t>
            </a:r>
            <a:r>
              <a:rPr lang="en-SG" sz="5400" b="1" dirty="0"/>
              <a:t>/</a:t>
            </a:r>
            <a:r>
              <a:rPr lang="en-SG" sz="5400" b="1" dirty="0" err="1"/>
              <a:t>Phòng</a:t>
            </a:r>
            <a:r>
              <a:rPr lang="en-SG" sz="5400" b="1" dirty="0"/>
              <a:t> </a:t>
            </a:r>
            <a:r>
              <a:rPr lang="en-SG" sz="5400" b="1" dirty="0" err="1"/>
              <a:t>kinh</a:t>
            </a:r>
            <a:r>
              <a:rPr lang="en-SG" sz="5400" b="1" dirty="0"/>
              <a:t> </a:t>
            </a:r>
            <a:r>
              <a:rPr lang="en-SG" sz="5400" b="1" dirty="0" err="1"/>
              <a:t>tế</a:t>
            </a:r>
            <a:r>
              <a:rPr lang="en-SG" sz="5400" b="1" dirty="0"/>
              <a:t>, </a:t>
            </a:r>
            <a:r>
              <a:rPr lang="en-SG" sz="5400" b="1" dirty="0" err="1"/>
              <a:t>hạ</a:t>
            </a:r>
            <a:r>
              <a:rPr lang="en-SG" sz="5400" b="1" dirty="0"/>
              <a:t> </a:t>
            </a:r>
            <a:r>
              <a:rPr lang="en-SG" sz="5400" b="1" dirty="0" err="1"/>
              <a:t>tầng</a:t>
            </a:r>
            <a:r>
              <a:rPr lang="en-SG" sz="5400" b="1" dirty="0"/>
              <a:t>, </a:t>
            </a:r>
            <a:r>
              <a:rPr lang="en-SG" sz="5400" b="1" dirty="0" err="1"/>
              <a:t>đô</a:t>
            </a:r>
            <a:r>
              <a:rPr lang="en-SG" sz="5400" b="1" dirty="0"/>
              <a:t> </a:t>
            </a:r>
            <a:r>
              <a:rPr lang="en-SG" sz="5400" b="1" dirty="0" err="1"/>
              <a:t>thị</a:t>
            </a:r>
            <a:r>
              <a:rPr lang="en-SG" sz="5400" b="1"/>
              <a:t> </a:t>
            </a:r>
            <a:r>
              <a:rPr lang="en-SG" sz="5400"/>
              <a:t>cử</a:t>
            </a:r>
            <a:r>
              <a:rPr lang="en-SG" sz="5400" dirty="0"/>
              <a:t> </a:t>
            </a:r>
            <a:r>
              <a:rPr lang="en-SG" sz="5400" dirty="0" err="1"/>
              <a:t>đến</a:t>
            </a:r>
            <a:r>
              <a:rPr lang="en-SG" sz="5400" dirty="0"/>
              <a:t> </a:t>
            </a:r>
            <a:r>
              <a:rPr lang="en-SG" sz="5400" dirty="0" err="1"/>
              <a:t>là</a:t>
            </a:r>
            <a:r>
              <a:rPr lang="en-SG" sz="5400" dirty="0"/>
              <a:t> do </a:t>
            </a:r>
            <a:r>
              <a:rPr lang="en-SG" sz="5400" dirty="0" err="1"/>
              <a:t>địa</a:t>
            </a:r>
            <a:r>
              <a:rPr lang="en-SG" sz="5400" dirty="0"/>
              <a:t> </a:t>
            </a:r>
            <a:r>
              <a:rPr lang="en-SG" sz="5400" dirty="0" err="1"/>
              <a:t>phương</a:t>
            </a:r>
            <a:r>
              <a:rPr lang="en-SG" sz="5400" dirty="0"/>
              <a:t> </a:t>
            </a:r>
            <a:r>
              <a:rPr lang="en-SG" sz="5400" dirty="0" err="1"/>
              <a:t>quyết</a:t>
            </a:r>
            <a:r>
              <a:rPr lang="en-SG" sz="5400" dirty="0"/>
              <a:t> </a:t>
            </a:r>
            <a:r>
              <a:rPr lang="en-SG" sz="5400" dirty="0" err="1"/>
              <a:t>định</a:t>
            </a:r>
            <a:r>
              <a:rPr lang="en-SG" sz="5400" dirty="0"/>
              <a:t> </a:t>
            </a:r>
            <a:r>
              <a:rPr lang="en-SG" sz="5400" dirty="0" err="1"/>
              <a:t>cho</a:t>
            </a:r>
            <a:r>
              <a:rPr lang="en-SG" sz="5400" dirty="0"/>
              <a:t> </a:t>
            </a:r>
            <a:r>
              <a:rPr lang="en-SG" sz="5400" dirty="0" err="1"/>
              <a:t>phù</a:t>
            </a:r>
            <a:r>
              <a:rPr lang="en-SG" sz="5400" dirty="0"/>
              <a:t> </a:t>
            </a:r>
            <a:r>
              <a:rPr lang="en-SG" sz="5400" dirty="0" err="1"/>
              <a:t>hợp</a:t>
            </a:r>
            <a:r>
              <a:rPr lang="en-SG" sz="5400" dirty="0"/>
              <a:t> </a:t>
            </a:r>
            <a:r>
              <a:rPr lang="en-SG" sz="5400" dirty="0" err="1"/>
              <a:t>với</a:t>
            </a:r>
            <a:r>
              <a:rPr lang="en-SG" sz="5400" dirty="0"/>
              <a:t> </a:t>
            </a:r>
            <a:r>
              <a:rPr lang="en-SG" sz="5400" dirty="0" err="1"/>
              <a:t>tình</a:t>
            </a:r>
            <a:r>
              <a:rPr lang="en-SG" sz="5400" dirty="0"/>
              <a:t> </a:t>
            </a:r>
            <a:r>
              <a:rPr lang="en-SG" sz="5400" dirty="0" err="1"/>
              <a:t>hình</a:t>
            </a:r>
            <a:r>
              <a:rPr lang="en-SG" sz="5400" dirty="0"/>
              <a:t> </a:t>
            </a:r>
            <a:r>
              <a:rPr lang="en-SG" sz="5400" dirty="0" err="1"/>
              <a:t>thực</a:t>
            </a:r>
            <a:r>
              <a:rPr lang="en-SG" sz="5400" dirty="0"/>
              <a:t> </a:t>
            </a:r>
            <a:r>
              <a:rPr lang="en-SG" sz="5400" dirty="0" err="1"/>
              <a:t>tế</a:t>
            </a:r>
            <a:r>
              <a:rPr lang="en-SG" sz="5400" dirty="0"/>
              <a:t> </a:t>
            </a:r>
            <a:r>
              <a:rPr lang="en-SG" sz="5400" dirty="0" err="1"/>
              <a:t>tại</a:t>
            </a:r>
            <a:r>
              <a:rPr lang="en-SG" sz="5400" dirty="0"/>
              <a:t> </a:t>
            </a:r>
            <a:r>
              <a:rPr lang="en-SG" sz="5400" dirty="0" err="1"/>
              <a:t>địa</a:t>
            </a:r>
            <a:r>
              <a:rPr lang="en-SG" sz="5400" dirty="0"/>
              <a:t> </a:t>
            </a:r>
            <a:r>
              <a:rPr lang="en-SG" sz="5400" dirty="0" err="1"/>
              <a:t>phương</a:t>
            </a:r>
            <a:r>
              <a:rPr lang="en-SG" sz="5400" dirty="0"/>
              <a:t>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214794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HỒ SƠ MẪU VỀ ĐẤT ĐAI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551048" y="2753359"/>
            <a:ext cx="15593952" cy="74789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5400" dirty="0"/>
              <a:t>- </a:t>
            </a:r>
            <a:r>
              <a:rPr lang="en-US" sz="5400" dirty="0" err="1"/>
              <a:t>Cán</a:t>
            </a:r>
            <a:r>
              <a:rPr lang="en-US" sz="5400" dirty="0"/>
              <a:t> </a:t>
            </a:r>
            <a:r>
              <a:rPr lang="en-US" sz="5400" dirty="0" err="1"/>
              <a:t>bộ</a:t>
            </a:r>
            <a:r>
              <a:rPr lang="en-US" sz="5400" dirty="0"/>
              <a:t> </a:t>
            </a:r>
            <a:r>
              <a:rPr lang="en-US" sz="5400" dirty="0" err="1"/>
              <a:t>tiếp</a:t>
            </a:r>
            <a:r>
              <a:rPr lang="en-US" sz="5400" dirty="0"/>
              <a:t> </a:t>
            </a:r>
            <a:r>
              <a:rPr lang="en-US" sz="5400" dirty="0" err="1"/>
              <a:t>nhận</a:t>
            </a:r>
            <a:r>
              <a:rPr lang="en-US" sz="5400" dirty="0"/>
              <a:t> </a:t>
            </a:r>
            <a:r>
              <a:rPr lang="en-US" sz="5400" b="1" dirty="0" err="1"/>
              <a:t>chủ</a:t>
            </a:r>
            <a:r>
              <a:rPr lang="en-US" sz="5400" b="1" dirty="0"/>
              <a:t> </a:t>
            </a:r>
            <a:r>
              <a:rPr lang="en-US" sz="5400" b="1" dirty="0" err="1"/>
              <a:t>động</a:t>
            </a:r>
            <a:r>
              <a:rPr lang="en-US" sz="5400" b="1" dirty="0"/>
              <a:t> in </a:t>
            </a:r>
            <a:r>
              <a:rPr lang="en-US" sz="5400" dirty="0" err="1"/>
              <a:t>và</a:t>
            </a:r>
            <a:r>
              <a:rPr lang="en-US" sz="5400" dirty="0"/>
              <a:t> </a:t>
            </a:r>
            <a:r>
              <a:rPr lang="en-US" sz="5400" b="1" dirty="0" err="1"/>
              <a:t>hướng</a:t>
            </a:r>
            <a:r>
              <a:rPr lang="en-US" sz="5400" b="1" dirty="0"/>
              <a:t> </a:t>
            </a:r>
            <a:r>
              <a:rPr lang="en-US" sz="5400" b="1" dirty="0" err="1"/>
              <a:t>dẫn</a:t>
            </a:r>
            <a:r>
              <a:rPr lang="en-US" sz="5400" b="1" dirty="0"/>
              <a:t> </a:t>
            </a:r>
            <a:r>
              <a:rPr lang="en-US" sz="5400" dirty="0" err="1"/>
              <a:t>cho</a:t>
            </a:r>
            <a:r>
              <a:rPr lang="en-US" sz="5400" dirty="0"/>
              <a:t> </a:t>
            </a:r>
            <a:r>
              <a:rPr lang="en-US" sz="5400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ghi</a:t>
            </a:r>
            <a:r>
              <a:rPr lang="en-US" sz="5400" dirty="0"/>
              <a:t> </a:t>
            </a:r>
            <a:r>
              <a:rPr lang="en-US" sz="5400" b="1" dirty="0" err="1"/>
              <a:t>tờ</a:t>
            </a:r>
            <a:r>
              <a:rPr lang="en-US" sz="5400" b="1" dirty="0"/>
              <a:t> </a:t>
            </a:r>
            <a:r>
              <a:rPr lang="en-US" sz="5400" b="1" dirty="0" err="1"/>
              <a:t>khai</a:t>
            </a:r>
            <a:r>
              <a:rPr lang="en-US" sz="5400" b="1" dirty="0"/>
              <a:t>, </a:t>
            </a:r>
            <a:r>
              <a:rPr lang="en-US" sz="5400" b="1" dirty="0" err="1"/>
              <a:t>tờ</a:t>
            </a:r>
            <a:r>
              <a:rPr lang="en-US" sz="5400" b="1" dirty="0"/>
              <a:t> </a:t>
            </a:r>
            <a:r>
              <a:rPr lang="en-US" sz="5400" b="1" dirty="0" err="1"/>
              <a:t>đơn</a:t>
            </a:r>
            <a:r>
              <a:rPr lang="en-US" sz="5400" dirty="0"/>
              <a:t>; </a:t>
            </a:r>
            <a:r>
              <a:rPr lang="en-US" sz="5400" dirty="0" err="1"/>
              <a:t>các</a:t>
            </a:r>
            <a:r>
              <a:rPr lang="en-US" sz="5400" dirty="0"/>
              <a:t> </a:t>
            </a:r>
            <a:r>
              <a:rPr lang="en-US" sz="5400" dirty="0" err="1"/>
              <a:t>loại</a:t>
            </a:r>
            <a:r>
              <a:rPr lang="en-US" sz="5400" dirty="0"/>
              <a:t> </a:t>
            </a:r>
            <a:r>
              <a:rPr lang="en-US" sz="5400" dirty="0" err="1"/>
              <a:t>thành</a:t>
            </a:r>
            <a:r>
              <a:rPr lang="en-US" sz="5400" dirty="0"/>
              <a:t> </a:t>
            </a:r>
            <a:r>
              <a:rPr lang="en-US" sz="5400" dirty="0" err="1"/>
              <a:t>phần</a:t>
            </a:r>
            <a:r>
              <a:rPr lang="en-US" sz="5400" dirty="0"/>
              <a:t> </a:t>
            </a:r>
            <a:r>
              <a:rPr lang="en-US" sz="5400" dirty="0" err="1"/>
              <a:t>khác</a:t>
            </a:r>
            <a:r>
              <a:rPr lang="en-US" sz="5400" dirty="0"/>
              <a:t>, </a:t>
            </a:r>
            <a:r>
              <a:rPr lang="en-US" sz="5400" dirty="0" err="1"/>
              <a:t>hướng</a:t>
            </a:r>
            <a:r>
              <a:rPr lang="en-US" sz="5400" dirty="0"/>
              <a:t> </a:t>
            </a:r>
            <a:r>
              <a:rPr lang="en-US" sz="5400" dirty="0" err="1"/>
              <a:t>dẫn</a:t>
            </a:r>
            <a:r>
              <a:rPr lang="en-US" sz="5400" dirty="0"/>
              <a:t> </a:t>
            </a:r>
            <a:r>
              <a:rPr lang="en-US" sz="5400" dirty="0" err="1"/>
              <a:t>người</a:t>
            </a:r>
            <a:r>
              <a:rPr lang="en-US" sz="5400" dirty="0"/>
              <a:t> </a:t>
            </a:r>
            <a:r>
              <a:rPr lang="en-US" sz="5400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tự</a:t>
            </a:r>
            <a:r>
              <a:rPr lang="en-US" sz="5400" dirty="0"/>
              <a:t> </a:t>
            </a:r>
            <a:r>
              <a:rPr lang="en-US" sz="5400" dirty="0" err="1"/>
              <a:t>chuẩn</a:t>
            </a:r>
            <a:r>
              <a:rPr lang="en-US" sz="5400" dirty="0"/>
              <a:t> </a:t>
            </a:r>
            <a:r>
              <a:rPr lang="en-US" sz="5400" dirty="0" err="1"/>
              <a:t>bị</a:t>
            </a:r>
            <a:r>
              <a:rPr lang="en-US" sz="5400" dirty="0"/>
              <a:t>.</a:t>
            </a:r>
          </a:p>
          <a:p>
            <a:pPr algn="just"/>
            <a:r>
              <a:rPr lang="en-US" sz="5400" dirty="0"/>
              <a:t>- </a:t>
            </a:r>
            <a:r>
              <a:rPr lang="en-US" sz="5400" dirty="0" err="1"/>
              <a:t>Đề</a:t>
            </a:r>
            <a:r>
              <a:rPr lang="en-US" sz="5400" dirty="0"/>
              <a:t> </a:t>
            </a:r>
            <a:r>
              <a:rPr lang="en-US" sz="5400" dirty="0" err="1"/>
              <a:t>nghị</a:t>
            </a:r>
            <a:r>
              <a:rPr lang="en-US" sz="5400" dirty="0"/>
              <a:t> </a:t>
            </a:r>
            <a:r>
              <a:rPr lang="en-US" sz="5400" dirty="0" err="1"/>
              <a:t>Phòng</a:t>
            </a:r>
            <a:r>
              <a:rPr lang="en-US" sz="5400" dirty="0"/>
              <a:t> </a:t>
            </a:r>
            <a:r>
              <a:rPr lang="en-US" sz="5400" dirty="0" err="1"/>
              <a:t>Kinh</a:t>
            </a:r>
            <a:r>
              <a:rPr lang="en-US" sz="5400" dirty="0"/>
              <a:t> </a:t>
            </a:r>
            <a:r>
              <a:rPr lang="en-US" sz="5400" dirty="0" err="1"/>
              <a:t>tế</a:t>
            </a:r>
            <a:r>
              <a:rPr lang="en-US" sz="5400" dirty="0"/>
              <a:t>/</a:t>
            </a:r>
            <a:r>
              <a:rPr lang="en-US" sz="5400" dirty="0" err="1"/>
              <a:t>Phòng</a:t>
            </a:r>
            <a:r>
              <a:rPr lang="en-US" sz="5400" dirty="0"/>
              <a:t> </a:t>
            </a:r>
            <a:r>
              <a:rPr lang="en-US" sz="5400" dirty="0" err="1"/>
              <a:t>Kinh</a:t>
            </a:r>
            <a:r>
              <a:rPr lang="en-US" sz="5400" dirty="0"/>
              <a:t> </a:t>
            </a:r>
            <a:r>
              <a:rPr lang="en-US" sz="5400" dirty="0" err="1"/>
              <a:t>tế</a:t>
            </a:r>
            <a:r>
              <a:rPr lang="en-US" sz="5400" dirty="0"/>
              <a:t>, </a:t>
            </a:r>
            <a:r>
              <a:rPr lang="en-US" sz="5400" dirty="0" err="1"/>
              <a:t>hạ</a:t>
            </a:r>
            <a:r>
              <a:rPr lang="en-US" sz="5400" dirty="0"/>
              <a:t> </a:t>
            </a:r>
            <a:r>
              <a:rPr lang="en-US" sz="5400" dirty="0" err="1"/>
              <a:t>tầng</a:t>
            </a:r>
            <a:r>
              <a:rPr lang="en-US" sz="5400" dirty="0"/>
              <a:t> </a:t>
            </a:r>
            <a:r>
              <a:rPr lang="en-US" sz="5400" dirty="0" err="1"/>
              <a:t>và</a:t>
            </a:r>
            <a:r>
              <a:rPr lang="en-US" sz="5400" dirty="0"/>
              <a:t> </a:t>
            </a:r>
            <a:r>
              <a:rPr lang="en-US" sz="5400" dirty="0" err="1"/>
              <a:t>đô</a:t>
            </a:r>
            <a:r>
              <a:rPr lang="en-US" sz="5400" dirty="0"/>
              <a:t> </a:t>
            </a:r>
            <a:r>
              <a:rPr lang="en-US" sz="5400" dirty="0" err="1"/>
              <a:t>thị</a:t>
            </a:r>
            <a:r>
              <a:rPr lang="en-US" sz="5400" dirty="0"/>
              <a:t> </a:t>
            </a:r>
            <a:r>
              <a:rPr lang="en-US" sz="5400" dirty="0" err="1"/>
              <a:t>cung</a:t>
            </a:r>
            <a:r>
              <a:rPr lang="en-US" sz="5400" dirty="0"/>
              <a:t> </a:t>
            </a:r>
            <a:r>
              <a:rPr lang="en-US" sz="5400" dirty="0" err="1"/>
              <a:t>cấp</a:t>
            </a:r>
            <a:r>
              <a:rPr lang="en-US" sz="5400" dirty="0"/>
              <a:t> </a:t>
            </a:r>
            <a:r>
              <a:rPr lang="en-US" sz="5400" dirty="0" err="1"/>
              <a:t>bộ</a:t>
            </a:r>
            <a:r>
              <a:rPr lang="en-US" sz="5400" dirty="0"/>
              <a:t> </a:t>
            </a:r>
            <a:r>
              <a:rPr lang="en-US" sz="5400" b="1" dirty="0"/>
              <a:t>HỒ SƠ MẪU ĐIỀN SẴN </a:t>
            </a:r>
            <a:r>
              <a:rPr lang="en-US" sz="5400" dirty="0"/>
              <a:t>(</a:t>
            </a:r>
            <a:r>
              <a:rPr lang="en-US" sz="5400" dirty="0" err="1"/>
              <a:t>tờ</a:t>
            </a:r>
            <a:r>
              <a:rPr lang="en-US" sz="5400" dirty="0"/>
              <a:t> </a:t>
            </a:r>
            <a:r>
              <a:rPr lang="en-US" sz="5400" dirty="0" err="1"/>
              <a:t>khai</a:t>
            </a:r>
            <a:r>
              <a:rPr lang="en-US" sz="5400" dirty="0"/>
              <a:t>, </a:t>
            </a:r>
            <a:r>
              <a:rPr lang="en-US" sz="5400" dirty="0" err="1"/>
              <a:t>tờ</a:t>
            </a:r>
            <a:r>
              <a:rPr lang="en-US" sz="5400" dirty="0"/>
              <a:t> </a:t>
            </a:r>
            <a:r>
              <a:rPr lang="en-US" sz="5400" dirty="0" err="1"/>
              <a:t>đơn</a:t>
            </a:r>
            <a:r>
              <a:rPr lang="en-US" sz="5400" dirty="0"/>
              <a:t>) </a:t>
            </a:r>
            <a:r>
              <a:rPr lang="en-US" sz="5400" dirty="0" err="1"/>
              <a:t>đối</a:t>
            </a:r>
            <a:r>
              <a:rPr lang="en-US" sz="5400" dirty="0"/>
              <a:t> </a:t>
            </a:r>
            <a:r>
              <a:rPr lang="en-US" sz="5400" dirty="0" err="1"/>
              <a:t>với</a:t>
            </a:r>
            <a:r>
              <a:rPr lang="en-US" sz="5400" dirty="0"/>
              <a:t> </a:t>
            </a:r>
            <a:r>
              <a:rPr lang="en-US" sz="5400" dirty="0" err="1"/>
              <a:t>các</a:t>
            </a:r>
            <a:r>
              <a:rPr lang="en-US" sz="5400" dirty="0"/>
              <a:t> </a:t>
            </a:r>
            <a:r>
              <a:rPr lang="en-US" sz="5400" dirty="0" err="1"/>
              <a:t>thủ</a:t>
            </a:r>
            <a:r>
              <a:rPr lang="en-US" sz="5400" dirty="0"/>
              <a:t> </a:t>
            </a:r>
            <a:r>
              <a:rPr lang="en-US" sz="5400" dirty="0" err="1"/>
              <a:t>tục</a:t>
            </a:r>
            <a:r>
              <a:rPr lang="en-US" sz="5400" dirty="0"/>
              <a:t> </a:t>
            </a:r>
            <a:r>
              <a:rPr lang="en-US" sz="5400" dirty="0" err="1"/>
              <a:t>hành</a:t>
            </a:r>
            <a:r>
              <a:rPr lang="en-US" sz="5400" dirty="0"/>
              <a:t> </a:t>
            </a:r>
            <a:r>
              <a:rPr lang="en-US" sz="5400" dirty="0" err="1"/>
              <a:t>chính</a:t>
            </a:r>
            <a:r>
              <a:rPr lang="en-US" sz="5400" dirty="0"/>
              <a:t> </a:t>
            </a:r>
            <a:r>
              <a:rPr lang="en-US" sz="5400" dirty="0" err="1"/>
              <a:t>về</a:t>
            </a:r>
            <a:r>
              <a:rPr lang="en-US" sz="5400" dirty="0"/>
              <a:t> </a:t>
            </a:r>
            <a:r>
              <a:rPr lang="en-US" sz="5400" dirty="0" err="1"/>
              <a:t>đất</a:t>
            </a:r>
            <a:r>
              <a:rPr lang="en-US" sz="5400" dirty="0"/>
              <a:t> </a:t>
            </a:r>
            <a:r>
              <a:rPr lang="en-US" sz="5400" dirty="0" err="1"/>
              <a:t>đai</a:t>
            </a:r>
            <a:r>
              <a:rPr lang="en-US" sz="5400" dirty="0"/>
              <a:t> </a:t>
            </a:r>
            <a:r>
              <a:rPr lang="en-US" sz="5400" dirty="0" err="1"/>
              <a:t>thuộc</a:t>
            </a:r>
            <a:r>
              <a:rPr lang="en-US" sz="5400" dirty="0"/>
              <a:t> </a:t>
            </a:r>
            <a:r>
              <a:rPr lang="en-US" sz="5400" dirty="0" err="1"/>
              <a:t>thẩm</a:t>
            </a:r>
            <a:r>
              <a:rPr lang="en-US" sz="5400" dirty="0"/>
              <a:t> </a:t>
            </a:r>
            <a:r>
              <a:rPr lang="en-US" sz="5400" dirty="0" err="1"/>
              <a:t>quyền</a:t>
            </a:r>
            <a:r>
              <a:rPr lang="en-US" sz="5400" dirty="0"/>
              <a:t> </a:t>
            </a:r>
            <a:r>
              <a:rPr lang="en-US" sz="5400" dirty="0" err="1"/>
              <a:t>của</a:t>
            </a:r>
            <a:r>
              <a:rPr lang="en-US" sz="5400" dirty="0"/>
              <a:t> UBND </a:t>
            </a:r>
            <a:r>
              <a:rPr lang="en-US" sz="5400" dirty="0" err="1"/>
              <a:t>cấp</a:t>
            </a:r>
            <a:r>
              <a:rPr lang="en-US" sz="5400" dirty="0"/>
              <a:t> </a:t>
            </a:r>
            <a:r>
              <a:rPr lang="en-US" sz="5400" dirty="0" err="1"/>
              <a:t>xã</a:t>
            </a:r>
            <a:r>
              <a:rPr lang="en-US" sz="5400" dirty="0"/>
              <a:t> </a:t>
            </a:r>
            <a:r>
              <a:rPr lang="en-US" sz="5400" dirty="0" err="1"/>
              <a:t>và</a:t>
            </a:r>
            <a:r>
              <a:rPr lang="en-US" sz="5400" dirty="0"/>
              <a:t> </a:t>
            </a:r>
            <a:r>
              <a:rPr lang="en-US" sz="5400" b="1" dirty="0"/>
              <a:t>Chi </a:t>
            </a:r>
            <a:r>
              <a:rPr lang="en-US" sz="5400" b="1" dirty="0" err="1"/>
              <a:t>nhánh</a:t>
            </a:r>
            <a:r>
              <a:rPr lang="en-US" sz="5400" b="1" dirty="0"/>
              <a:t> </a:t>
            </a:r>
            <a:r>
              <a:rPr lang="en-US" sz="5400" b="1" dirty="0" err="1"/>
              <a:t>văn</a:t>
            </a:r>
            <a:r>
              <a:rPr lang="en-US" sz="5400" b="1" dirty="0"/>
              <a:t> </a:t>
            </a:r>
            <a:r>
              <a:rPr lang="en-US" sz="5400" b="1" dirty="0" err="1"/>
              <a:t>phòng</a:t>
            </a:r>
            <a:r>
              <a:rPr lang="en-US" sz="5400" b="1" dirty="0"/>
              <a:t> </a:t>
            </a:r>
            <a:r>
              <a:rPr lang="en-US" sz="5400" b="1" dirty="0" err="1"/>
              <a:t>đăng</a:t>
            </a:r>
            <a:r>
              <a:rPr lang="en-US" sz="5400" b="1" dirty="0"/>
              <a:t> </a:t>
            </a:r>
            <a:r>
              <a:rPr lang="en-US" sz="5400" b="1" dirty="0" err="1"/>
              <a:t>ký</a:t>
            </a:r>
            <a:r>
              <a:rPr lang="en-US" sz="5400" b="1" dirty="0"/>
              <a:t> </a:t>
            </a:r>
            <a:r>
              <a:rPr lang="en-US" sz="5400" b="1" dirty="0" err="1"/>
              <a:t>đất</a:t>
            </a:r>
            <a:r>
              <a:rPr lang="en-US" sz="5400" b="1" dirty="0"/>
              <a:t> </a:t>
            </a:r>
            <a:r>
              <a:rPr lang="en-US" sz="5400" b="1" dirty="0" err="1"/>
              <a:t>đai</a:t>
            </a:r>
            <a:r>
              <a:rPr lang="en-US" sz="5400" b="1" dirty="0"/>
              <a:t> </a:t>
            </a:r>
            <a:r>
              <a:rPr lang="en-US" sz="5400" dirty="0"/>
              <a:t>(</a:t>
            </a:r>
            <a:r>
              <a:rPr lang="en-US" sz="5400" dirty="0" err="1"/>
              <a:t>đối</a:t>
            </a:r>
            <a:r>
              <a:rPr lang="en-US" sz="5400" dirty="0"/>
              <a:t> </a:t>
            </a:r>
            <a:r>
              <a:rPr lang="en-US" sz="5400" dirty="0" err="1"/>
              <a:t>với</a:t>
            </a:r>
            <a:r>
              <a:rPr lang="en-US" sz="5400" dirty="0"/>
              <a:t> </a:t>
            </a:r>
            <a:r>
              <a:rPr lang="en-US" sz="5400" dirty="0" err="1"/>
              <a:t>thủ</a:t>
            </a:r>
            <a:r>
              <a:rPr lang="en-US" sz="5400" dirty="0"/>
              <a:t> </a:t>
            </a:r>
            <a:r>
              <a:rPr lang="en-US" sz="5400" dirty="0" err="1"/>
              <a:t>tục</a:t>
            </a:r>
            <a:r>
              <a:rPr lang="en-US" sz="5400" dirty="0"/>
              <a:t> </a:t>
            </a:r>
            <a:r>
              <a:rPr lang="en-US" sz="5400" dirty="0" err="1"/>
              <a:t>hành</a:t>
            </a:r>
            <a:r>
              <a:rPr lang="en-US" sz="5400" dirty="0"/>
              <a:t> </a:t>
            </a:r>
            <a:r>
              <a:rPr lang="en-US" sz="5400" dirty="0" err="1"/>
              <a:t>chính</a:t>
            </a:r>
            <a:r>
              <a:rPr lang="en-US" sz="5400" dirty="0"/>
              <a:t> </a:t>
            </a:r>
            <a:r>
              <a:rPr lang="en-US" sz="5400" dirty="0" err="1"/>
              <a:t>thuộc</a:t>
            </a:r>
            <a:r>
              <a:rPr lang="en-US" sz="5400" dirty="0"/>
              <a:t> </a:t>
            </a:r>
            <a:r>
              <a:rPr lang="en-US" sz="5400" dirty="0" err="1"/>
              <a:t>thẩm</a:t>
            </a:r>
            <a:r>
              <a:rPr lang="en-US" sz="5400" dirty="0"/>
              <a:t> </a:t>
            </a:r>
            <a:r>
              <a:rPr lang="en-US" sz="5400" dirty="0" err="1"/>
              <a:t>quyền</a:t>
            </a:r>
            <a:r>
              <a:rPr lang="en-US" sz="5400" dirty="0"/>
              <a:t> </a:t>
            </a:r>
            <a:r>
              <a:rPr lang="en-US" sz="5400" dirty="0" err="1"/>
              <a:t>của</a:t>
            </a:r>
            <a:r>
              <a:rPr lang="en-US" sz="5400" dirty="0"/>
              <a:t> </a:t>
            </a:r>
            <a:r>
              <a:rPr lang="en-US" sz="5400" dirty="0" err="1"/>
              <a:t>Văn</a:t>
            </a:r>
            <a:r>
              <a:rPr lang="en-US" sz="5400" dirty="0"/>
              <a:t> </a:t>
            </a:r>
            <a:r>
              <a:rPr lang="en-US" sz="5400" dirty="0" err="1"/>
              <a:t>phòng</a:t>
            </a:r>
            <a:r>
              <a:rPr lang="en-US" sz="5400" dirty="0"/>
              <a:t> </a:t>
            </a:r>
            <a:r>
              <a:rPr lang="en-US" sz="5400" dirty="0" err="1"/>
              <a:t>đăng</a:t>
            </a:r>
            <a:r>
              <a:rPr lang="en-US" sz="5400" dirty="0"/>
              <a:t> </a:t>
            </a:r>
            <a:r>
              <a:rPr lang="en-US" sz="5400" dirty="0" err="1"/>
              <a:t>ký</a:t>
            </a:r>
            <a:r>
              <a:rPr lang="en-US" sz="5400" dirty="0"/>
              <a:t> </a:t>
            </a:r>
            <a:r>
              <a:rPr lang="en-US" sz="5400" dirty="0" err="1"/>
              <a:t>đất</a:t>
            </a:r>
            <a:r>
              <a:rPr lang="en-US" sz="5400" dirty="0"/>
              <a:t> </a:t>
            </a:r>
            <a:r>
              <a:rPr lang="en-US" sz="5400" dirty="0" err="1"/>
              <a:t>đai</a:t>
            </a:r>
            <a:r>
              <a:rPr lang="en-US" sz="5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579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HỒ SƠ VỀ ĐẤT ĐAI (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3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551048" y="2753359"/>
            <a:ext cx="15593952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5400" dirty="0"/>
              <a:t>- </a:t>
            </a:r>
            <a:r>
              <a:rPr lang="en-US" sz="5400" b="1" dirty="0"/>
              <a:t>In </a:t>
            </a:r>
            <a:r>
              <a:rPr lang="en-US" sz="5400" b="1" dirty="0" err="1"/>
              <a:t>bản</a:t>
            </a:r>
            <a:r>
              <a:rPr lang="en-US" sz="5400" b="1" dirty="0"/>
              <a:t> </a:t>
            </a:r>
            <a:r>
              <a:rPr lang="en-US" sz="5400" b="1" dirty="0" err="1"/>
              <a:t>giấy</a:t>
            </a:r>
            <a:r>
              <a:rPr lang="en-US" sz="5400" b="1" dirty="0"/>
              <a:t> </a:t>
            </a:r>
            <a:r>
              <a:rPr lang="en-US" sz="5400" dirty="0" err="1"/>
              <a:t>để</a:t>
            </a:r>
            <a:r>
              <a:rPr lang="en-US" sz="5400" dirty="0"/>
              <a:t> </a:t>
            </a:r>
            <a:r>
              <a:rPr lang="en-US" sz="5400" dirty="0" err="1"/>
              <a:t>tại</a:t>
            </a:r>
            <a:r>
              <a:rPr lang="en-US" sz="5400" dirty="0"/>
              <a:t> </a:t>
            </a:r>
            <a:r>
              <a:rPr lang="en-US" sz="5400" dirty="0" err="1"/>
              <a:t>bàn</a:t>
            </a:r>
            <a:r>
              <a:rPr lang="en-US" sz="5400" dirty="0"/>
              <a:t> </a:t>
            </a:r>
            <a:r>
              <a:rPr lang="en-US" sz="5400" dirty="0" err="1"/>
              <a:t>hướng</a:t>
            </a:r>
            <a:r>
              <a:rPr lang="en-US" sz="5400" dirty="0"/>
              <a:t> </a:t>
            </a:r>
            <a:r>
              <a:rPr lang="en-US" sz="5400" dirty="0" err="1"/>
              <a:t>dẫn</a:t>
            </a:r>
            <a:r>
              <a:rPr lang="en-US" sz="5400" dirty="0"/>
              <a:t> </a:t>
            </a:r>
            <a:r>
              <a:rPr lang="en-US" sz="5400" dirty="0" err="1"/>
              <a:t>cho</a:t>
            </a:r>
            <a:r>
              <a:rPr lang="en-US" sz="5400" dirty="0"/>
              <a:t> </a:t>
            </a:r>
            <a:r>
              <a:rPr lang="en-US" sz="5400" dirty="0" err="1"/>
              <a:t>công</a:t>
            </a:r>
            <a:r>
              <a:rPr lang="en-US" sz="5400" dirty="0"/>
              <a:t> </a:t>
            </a:r>
            <a:r>
              <a:rPr lang="en-US" sz="5400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tham</a:t>
            </a:r>
            <a:r>
              <a:rPr lang="en-US" sz="5400" dirty="0"/>
              <a:t> </a:t>
            </a:r>
            <a:r>
              <a:rPr lang="en-US" sz="5400" dirty="0" err="1"/>
              <a:t>khảo</a:t>
            </a:r>
            <a:r>
              <a:rPr lang="en-US" sz="5400" dirty="0"/>
              <a:t>.</a:t>
            </a:r>
          </a:p>
          <a:p>
            <a:pPr algn="just"/>
            <a:r>
              <a:rPr lang="en-US" sz="5400" dirty="0"/>
              <a:t>- </a:t>
            </a:r>
            <a:r>
              <a:rPr lang="en-US" sz="5400" dirty="0" err="1"/>
              <a:t>Đồng</a:t>
            </a:r>
            <a:r>
              <a:rPr lang="en-US" sz="5400" dirty="0"/>
              <a:t> </a:t>
            </a:r>
            <a:r>
              <a:rPr lang="en-US" sz="5400" dirty="0" err="1"/>
              <a:t>thời</a:t>
            </a:r>
            <a:r>
              <a:rPr lang="en-US" sz="5400" dirty="0"/>
              <a:t>, </a:t>
            </a:r>
            <a:r>
              <a:rPr lang="en-US" sz="5400" b="1" dirty="0" err="1"/>
              <a:t>chuyển</a:t>
            </a:r>
            <a:r>
              <a:rPr lang="en-US" sz="5400" b="1" dirty="0"/>
              <a:t> </a:t>
            </a:r>
            <a:r>
              <a:rPr lang="en-US" sz="5400" b="1" dirty="0" err="1"/>
              <a:t>thành</a:t>
            </a:r>
            <a:r>
              <a:rPr lang="en-US" sz="5400" b="1" dirty="0"/>
              <a:t> </a:t>
            </a:r>
            <a:r>
              <a:rPr lang="en-US" sz="5400" b="1" dirty="0" err="1"/>
              <a:t>bản</a:t>
            </a:r>
            <a:r>
              <a:rPr lang="en-US" sz="5400" b="1" dirty="0"/>
              <a:t> </a:t>
            </a:r>
            <a:r>
              <a:rPr lang="en-US" sz="5400" b="1" dirty="0" err="1"/>
              <a:t>điện</a:t>
            </a:r>
            <a:r>
              <a:rPr lang="en-US" sz="5400" b="1" dirty="0"/>
              <a:t> </a:t>
            </a:r>
            <a:r>
              <a:rPr lang="en-US" sz="5400" b="1" dirty="0" err="1"/>
              <a:t>tử</a:t>
            </a:r>
            <a:r>
              <a:rPr lang="en-US" sz="5400" b="1" dirty="0"/>
              <a:t> </a:t>
            </a:r>
            <a:r>
              <a:rPr lang="en-US" sz="5400" dirty="0" err="1"/>
              <a:t>cập</a:t>
            </a:r>
            <a:r>
              <a:rPr lang="en-US" sz="5400" dirty="0"/>
              <a:t> </a:t>
            </a:r>
            <a:r>
              <a:rPr lang="en-US" sz="5400" dirty="0" err="1"/>
              <a:t>nhật</a:t>
            </a:r>
            <a:r>
              <a:rPr lang="en-US" sz="5400" dirty="0"/>
              <a:t> </a:t>
            </a:r>
            <a:r>
              <a:rPr lang="en-US" sz="5400" dirty="0" err="1"/>
              <a:t>trên</a:t>
            </a:r>
            <a:r>
              <a:rPr lang="en-US" sz="5400" dirty="0"/>
              <a:t> </a:t>
            </a:r>
            <a:r>
              <a:rPr lang="en-US" sz="5400" b="1" dirty="0" err="1"/>
              <a:t>Trang</a:t>
            </a:r>
            <a:r>
              <a:rPr lang="en-US" sz="5400" b="1" dirty="0"/>
              <a:t> </a:t>
            </a:r>
            <a:r>
              <a:rPr lang="en-US" sz="5400" b="1" dirty="0" err="1"/>
              <a:t>thông</a:t>
            </a:r>
            <a:r>
              <a:rPr lang="en-US" sz="5400" b="1" dirty="0"/>
              <a:t> tin </a:t>
            </a:r>
            <a:r>
              <a:rPr lang="en-US" sz="5400" b="1" dirty="0" err="1"/>
              <a:t>điện</a:t>
            </a:r>
            <a:r>
              <a:rPr lang="en-US" sz="5400" b="1" dirty="0"/>
              <a:t> </a:t>
            </a:r>
            <a:r>
              <a:rPr lang="en-US" sz="5400" b="1" dirty="0" err="1"/>
              <a:t>tử</a:t>
            </a:r>
            <a:r>
              <a:rPr lang="en-US" sz="5400" b="1" dirty="0"/>
              <a:t> </a:t>
            </a:r>
            <a:r>
              <a:rPr lang="en-US" sz="5400" dirty="0" err="1"/>
              <a:t>của</a:t>
            </a:r>
            <a:r>
              <a:rPr lang="en-US" sz="5400" dirty="0"/>
              <a:t> </a:t>
            </a:r>
            <a:r>
              <a:rPr lang="en-US" sz="5400" dirty="0" err="1"/>
              <a:t>xã</a:t>
            </a:r>
            <a:r>
              <a:rPr lang="en-US" sz="5400" dirty="0"/>
              <a:t>/ </a:t>
            </a:r>
            <a:r>
              <a:rPr lang="en-US" sz="5400" dirty="0" err="1"/>
              <a:t>các</a:t>
            </a:r>
            <a:r>
              <a:rPr lang="en-US" sz="5400" dirty="0"/>
              <a:t> </a:t>
            </a:r>
            <a:r>
              <a:rPr lang="en-US" sz="5400" dirty="0" err="1"/>
              <a:t>mạng</a:t>
            </a:r>
            <a:r>
              <a:rPr lang="en-US" sz="5400" dirty="0"/>
              <a:t> </a:t>
            </a:r>
            <a:r>
              <a:rPr lang="en-US" sz="5400" dirty="0" err="1"/>
              <a:t>xã</a:t>
            </a:r>
            <a:r>
              <a:rPr lang="en-US" sz="5400" dirty="0"/>
              <a:t> </a:t>
            </a:r>
            <a:r>
              <a:rPr lang="en-US" sz="5400" dirty="0" err="1"/>
              <a:t>hội</a:t>
            </a:r>
            <a:r>
              <a:rPr lang="en-US" sz="5400" dirty="0"/>
              <a:t> </a:t>
            </a:r>
            <a:r>
              <a:rPr lang="en-US" sz="5400" dirty="0" err="1"/>
              <a:t>để</a:t>
            </a:r>
            <a:r>
              <a:rPr lang="en-US" sz="5400" dirty="0"/>
              <a:t> </a:t>
            </a:r>
            <a:r>
              <a:rPr lang="en-US" sz="5400" dirty="0" err="1"/>
              <a:t>tuyên</a:t>
            </a:r>
            <a:r>
              <a:rPr lang="en-US" sz="5400" dirty="0"/>
              <a:t> </a:t>
            </a:r>
            <a:r>
              <a:rPr lang="en-US" sz="5400" dirty="0" err="1"/>
              <a:t>truyền</a:t>
            </a:r>
            <a:r>
              <a:rPr lang="en-US" sz="5400" dirty="0"/>
              <a:t> </a:t>
            </a:r>
            <a:r>
              <a:rPr lang="en-US" sz="5400" dirty="0" err="1"/>
              <a:t>cho</a:t>
            </a:r>
            <a:r>
              <a:rPr lang="en-US" sz="5400" dirty="0"/>
              <a:t> </a:t>
            </a:r>
            <a:r>
              <a:rPr lang="en-US" sz="5400" dirty="0" err="1"/>
              <a:t>người</a:t>
            </a:r>
            <a:r>
              <a:rPr lang="en-US" sz="5400" dirty="0"/>
              <a:t> </a:t>
            </a:r>
            <a:r>
              <a:rPr lang="en-US" sz="5400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trên</a:t>
            </a:r>
            <a:r>
              <a:rPr lang="en-US" sz="5400" dirty="0"/>
              <a:t> </a:t>
            </a:r>
            <a:r>
              <a:rPr lang="en-US" sz="5400" dirty="0" err="1"/>
              <a:t>địa</a:t>
            </a:r>
            <a:r>
              <a:rPr lang="en-US" sz="5400" dirty="0"/>
              <a:t> </a:t>
            </a:r>
            <a:r>
              <a:rPr lang="en-US" sz="5400" dirty="0" err="1"/>
              <a:t>bàn</a:t>
            </a:r>
            <a:r>
              <a:rPr lang="en-US" sz="5400" dirty="0"/>
              <a:t> </a:t>
            </a:r>
            <a:r>
              <a:rPr lang="en-US" sz="5400" dirty="0" err="1"/>
              <a:t>biết</a:t>
            </a:r>
            <a:r>
              <a:rPr lang="en-US" sz="5400" dirty="0"/>
              <a:t> </a:t>
            </a:r>
            <a:r>
              <a:rPr lang="en-US" sz="5400" dirty="0" err="1"/>
              <a:t>để</a:t>
            </a:r>
            <a:r>
              <a:rPr lang="en-US" sz="5400" dirty="0"/>
              <a:t> </a:t>
            </a:r>
            <a:r>
              <a:rPr lang="en-US" sz="5400" dirty="0" err="1"/>
              <a:t>tự</a:t>
            </a:r>
            <a:r>
              <a:rPr lang="en-US" sz="5400" dirty="0"/>
              <a:t> </a:t>
            </a:r>
            <a:r>
              <a:rPr lang="en-US" sz="5400" dirty="0" err="1"/>
              <a:t>điền</a:t>
            </a:r>
            <a:r>
              <a:rPr lang="en-US" sz="5400" dirty="0"/>
              <a:t> </a:t>
            </a:r>
            <a:r>
              <a:rPr lang="en-US" sz="5400" dirty="0" err="1"/>
              <a:t>và</a:t>
            </a:r>
            <a:r>
              <a:rPr lang="en-US" sz="5400" dirty="0"/>
              <a:t> </a:t>
            </a:r>
            <a:r>
              <a:rPr lang="en-US" sz="5400" dirty="0" err="1"/>
              <a:t>chuẩn</a:t>
            </a:r>
            <a:r>
              <a:rPr lang="en-US" sz="5400" dirty="0"/>
              <a:t> </a:t>
            </a:r>
            <a:r>
              <a:rPr lang="en-US" sz="5400" dirty="0" err="1"/>
              <a:t>bị</a:t>
            </a:r>
            <a:r>
              <a:rPr lang="en-US" sz="5400" dirty="0"/>
              <a:t> </a:t>
            </a:r>
            <a:r>
              <a:rPr lang="en-US" sz="5400" dirty="0" err="1"/>
              <a:t>hồ</a:t>
            </a:r>
            <a:r>
              <a:rPr lang="en-US" sz="5400" dirty="0"/>
              <a:t> </a:t>
            </a:r>
            <a:r>
              <a:rPr lang="en-US" sz="5400" dirty="0" err="1"/>
              <a:t>sơ</a:t>
            </a:r>
            <a:r>
              <a:rPr lang="en-US" sz="5400" dirty="0"/>
              <a:t> </a:t>
            </a:r>
            <a:r>
              <a:rPr lang="en-US" sz="5400" dirty="0" err="1"/>
              <a:t>nhanh</a:t>
            </a:r>
            <a:r>
              <a:rPr lang="en-US" sz="5400" dirty="0"/>
              <a:t> </a:t>
            </a:r>
            <a:r>
              <a:rPr lang="en-US" sz="5400" dirty="0" err="1"/>
              <a:t>chóng</a:t>
            </a:r>
            <a:r>
              <a:rPr lang="en-US" sz="5400" dirty="0"/>
              <a:t>, </a:t>
            </a:r>
            <a:r>
              <a:rPr lang="en-US" sz="5400" dirty="0" err="1"/>
              <a:t>dễ</a:t>
            </a:r>
            <a:r>
              <a:rPr lang="en-US" sz="5400" dirty="0"/>
              <a:t> </a:t>
            </a:r>
            <a:r>
              <a:rPr lang="en-US" sz="5400" dirty="0" err="1"/>
              <a:t>dàng</a:t>
            </a:r>
            <a:r>
              <a:rPr lang="en-US" sz="5400" dirty="0"/>
              <a:t>.</a:t>
            </a:r>
          </a:p>
          <a:p>
            <a:pPr algn="just"/>
            <a:r>
              <a:rPr lang="en-SG" sz="5400" dirty="0"/>
              <a:t>- </a:t>
            </a:r>
            <a:r>
              <a:rPr lang="en-SG" sz="5400" dirty="0" err="1"/>
              <a:t>Trung</a:t>
            </a:r>
            <a:r>
              <a:rPr lang="en-SG" sz="5400" dirty="0"/>
              <a:t> </a:t>
            </a:r>
            <a:r>
              <a:rPr lang="en-SG" sz="5400" dirty="0" err="1"/>
              <a:t>tâm</a:t>
            </a:r>
            <a:r>
              <a:rPr lang="en-SG" sz="5400" dirty="0"/>
              <a:t> </a:t>
            </a:r>
            <a:r>
              <a:rPr lang="en-SG" sz="5400" b="1" dirty="0" err="1"/>
              <a:t>có</a:t>
            </a:r>
            <a:r>
              <a:rPr lang="en-SG" sz="5400" b="1" dirty="0"/>
              <a:t> </a:t>
            </a:r>
            <a:r>
              <a:rPr lang="en-SG" sz="5400" b="1" dirty="0" err="1"/>
              <a:t>thể</a:t>
            </a:r>
            <a:r>
              <a:rPr lang="en-SG" sz="5400" b="1" dirty="0"/>
              <a:t> </a:t>
            </a:r>
            <a:r>
              <a:rPr lang="en-SG" sz="5400" dirty="0"/>
              <a:t>IN THÀNH BỘ HỒ SƠ, </a:t>
            </a:r>
            <a:r>
              <a:rPr lang="en-SG" sz="5400" dirty="0" err="1"/>
              <a:t>có</a:t>
            </a:r>
            <a:r>
              <a:rPr lang="en-SG" sz="5400" dirty="0"/>
              <a:t> </a:t>
            </a:r>
            <a:r>
              <a:rPr lang="en-SG" sz="5400" dirty="0" err="1"/>
              <a:t>bìa</a:t>
            </a:r>
            <a:r>
              <a:rPr lang="en-SG" sz="5400" dirty="0"/>
              <a:t>, </a:t>
            </a:r>
            <a:r>
              <a:rPr lang="en-SG" sz="5400" dirty="0" err="1"/>
              <a:t>kèm</a:t>
            </a:r>
            <a:r>
              <a:rPr lang="en-SG" sz="5400" dirty="0"/>
              <a:t> </a:t>
            </a:r>
            <a:r>
              <a:rPr lang="en-SG" sz="5400" dirty="0" err="1"/>
              <a:t>các</a:t>
            </a:r>
            <a:r>
              <a:rPr lang="en-SG" sz="5400" dirty="0"/>
              <a:t> </a:t>
            </a:r>
            <a:r>
              <a:rPr lang="en-SG" sz="5400" dirty="0" err="1"/>
              <a:t>tờ</a:t>
            </a:r>
            <a:r>
              <a:rPr lang="en-SG" sz="5400" dirty="0"/>
              <a:t> </a:t>
            </a:r>
            <a:r>
              <a:rPr lang="en-SG" sz="5400" dirty="0" err="1"/>
              <a:t>khai</a:t>
            </a:r>
            <a:r>
              <a:rPr lang="en-SG" sz="5400" dirty="0"/>
              <a:t> </a:t>
            </a:r>
            <a:r>
              <a:rPr lang="en-SG" sz="5400" dirty="0" err="1"/>
              <a:t>điền</a:t>
            </a:r>
            <a:r>
              <a:rPr lang="en-SG" sz="5400" dirty="0"/>
              <a:t> </a:t>
            </a:r>
            <a:r>
              <a:rPr lang="en-SG" sz="5400" dirty="0" err="1"/>
              <a:t>sẵn</a:t>
            </a:r>
            <a:r>
              <a:rPr lang="en-SG" sz="5400" dirty="0"/>
              <a:t> </a:t>
            </a:r>
            <a:r>
              <a:rPr lang="en-SG" sz="5400" dirty="0" err="1"/>
              <a:t>và</a:t>
            </a:r>
            <a:r>
              <a:rPr lang="en-SG" sz="5400" dirty="0"/>
              <a:t> </a:t>
            </a:r>
            <a:r>
              <a:rPr lang="en-SG" sz="5400" b="1" dirty="0" err="1"/>
              <a:t>bán</a:t>
            </a:r>
            <a:r>
              <a:rPr lang="en-SG" sz="5400" dirty="0"/>
              <a:t> </a:t>
            </a:r>
            <a:r>
              <a:rPr lang="en-SG" sz="5400" dirty="0" err="1"/>
              <a:t>cho</a:t>
            </a:r>
            <a:r>
              <a:rPr lang="en-SG" sz="5400" dirty="0"/>
              <a:t> </a:t>
            </a:r>
            <a:r>
              <a:rPr lang="en-SG" sz="5400" dirty="0" err="1"/>
              <a:t>công</a:t>
            </a:r>
            <a:r>
              <a:rPr lang="en-SG" sz="5400" dirty="0"/>
              <a:t> </a:t>
            </a:r>
            <a:r>
              <a:rPr lang="en-SG" sz="5400" dirty="0" err="1"/>
              <a:t>dân</a:t>
            </a:r>
            <a:r>
              <a:rPr lang="en-SG" sz="5400" dirty="0"/>
              <a:t> </a:t>
            </a:r>
            <a:r>
              <a:rPr lang="en-SG" sz="5400" dirty="0" err="1"/>
              <a:t>với</a:t>
            </a:r>
            <a:r>
              <a:rPr lang="en-SG" sz="5400" dirty="0"/>
              <a:t> </a:t>
            </a:r>
            <a:r>
              <a:rPr lang="en-SG" sz="5400" dirty="0" err="1"/>
              <a:t>giá</a:t>
            </a:r>
            <a:r>
              <a:rPr lang="en-SG" sz="5400" dirty="0"/>
              <a:t> </a:t>
            </a:r>
            <a:r>
              <a:rPr lang="en-SG" sz="5400" dirty="0" err="1"/>
              <a:t>rẻ</a:t>
            </a:r>
            <a:r>
              <a:rPr lang="en-SG" sz="5400" dirty="0"/>
              <a:t> </a:t>
            </a:r>
            <a:r>
              <a:rPr lang="en-SG" sz="5400" dirty="0" err="1"/>
              <a:t>nhất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6987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HƯỚNG DẪN NGƯỜI DÂN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74789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5400" dirty="0"/>
              <a:t>- </a:t>
            </a:r>
            <a:r>
              <a:rPr lang="en-US" sz="5400" b="1" dirty="0" err="1"/>
              <a:t>Nguyên</a:t>
            </a:r>
            <a:r>
              <a:rPr lang="en-US" sz="5400" b="1" dirty="0"/>
              <a:t> </a:t>
            </a:r>
            <a:r>
              <a:rPr lang="en-US" sz="5400" b="1" dirty="0" err="1"/>
              <a:t>tắc</a:t>
            </a:r>
            <a:r>
              <a:rPr lang="en-US" sz="5400" dirty="0"/>
              <a:t>: </a:t>
            </a:r>
            <a:r>
              <a:rPr lang="en-US" sz="5400" dirty="0" err="1"/>
              <a:t>Phải</a:t>
            </a:r>
            <a:r>
              <a:rPr lang="en-US" sz="5400" dirty="0"/>
              <a:t> </a:t>
            </a:r>
            <a:r>
              <a:rPr lang="en-US" sz="5400" dirty="0" err="1"/>
              <a:t>xác</a:t>
            </a:r>
            <a:r>
              <a:rPr lang="en-US" sz="5400" dirty="0"/>
              <a:t> </a:t>
            </a:r>
            <a:r>
              <a:rPr lang="en-US" sz="5400" dirty="0" err="1"/>
              <a:t>định</a:t>
            </a:r>
            <a:r>
              <a:rPr lang="en-US" sz="5400" dirty="0"/>
              <a:t> </a:t>
            </a:r>
            <a:r>
              <a:rPr lang="en-US" sz="5400" dirty="0" err="1"/>
              <a:t>kỹ</a:t>
            </a:r>
            <a:r>
              <a:rPr lang="en-US" sz="5400" dirty="0"/>
              <a:t> </a:t>
            </a:r>
            <a:r>
              <a:rPr lang="en-US" sz="5400" b="1" dirty="0" err="1"/>
              <a:t>nhu</a:t>
            </a:r>
            <a:r>
              <a:rPr lang="en-US" sz="5400" b="1" dirty="0"/>
              <a:t> </a:t>
            </a:r>
            <a:r>
              <a:rPr lang="en-US" sz="5400" b="1" dirty="0" err="1"/>
              <a:t>cầu</a:t>
            </a:r>
            <a:r>
              <a:rPr lang="en-US" sz="5400" b="1" dirty="0"/>
              <a:t> </a:t>
            </a:r>
            <a:r>
              <a:rPr lang="en-US" sz="5400" b="1" dirty="0" err="1"/>
              <a:t>của</a:t>
            </a:r>
            <a:r>
              <a:rPr lang="en-US" sz="5400" b="1" dirty="0"/>
              <a:t> </a:t>
            </a:r>
            <a:r>
              <a:rPr lang="en-US" sz="5400" b="1" dirty="0" err="1"/>
              <a:t>công</a:t>
            </a:r>
            <a:r>
              <a:rPr lang="en-US" sz="5400" b="1" dirty="0"/>
              <a:t> </a:t>
            </a:r>
            <a:r>
              <a:rPr lang="en-US" sz="5400" b="1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muốn</a:t>
            </a:r>
            <a:r>
              <a:rPr lang="en-US" sz="5400" dirty="0"/>
              <a:t> </a:t>
            </a:r>
            <a:r>
              <a:rPr lang="en-US" sz="5400" dirty="0" err="1"/>
              <a:t>làm</a:t>
            </a:r>
            <a:r>
              <a:rPr lang="en-US" sz="5400" dirty="0"/>
              <a:t> </a:t>
            </a:r>
            <a:r>
              <a:rPr lang="en-US" sz="5400" dirty="0" err="1"/>
              <a:t>thủ</a:t>
            </a:r>
            <a:r>
              <a:rPr lang="en-US" sz="5400" dirty="0"/>
              <a:t> </a:t>
            </a:r>
            <a:r>
              <a:rPr lang="en-US" sz="5400" dirty="0" err="1"/>
              <a:t>tục</a:t>
            </a:r>
            <a:r>
              <a:rPr lang="en-US" sz="5400" dirty="0"/>
              <a:t> </a:t>
            </a:r>
            <a:r>
              <a:rPr lang="en-US" sz="5400" dirty="0" err="1"/>
              <a:t>gì</a:t>
            </a:r>
            <a:r>
              <a:rPr lang="en-US" sz="5400" dirty="0"/>
              <a:t> </a:t>
            </a:r>
            <a:r>
              <a:rPr lang="en-US" sz="5400" dirty="0" err="1"/>
              <a:t>để</a:t>
            </a:r>
            <a:r>
              <a:rPr lang="en-US" sz="5400" dirty="0"/>
              <a:t> </a:t>
            </a:r>
            <a:r>
              <a:rPr lang="en-US" sz="5400" dirty="0" err="1"/>
              <a:t>hướng</a:t>
            </a:r>
            <a:r>
              <a:rPr lang="en-US" sz="5400" dirty="0"/>
              <a:t> </a:t>
            </a:r>
            <a:r>
              <a:rPr lang="en-US" sz="5400" dirty="0" err="1"/>
              <a:t>dẫn</a:t>
            </a:r>
            <a:r>
              <a:rPr lang="en-US" sz="5400" dirty="0"/>
              <a:t> </a:t>
            </a:r>
            <a:r>
              <a:rPr lang="en-US" sz="5400" dirty="0" err="1"/>
              <a:t>một</a:t>
            </a:r>
            <a:r>
              <a:rPr lang="en-US" sz="5400" dirty="0"/>
              <a:t> </a:t>
            </a:r>
            <a:r>
              <a:rPr lang="en-US" sz="5400" dirty="0" err="1"/>
              <a:t>cách</a:t>
            </a:r>
            <a:r>
              <a:rPr lang="en-US" sz="5400" dirty="0"/>
              <a:t> </a:t>
            </a:r>
            <a:r>
              <a:rPr lang="en-US" sz="5400" b="1" dirty="0" err="1"/>
              <a:t>cụ</a:t>
            </a:r>
            <a:r>
              <a:rPr lang="en-US" sz="5400" b="1" dirty="0"/>
              <a:t> </a:t>
            </a:r>
            <a:r>
              <a:rPr lang="en-US" sz="5400" b="1" dirty="0" err="1"/>
              <a:t>thể</a:t>
            </a:r>
            <a:r>
              <a:rPr lang="en-US" sz="5400" b="1" dirty="0"/>
              <a:t>, chi </a:t>
            </a:r>
            <a:r>
              <a:rPr lang="en-US" sz="5400" b="1" dirty="0" err="1"/>
              <a:t>tiết</a:t>
            </a:r>
            <a:r>
              <a:rPr lang="en-US" sz="5400" b="1" dirty="0"/>
              <a:t>, </a:t>
            </a:r>
            <a:r>
              <a:rPr lang="en-US" sz="5400" b="1" dirty="0" err="1"/>
              <a:t>một</a:t>
            </a:r>
            <a:r>
              <a:rPr lang="en-US" sz="5400" b="1" dirty="0"/>
              <a:t> </a:t>
            </a:r>
            <a:r>
              <a:rPr lang="en-US" sz="5400" b="1" dirty="0" err="1"/>
              <a:t>lần</a:t>
            </a:r>
            <a:r>
              <a:rPr lang="en-US" sz="5400" b="1" dirty="0"/>
              <a:t>, </a:t>
            </a:r>
            <a:r>
              <a:rPr lang="en-US" sz="5400" b="1" dirty="0" err="1"/>
              <a:t>bằng</a:t>
            </a:r>
            <a:r>
              <a:rPr lang="en-US" sz="5400" b="1" dirty="0"/>
              <a:t> </a:t>
            </a:r>
            <a:r>
              <a:rPr lang="en-US" sz="5400" b="1" dirty="0" err="1"/>
              <a:t>phiếu</a:t>
            </a:r>
            <a:r>
              <a:rPr lang="en-US" sz="5400" b="1" dirty="0"/>
              <a:t> </a:t>
            </a:r>
            <a:r>
              <a:rPr lang="en-US" sz="5400" b="1" dirty="0" err="1"/>
              <a:t>hướng</a:t>
            </a:r>
            <a:r>
              <a:rPr lang="en-US" sz="5400" b="1" dirty="0"/>
              <a:t> </a:t>
            </a:r>
            <a:r>
              <a:rPr lang="en-US" sz="5400" b="1" dirty="0" err="1"/>
              <a:t>dẫn</a:t>
            </a:r>
            <a:r>
              <a:rPr lang="en-US" sz="5400" dirty="0"/>
              <a:t>, </a:t>
            </a:r>
            <a:r>
              <a:rPr lang="en-US" sz="5400" dirty="0" err="1"/>
              <a:t>không</a:t>
            </a:r>
            <a:r>
              <a:rPr lang="en-US" sz="5400" dirty="0"/>
              <a:t> </a:t>
            </a:r>
            <a:r>
              <a:rPr lang="en-US" sz="5400" dirty="0" err="1"/>
              <a:t>để</a:t>
            </a:r>
            <a:r>
              <a:rPr lang="en-US" sz="5400" dirty="0"/>
              <a:t> </a:t>
            </a:r>
            <a:r>
              <a:rPr lang="en-US" sz="5400" dirty="0" err="1"/>
              <a:t>công</a:t>
            </a:r>
            <a:r>
              <a:rPr lang="en-US" sz="5400" dirty="0"/>
              <a:t> </a:t>
            </a:r>
            <a:r>
              <a:rPr lang="en-US" sz="5400" dirty="0" err="1"/>
              <a:t>dân</a:t>
            </a:r>
            <a:r>
              <a:rPr lang="en-US" sz="5400" dirty="0"/>
              <a:t> </a:t>
            </a:r>
            <a:r>
              <a:rPr lang="en-US" sz="5400" dirty="0" err="1"/>
              <a:t>đi</a:t>
            </a:r>
            <a:r>
              <a:rPr lang="en-US" sz="5400" dirty="0"/>
              <a:t> </a:t>
            </a:r>
            <a:r>
              <a:rPr lang="en-US" sz="5400" dirty="0" err="1"/>
              <a:t>lại</a:t>
            </a:r>
            <a:r>
              <a:rPr lang="en-US" sz="5400" dirty="0"/>
              <a:t> </a:t>
            </a:r>
            <a:r>
              <a:rPr lang="en-US" sz="5400" dirty="0" err="1"/>
              <a:t>nhiều</a:t>
            </a:r>
            <a:r>
              <a:rPr lang="en-US" sz="5400" dirty="0"/>
              <a:t> </a:t>
            </a:r>
            <a:r>
              <a:rPr lang="en-US" sz="5400" dirty="0" err="1"/>
              <a:t>lần</a:t>
            </a:r>
            <a:r>
              <a:rPr lang="en-US" sz="5400" dirty="0"/>
              <a:t>.</a:t>
            </a:r>
          </a:p>
          <a:p>
            <a:pPr algn="just"/>
            <a:r>
              <a:rPr lang="en-US" sz="5400" dirty="0"/>
              <a:t>- </a:t>
            </a:r>
            <a:r>
              <a:rPr lang="en-US" sz="5400" b="1" dirty="0" err="1"/>
              <a:t>Nội</a:t>
            </a:r>
            <a:r>
              <a:rPr lang="en-US" sz="5400" b="1" dirty="0"/>
              <a:t> dung </a:t>
            </a:r>
            <a:r>
              <a:rPr lang="en-US" sz="5400" b="1" dirty="0" err="1"/>
              <a:t>hướng</a:t>
            </a:r>
            <a:r>
              <a:rPr lang="en-US" sz="5400" b="1" dirty="0"/>
              <a:t> </a:t>
            </a:r>
            <a:r>
              <a:rPr lang="en-US" sz="5400" b="1" dirty="0" err="1"/>
              <a:t>dẫn</a:t>
            </a:r>
            <a:r>
              <a:rPr lang="en-US" sz="5400" dirty="0"/>
              <a:t>: </a:t>
            </a:r>
          </a:p>
          <a:p>
            <a:r>
              <a:rPr lang="en-US" sz="5400" dirty="0"/>
              <a:t>	+ </a:t>
            </a:r>
            <a:r>
              <a:rPr lang="en-US" sz="5400" dirty="0" err="1"/>
              <a:t>Thành</a:t>
            </a:r>
            <a:r>
              <a:rPr lang="en-US" sz="5400" dirty="0"/>
              <a:t> </a:t>
            </a:r>
            <a:r>
              <a:rPr lang="en-US" sz="5400" dirty="0" err="1"/>
              <a:t>phần</a:t>
            </a:r>
            <a:r>
              <a:rPr lang="en-US" sz="5400" dirty="0"/>
              <a:t> </a:t>
            </a:r>
            <a:r>
              <a:rPr lang="en-US" sz="5400" dirty="0" err="1"/>
              <a:t>hồ</a:t>
            </a:r>
            <a:r>
              <a:rPr lang="en-US" sz="5400" dirty="0"/>
              <a:t> </a:t>
            </a:r>
            <a:r>
              <a:rPr lang="en-US" sz="5400" dirty="0" err="1"/>
              <a:t>sơ</a:t>
            </a:r>
            <a:r>
              <a:rPr lang="en-US" sz="5400" dirty="0"/>
              <a:t>: </a:t>
            </a:r>
            <a:r>
              <a:rPr lang="en-US" sz="5400" dirty="0" err="1"/>
              <a:t>gồm</a:t>
            </a:r>
            <a:r>
              <a:rPr lang="en-US" sz="5400" dirty="0"/>
              <a:t> </a:t>
            </a:r>
            <a:r>
              <a:rPr lang="en-US" sz="5400" dirty="0" err="1"/>
              <a:t>những</a:t>
            </a:r>
            <a:r>
              <a:rPr lang="en-US" sz="5400" dirty="0"/>
              <a:t> </a:t>
            </a:r>
            <a:r>
              <a:rPr lang="en-US" sz="5400" dirty="0" err="1"/>
              <a:t>loại</a:t>
            </a:r>
            <a:r>
              <a:rPr lang="en-US" sz="5400" dirty="0"/>
              <a:t> </a:t>
            </a:r>
            <a:r>
              <a:rPr lang="en-US" sz="5400" dirty="0" err="1"/>
              <a:t>gì</a:t>
            </a:r>
            <a:r>
              <a:rPr lang="en-US" sz="5400" dirty="0"/>
              <a:t>, </a:t>
            </a:r>
            <a:r>
              <a:rPr lang="en-US" sz="5400" dirty="0" err="1"/>
              <a:t>loại</a:t>
            </a:r>
            <a:r>
              <a:rPr lang="en-US" sz="5400" dirty="0"/>
              <a:t> </a:t>
            </a:r>
            <a:r>
              <a:rPr lang="en-US" sz="5400" dirty="0" err="1"/>
              <a:t>nào</a:t>
            </a:r>
            <a:r>
              <a:rPr lang="en-US" sz="5400" dirty="0"/>
              <a:t> </a:t>
            </a:r>
            <a:r>
              <a:rPr lang="en-US" sz="5400" dirty="0" err="1"/>
              <a:t>bản</a:t>
            </a:r>
            <a:r>
              <a:rPr lang="en-US" sz="5400" dirty="0"/>
              <a:t> </a:t>
            </a:r>
            <a:r>
              <a:rPr lang="en-US" sz="5400" dirty="0" err="1"/>
              <a:t>chính</a:t>
            </a:r>
            <a:r>
              <a:rPr lang="en-US" sz="5400" dirty="0"/>
              <a:t>, </a:t>
            </a:r>
            <a:r>
              <a:rPr lang="en-US" sz="5400" dirty="0" err="1"/>
              <a:t>loại</a:t>
            </a:r>
            <a:r>
              <a:rPr lang="en-US" sz="5400" dirty="0"/>
              <a:t> </a:t>
            </a:r>
            <a:r>
              <a:rPr lang="en-US" sz="5400" dirty="0" err="1"/>
              <a:t>nào</a:t>
            </a:r>
            <a:r>
              <a:rPr lang="en-US" sz="5400" dirty="0"/>
              <a:t> </a:t>
            </a:r>
            <a:r>
              <a:rPr lang="en-US" sz="5400" dirty="0" err="1"/>
              <a:t>bản</a:t>
            </a:r>
            <a:r>
              <a:rPr lang="en-US" sz="5400" dirty="0"/>
              <a:t> photo </a:t>
            </a:r>
            <a:r>
              <a:rPr lang="en-US" sz="5400" dirty="0" err="1"/>
              <a:t>công</a:t>
            </a:r>
            <a:r>
              <a:rPr lang="en-US" sz="5400" dirty="0"/>
              <a:t> </a:t>
            </a:r>
            <a:r>
              <a:rPr lang="en-US" sz="5400" dirty="0" err="1"/>
              <a:t>chứng</a:t>
            </a:r>
            <a:r>
              <a:rPr lang="en-US" sz="5400" dirty="0"/>
              <a:t>,…</a:t>
            </a:r>
          </a:p>
          <a:p>
            <a:r>
              <a:rPr lang="en-US" sz="5400" dirty="0"/>
              <a:t>	+ </a:t>
            </a:r>
            <a:r>
              <a:rPr lang="en-US" sz="5400" dirty="0" err="1"/>
              <a:t>Hướng</a:t>
            </a:r>
            <a:r>
              <a:rPr lang="en-US" sz="5400" dirty="0"/>
              <a:t> </a:t>
            </a:r>
            <a:r>
              <a:rPr lang="en-US" sz="5400" dirty="0" err="1"/>
              <a:t>dẫn</a:t>
            </a:r>
            <a:r>
              <a:rPr lang="en-US" sz="5400" dirty="0"/>
              <a:t> </a:t>
            </a:r>
            <a:r>
              <a:rPr lang="en-US" sz="5400" dirty="0" err="1"/>
              <a:t>ghi</a:t>
            </a:r>
            <a:r>
              <a:rPr lang="en-US" sz="5400" dirty="0"/>
              <a:t> </a:t>
            </a:r>
            <a:r>
              <a:rPr lang="en-US" sz="5400" dirty="0" err="1"/>
              <a:t>tờ</a:t>
            </a:r>
            <a:r>
              <a:rPr lang="en-US" sz="5400" dirty="0"/>
              <a:t> </a:t>
            </a:r>
            <a:r>
              <a:rPr lang="en-US" sz="5400" dirty="0" err="1"/>
              <a:t>đơn</a:t>
            </a:r>
            <a:r>
              <a:rPr lang="en-US" sz="5400" dirty="0"/>
              <a:t>, </a:t>
            </a:r>
            <a:r>
              <a:rPr lang="en-US" sz="5400" dirty="0" err="1"/>
              <a:t>tờ</a:t>
            </a:r>
            <a:r>
              <a:rPr lang="en-US" sz="5400" dirty="0"/>
              <a:t> </a:t>
            </a:r>
            <a:r>
              <a:rPr lang="en-US" sz="5400" dirty="0" err="1"/>
              <a:t>khai</a:t>
            </a:r>
            <a:r>
              <a:rPr lang="en-US" sz="5400" dirty="0"/>
              <a:t> (</a:t>
            </a:r>
            <a:r>
              <a:rPr lang="en-US" sz="5400" dirty="0" err="1"/>
              <a:t>kể</a:t>
            </a:r>
            <a:r>
              <a:rPr lang="en-US" sz="5400" dirty="0"/>
              <a:t> </a:t>
            </a:r>
            <a:r>
              <a:rPr lang="en-US" sz="5400" dirty="0" err="1"/>
              <a:t>cả</a:t>
            </a:r>
            <a:r>
              <a:rPr lang="en-US" sz="5400" dirty="0"/>
              <a:t> </a:t>
            </a:r>
            <a:r>
              <a:rPr lang="en-US" sz="5400" dirty="0" err="1"/>
              <a:t>tờ</a:t>
            </a:r>
            <a:r>
              <a:rPr lang="en-US" sz="5400" dirty="0"/>
              <a:t> </a:t>
            </a:r>
            <a:r>
              <a:rPr lang="en-US" sz="5400" dirty="0" err="1"/>
              <a:t>khai</a:t>
            </a:r>
            <a:r>
              <a:rPr lang="en-US" sz="5400" dirty="0"/>
              <a:t> </a:t>
            </a:r>
            <a:r>
              <a:rPr lang="en-US" sz="5400" dirty="0" err="1"/>
              <a:t>thuế</a:t>
            </a:r>
            <a:r>
              <a:rPr lang="en-US" sz="5400" dirty="0"/>
              <a:t>) </a:t>
            </a:r>
          </a:p>
          <a:p>
            <a:r>
              <a:rPr lang="en-SG" sz="5400" b="1" dirty="0" err="1"/>
              <a:t>Tránh</a:t>
            </a:r>
            <a:r>
              <a:rPr lang="en-SG" sz="5400" dirty="0"/>
              <a:t>: </a:t>
            </a:r>
            <a:r>
              <a:rPr lang="en-SG" sz="5400" dirty="0" err="1"/>
              <a:t>Hướng</a:t>
            </a:r>
            <a:r>
              <a:rPr lang="en-SG" sz="5400" dirty="0"/>
              <a:t> </a:t>
            </a:r>
            <a:r>
              <a:rPr lang="en-SG" sz="5400" dirty="0" err="1"/>
              <a:t>dẫn</a:t>
            </a:r>
            <a:r>
              <a:rPr lang="en-SG" sz="5400" dirty="0"/>
              <a:t> </a:t>
            </a:r>
            <a:r>
              <a:rPr lang="en-SG" sz="5400" dirty="0" err="1"/>
              <a:t>miệng</a:t>
            </a:r>
            <a:r>
              <a:rPr lang="en-SG" sz="5400" dirty="0"/>
              <a:t>, </a:t>
            </a:r>
            <a:r>
              <a:rPr lang="en-SG" sz="5400" dirty="0" err="1"/>
              <a:t>chỉ</a:t>
            </a:r>
            <a:r>
              <a:rPr lang="en-SG" sz="5400" dirty="0"/>
              <a:t> </a:t>
            </a:r>
            <a:r>
              <a:rPr lang="en-SG" sz="5400" dirty="0" err="1"/>
              <a:t>đi</a:t>
            </a:r>
            <a:r>
              <a:rPr lang="en-SG" sz="5400" dirty="0"/>
              <a:t> </a:t>
            </a:r>
            <a:r>
              <a:rPr lang="en-SG" sz="5400" dirty="0" err="1"/>
              <a:t>nhiều</a:t>
            </a:r>
            <a:r>
              <a:rPr lang="en-SG" sz="5400" dirty="0"/>
              <a:t> </a:t>
            </a:r>
            <a:r>
              <a:rPr lang="en-SG" sz="5400" dirty="0" err="1"/>
              <a:t>nơi</a:t>
            </a:r>
            <a:r>
              <a:rPr lang="en-SG" sz="5400" dirty="0"/>
              <a:t>, </a:t>
            </a:r>
            <a:r>
              <a:rPr lang="en-SG" sz="5400" dirty="0" err="1"/>
              <a:t>gây</a:t>
            </a:r>
            <a:r>
              <a:rPr lang="en-SG" sz="5400" dirty="0"/>
              <a:t> </a:t>
            </a:r>
            <a:r>
              <a:rPr lang="en-SG" sz="5400" dirty="0" err="1"/>
              <a:t>mất</a:t>
            </a:r>
            <a:r>
              <a:rPr lang="en-SG" sz="5400" dirty="0"/>
              <a:t> </a:t>
            </a:r>
            <a:r>
              <a:rPr lang="en-SG" sz="5400" dirty="0" err="1"/>
              <a:t>hài</a:t>
            </a:r>
            <a:r>
              <a:rPr lang="en-SG" sz="5400" dirty="0"/>
              <a:t> </a:t>
            </a:r>
            <a:r>
              <a:rPr lang="en-SG" sz="5400" dirty="0" err="1"/>
              <a:t>lòng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484872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5. THỦ TỤC VỀ ĐẤT ĐAI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904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b="1" dirty="0"/>
              <a:t>4.1. </a:t>
            </a:r>
            <a:r>
              <a:rPr lang="en-US" sz="4800" b="1" dirty="0" err="1"/>
              <a:t>Đối</a:t>
            </a:r>
            <a:r>
              <a:rPr lang="en-US" sz="4800" b="1" dirty="0"/>
              <a:t> </a:t>
            </a:r>
            <a:r>
              <a:rPr lang="en-US" sz="4800" b="1" dirty="0" err="1"/>
              <a:t>với</a:t>
            </a:r>
            <a:r>
              <a:rPr lang="en-US" sz="4800" b="1" dirty="0"/>
              <a:t> </a:t>
            </a:r>
            <a:r>
              <a:rPr lang="en-US" sz="4800" b="1" dirty="0" err="1"/>
              <a:t>đất</a:t>
            </a:r>
            <a:r>
              <a:rPr lang="en-US" sz="4800" b="1" dirty="0"/>
              <a:t> </a:t>
            </a:r>
            <a:r>
              <a:rPr lang="en-US" sz="4800" b="1" dirty="0" err="1"/>
              <a:t>của</a:t>
            </a:r>
            <a:r>
              <a:rPr lang="en-US" sz="4800" b="1" dirty="0"/>
              <a:t> </a:t>
            </a:r>
            <a:r>
              <a:rPr lang="en-US" sz="4800" b="1" dirty="0" err="1"/>
              <a:t>cá</a:t>
            </a:r>
            <a:r>
              <a:rPr lang="en-US" sz="4800" b="1" dirty="0"/>
              <a:t> </a:t>
            </a:r>
            <a:r>
              <a:rPr lang="en-US" sz="4800" b="1" dirty="0" err="1"/>
              <a:t>nhân</a:t>
            </a:r>
            <a:endParaRPr lang="en-US" sz="4800" dirty="0"/>
          </a:p>
          <a:p>
            <a:r>
              <a:rPr lang="en-US" sz="4800" dirty="0"/>
              <a:t>	- </a:t>
            </a:r>
            <a:r>
              <a:rPr lang="en-US" sz="4800" dirty="0" err="1"/>
              <a:t>Thuộc</a:t>
            </a:r>
            <a:r>
              <a:rPr lang="en-US" sz="4800" dirty="0"/>
              <a:t> </a:t>
            </a:r>
            <a:r>
              <a:rPr lang="en-US" sz="4800" dirty="0" err="1"/>
              <a:t>thẩm</a:t>
            </a:r>
            <a:r>
              <a:rPr lang="en-US" sz="4800" dirty="0"/>
              <a:t> </a:t>
            </a:r>
            <a:r>
              <a:rPr lang="en-US" sz="4800" dirty="0" err="1"/>
              <a:t>quyền</a:t>
            </a:r>
            <a:r>
              <a:rPr lang="en-US" sz="4800" dirty="0"/>
              <a:t>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US" sz="4800" dirty="0" err="1"/>
              <a:t>giấy</a:t>
            </a:r>
            <a:r>
              <a:rPr lang="en-US" sz="4800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UBND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US" sz="4800" dirty="0" err="1"/>
              <a:t>xã</a:t>
            </a:r>
            <a:r>
              <a:rPr lang="en-US" sz="4800" dirty="0"/>
              <a:t> (</a:t>
            </a:r>
            <a:r>
              <a:rPr lang="en-US" sz="4800" b="1" dirty="0"/>
              <a:t>12 </a:t>
            </a:r>
            <a:r>
              <a:rPr lang="en-US" sz="4800" b="1" dirty="0" err="1"/>
              <a:t>thủ</a:t>
            </a:r>
            <a:r>
              <a:rPr lang="en-US" sz="4800" b="1" dirty="0"/>
              <a:t> </a:t>
            </a:r>
            <a:r>
              <a:rPr lang="en-US" sz="4800" b="1" dirty="0" err="1"/>
              <a:t>tục</a:t>
            </a:r>
            <a:r>
              <a:rPr lang="en-US" sz="4800" dirty="0"/>
              <a:t>)</a:t>
            </a:r>
          </a:p>
          <a:p>
            <a:pPr algn="just"/>
            <a:r>
              <a:rPr lang="en-US" sz="4800" dirty="0"/>
              <a:t> 	- </a:t>
            </a:r>
            <a:r>
              <a:rPr lang="en-US" sz="4800" dirty="0" err="1"/>
              <a:t>Thuộc</a:t>
            </a:r>
            <a:r>
              <a:rPr lang="en-US" sz="4800" dirty="0"/>
              <a:t> </a:t>
            </a:r>
            <a:r>
              <a:rPr lang="en-US" sz="4800" dirty="0" err="1"/>
              <a:t>thẩm</a:t>
            </a:r>
            <a:r>
              <a:rPr lang="en-US" sz="4800" dirty="0"/>
              <a:t> </a:t>
            </a:r>
            <a:r>
              <a:rPr lang="en-US" sz="4800" dirty="0" err="1"/>
              <a:t>quyền</a:t>
            </a:r>
            <a:r>
              <a:rPr lang="en-US" sz="4800" dirty="0"/>
              <a:t>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US" sz="4800" dirty="0" err="1"/>
              <a:t>giấy</a:t>
            </a:r>
            <a:r>
              <a:rPr lang="en-US" sz="4800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</a:t>
            </a:r>
            <a:r>
              <a:rPr lang="en-US" sz="4800" dirty="0" err="1"/>
              <a:t>Văn</a:t>
            </a:r>
            <a:r>
              <a:rPr lang="en-US" sz="4800" dirty="0"/>
              <a:t> </a:t>
            </a:r>
            <a:r>
              <a:rPr lang="en-US" sz="4800" dirty="0" err="1"/>
              <a:t>phòng</a:t>
            </a:r>
            <a:r>
              <a:rPr lang="en-US" sz="4800" dirty="0"/>
              <a:t>/Chi </a:t>
            </a:r>
            <a:r>
              <a:rPr lang="en-US" sz="4800" dirty="0" err="1"/>
              <a:t>nhánh</a:t>
            </a:r>
            <a:r>
              <a:rPr lang="en-US" sz="4800" dirty="0"/>
              <a:t> </a:t>
            </a:r>
            <a:r>
              <a:rPr lang="en-US" sz="4800" dirty="0" err="1"/>
              <a:t>Văn</a:t>
            </a:r>
            <a:r>
              <a:rPr lang="en-US" sz="4800" dirty="0"/>
              <a:t> </a:t>
            </a:r>
            <a:r>
              <a:rPr lang="en-US" sz="4800" dirty="0" err="1"/>
              <a:t>phòng</a:t>
            </a:r>
            <a:r>
              <a:rPr lang="en-US" sz="4800" dirty="0"/>
              <a:t> </a:t>
            </a:r>
            <a:r>
              <a:rPr lang="en-US" sz="4800" dirty="0" err="1"/>
              <a:t>đăng</a:t>
            </a:r>
            <a:r>
              <a:rPr lang="en-US" sz="4800" dirty="0"/>
              <a:t> </a:t>
            </a:r>
            <a:r>
              <a:rPr lang="en-US" sz="4800" dirty="0" err="1"/>
              <a:t>ký</a:t>
            </a:r>
            <a:r>
              <a:rPr lang="en-US" sz="4800" dirty="0"/>
              <a:t> </a:t>
            </a:r>
            <a:r>
              <a:rPr lang="en-US" sz="4800" dirty="0" err="1"/>
              <a:t>đất</a:t>
            </a:r>
            <a:r>
              <a:rPr lang="en-US" sz="4800" dirty="0"/>
              <a:t> </a:t>
            </a:r>
            <a:r>
              <a:rPr lang="en-US" sz="4800" dirty="0" err="1"/>
              <a:t>đai</a:t>
            </a:r>
            <a:r>
              <a:rPr lang="en-US" sz="4800" dirty="0"/>
              <a:t> (</a:t>
            </a:r>
            <a:r>
              <a:rPr lang="en-US" sz="4800" b="1" dirty="0"/>
              <a:t>26 </a:t>
            </a:r>
            <a:r>
              <a:rPr lang="en-US" sz="4800" b="1" dirty="0" err="1"/>
              <a:t>thủ</a:t>
            </a:r>
            <a:r>
              <a:rPr lang="en-US" sz="4800" b="1" dirty="0"/>
              <a:t> </a:t>
            </a:r>
            <a:r>
              <a:rPr lang="en-US" sz="4800" b="1" dirty="0" err="1"/>
              <a:t>tục</a:t>
            </a:r>
            <a:r>
              <a:rPr lang="en-US" sz="4800" dirty="0"/>
              <a:t>)</a:t>
            </a:r>
          </a:p>
          <a:p>
            <a:pPr algn="ctr"/>
            <a:r>
              <a:rPr lang="en-SG" sz="4800" dirty="0"/>
              <a:t>	</a:t>
            </a:r>
            <a:r>
              <a:rPr lang="en-SG" sz="4800" b="1" dirty="0"/>
              <a:t>(Chi </a:t>
            </a:r>
            <a:r>
              <a:rPr lang="en-SG" sz="4800" b="1" dirty="0" err="1"/>
              <a:t>tiết</a:t>
            </a:r>
            <a:r>
              <a:rPr lang="en-SG" sz="4800" b="1" dirty="0"/>
              <a:t> </a:t>
            </a:r>
            <a:r>
              <a:rPr lang="en-SG" sz="4800" b="1" dirty="0" err="1"/>
              <a:t>theo</a:t>
            </a:r>
            <a:r>
              <a:rPr lang="en-SG" sz="4800" b="1" dirty="0"/>
              <a:t> </a:t>
            </a:r>
            <a:r>
              <a:rPr lang="en-SG" sz="4800" b="1" dirty="0" err="1"/>
              <a:t>danh</a:t>
            </a:r>
            <a:r>
              <a:rPr lang="en-SG" sz="4800" b="1" dirty="0"/>
              <a:t> </a:t>
            </a:r>
            <a:r>
              <a:rPr lang="en-SG" sz="4800" b="1" dirty="0" err="1"/>
              <a:t>mục</a:t>
            </a:r>
            <a:r>
              <a:rPr lang="en-SG" sz="4800" b="1" dirty="0"/>
              <a:t>)</a:t>
            </a:r>
            <a:endParaRPr lang="en-US" sz="4800" b="1" dirty="0"/>
          </a:p>
          <a:p>
            <a:r>
              <a:rPr lang="en-US" sz="4800" b="1" dirty="0"/>
              <a:t>4.2</a:t>
            </a:r>
            <a:r>
              <a:rPr lang="en-US" sz="4800" dirty="0"/>
              <a:t>. </a:t>
            </a:r>
            <a:r>
              <a:rPr lang="en-US" sz="4800" b="1" dirty="0" err="1"/>
              <a:t>Đối</a:t>
            </a:r>
            <a:r>
              <a:rPr lang="en-US" sz="4800" b="1" dirty="0"/>
              <a:t> </a:t>
            </a:r>
            <a:r>
              <a:rPr lang="en-US" sz="4800" b="1" dirty="0" err="1"/>
              <a:t>với</a:t>
            </a:r>
            <a:r>
              <a:rPr lang="en-US" sz="4800" b="1" dirty="0"/>
              <a:t> </a:t>
            </a:r>
            <a:r>
              <a:rPr lang="en-US" sz="4800" b="1" dirty="0" err="1"/>
              <a:t>đất</a:t>
            </a:r>
            <a:r>
              <a:rPr lang="en-US" sz="4800" b="1" dirty="0"/>
              <a:t> </a:t>
            </a:r>
            <a:r>
              <a:rPr lang="en-US" sz="4800" b="1" dirty="0" err="1"/>
              <a:t>tổ</a:t>
            </a:r>
            <a:r>
              <a:rPr lang="en-US" sz="4800" b="1" dirty="0"/>
              <a:t> </a:t>
            </a:r>
            <a:r>
              <a:rPr lang="en-US" sz="4800" b="1" dirty="0" err="1"/>
              <a:t>chức</a:t>
            </a:r>
            <a:r>
              <a:rPr lang="en-US" sz="4800" dirty="0"/>
              <a:t>: </a:t>
            </a:r>
            <a:r>
              <a:rPr lang="en-US" sz="4800" dirty="0" err="1"/>
              <a:t>Trường</a:t>
            </a:r>
            <a:r>
              <a:rPr lang="en-US" sz="4800" dirty="0"/>
              <a:t> </a:t>
            </a:r>
            <a:r>
              <a:rPr lang="en-US" sz="4800" dirty="0" err="1"/>
              <a:t>học</a:t>
            </a:r>
            <a:r>
              <a:rPr lang="en-US" sz="4800" dirty="0"/>
              <a:t>, </a:t>
            </a:r>
            <a:r>
              <a:rPr lang="en-US" sz="4800" dirty="0" err="1"/>
              <a:t>cơ</a:t>
            </a:r>
            <a:r>
              <a:rPr lang="en-US" sz="4800" dirty="0"/>
              <a:t> </a:t>
            </a:r>
            <a:r>
              <a:rPr lang="en-US" sz="4800" dirty="0" err="1"/>
              <a:t>sở</a:t>
            </a:r>
            <a:r>
              <a:rPr lang="en-US" sz="4800" dirty="0"/>
              <a:t> </a:t>
            </a:r>
            <a:r>
              <a:rPr lang="en-US" sz="4800" dirty="0" err="1"/>
              <a:t>tôn</a:t>
            </a:r>
            <a:r>
              <a:rPr lang="en-US" sz="4800" dirty="0"/>
              <a:t> </a:t>
            </a:r>
            <a:r>
              <a:rPr lang="en-US" sz="4800" dirty="0" err="1"/>
              <a:t>giáo</a:t>
            </a:r>
            <a:r>
              <a:rPr lang="en-US" sz="4800" dirty="0"/>
              <a:t>,….</a:t>
            </a:r>
          </a:p>
          <a:p>
            <a:pPr algn="just"/>
            <a:r>
              <a:rPr lang="en-US" sz="4800" dirty="0"/>
              <a:t>	</a:t>
            </a:r>
            <a:r>
              <a:rPr lang="en-US" sz="4800" dirty="0" err="1"/>
              <a:t>Chủ</a:t>
            </a:r>
            <a:r>
              <a:rPr lang="en-US" sz="4800" dirty="0"/>
              <a:t> </a:t>
            </a:r>
            <a:r>
              <a:rPr lang="en-US" sz="4800" dirty="0" err="1"/>
              <a:t>yếu</a:t>
            </a:r>
            <a:r>
              <a:rPr lang="en-US" sz="4800" dirty="0"/>
              <a:t> </a:t>
            </a:r>
            <a:r>
              <a:rPr lang="en-US" sz="4800" dirty="0" err="1"/>
              <a:t>thuộc</a:t>
            </a:r>
            <a:r>
              <a:rPr lang="en-US" sz="4800" dirty="0"/>
              <a:t> </a:t>
            </a:r>
            <a:r>
              <a:rPr lang="en-US" sz="4800" dirty="0" err="1"/>
              <a:t>thẩm</a:t>
            </a:r>
            <a:r>
              <a:rPr lang="en-US" sz="4800" dirty="0"/>
              <a:t> </a:t>
            </a:r>
            <a:r>
              <a:rPr lang="en-US" sz="4800" dirty="0" err="1"/>
              <a:t>quyền</a:t>
            </a:r>
            <a:r>
              <a:rPr lang="en-US" sz="4800" dirty="0"/>
              <a:t>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US" sz="4800" dirty="0" err="1"/>
              <a:t>giấy</a:t>
            </a:r>
            <a:r>
              <a:rPr lang="en-US" sz="4800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UBND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US" sz="4800" dirty="0" err="1"/>
              <a:t>xã</a:t>
            </a:r>
            <a:r>
              <a:rPr lang="en-US" sz="4800" dirty="0"/>
              <a:t>: =&gt; 01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US" sz="4800" dirty="0" err="1"/>
              <a:t>về</a:t>
            </a:r>
            <a:r>
              <a:rPr lang="en-US" sz="4800" dirty="0"/>
              <a:t> GIAO ĐẤT, CHO THUÊ ĐẤT </a:t>
            </a:r>
            <a:r>
              <a:rPr lang="en-US" sz="4800" b="1" dirty="0"/>
              <a:t>(</a:t>
            </a:r>
            <a:r>
              <a:rPr lang="en-US" sz="4800" b="1" dirty="0" err="1"/>
              <a:t>mã</a:t>
            </a:r>
            <a:r>
              <a:rPr lang="en-US" sz="4800" b="1" dirty="0"/>
              <a:t> </a:t>
            </a:r>
            <a:r>
              <a:rPr lang="en-US" sz="4800" b="1" dirty="0" err="1"/>
              <a:t>thủ</a:t>
            </a:r>
            <a:r>
              <a:rPr lang="en-US" sz="4800" b="1" dirty="0"/>
              <a:t> </a:t>
            </a:r>
            <a:r>
              <a:rPr lang="en-US" sz="4800" b="1" dirty="0" err="1"/>
              <a:t>tục</a:t>
            </a:r>
            <a:r>
              <a:rPr lang="en-US" sz="4800" b="1" dirty="0"/>
              <a:t> : 1.013949)</a:t>
            </a:r>
            <a:endParaRPr lang="en-US" sz="4800" dirty="0"/>
          </a:p>
          <a:p>
            <a:pPr algn="ctr"/>
            <a:r>
              <a:rPr lang="en-SG" sz="5400" b="1" dirty="0"/>
              <a:t>	(</a:t>
            </a:r>
            <a:r>
              <a:rPr lang="en-SG" sz="5400" b="1" dirty="0" err="1"/>
              <a:t>Làm</a:t>
            </a:r>
            <a:r>
              <a:rPr lang="en-SG" sz="5400" b="1" dirty="0"/>
              <a:t> </a:t>
            </a:r>
            <a:r>
              <a:rPr lang="en-SG" sz="5400" b="1" dirty="0" err="1"/>
              <a:t>cẩm</a:t>
            </a:r>
            <a:r>
              <a:rPr lang="en-SG" sz="5400" b="1" dirty="0"/>
              <a:t> </a:t>
            </a:r>
            <a:r>
              <a:rPr lang="en-SG" sz="5400" b="1" dirty="0" err="1"/>
              <a:t>nang</a:t>
            </a:r>
            <a:r>
              <a:rPr lang="en-SG" sz="5400" b="1" dirty="0"/>
              <a:t> </a:t>
            </a:r>
            <a:r>
              <a:rPr lang="en-SG" sz="5400" b="1" dirty="0" err="1"/>
              <a:t>để</a:t>
            </a:r>
            <a:r>
              <a:rPr lang="en-SG" sz="5400" b="1" dirty="0"/>
              <a:t> </a:t>
            </a:r>
            <a:r>
              <a:rPr lang="en-SG" sz="5400" b="1" dirty="0" err="1"/>
              <a:t>bàn</a:t>
            </a:r>
            <a:r>
              <a:rPr lang="en-SG" sz="5400" b="1" dirty="0"/>
              <a:t>)</a:t>
            </a:r>
            <a:endParaRPr lang="en-US" sz="5400" b="1" dirty="0"/>
          </a:p>
          <a:p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42198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MỘT SỐ THỦ TỤC ĐẤT ĐAI DỄ NHẦM LẪN, TRANH CÃI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88639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800" dirty="0"/>
              <a:t>-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US" sz="4800" b="1" dirty="0" err="1"/>
              <a:t>đính</a:t>
            </a:r>
            <a:r>
              <a:rPr lang="en-US" sz="4800" b="1" dirty="0"/>
              <a:t> </a:t>
            </a:r>
            <a:r>
              <a:rPr lang="en-US" sz="4800" b="1" dirty="0" err="1"/>
              <a:t>chính</a:t>
            </a:r>
            <a:r>
              <a:rPr lang="en-US" sz="4800" b="1" dirty="0"/>
              <a:t> </a:t>
            </a:r>
            <a:r>
              <a:rPr lang="en-US" sz="4800" dirty="0" err="1"/>
              <a:t>giấy</a:t>
            </a:r>
            <a:r>
              <a:rPr lang="en-US" sz="4800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sai</a:t>
            </a:r>
            <a:r>
              <a:rPr lang="en-US" sz="4800" dirty="0"/>
              <a:t> </a:t>
            </a:r>
            <a:r>
              <a:rPr lang="en-US" sz="4800" dirty="0" err="1"/>
              <a:t>sót</a:t>
            </a:r>
            <a:r>
              <a:rPr lang="en-US" sz="4800" dirty="0"/>
              <a:t> </a:t>
            </a:r>
            <a:r>
              <a:rPr lang="en-US" sz="4800" b="1" dirty="0"/>
              <a:t>do UBND </a:t>
            </a:r>
            <a:r>
              <a:rPr lang="en-US" sz="4800" b="1" dirty="0" err="1"/>
              <a:t>cấp</a:t>
            </a:r>
            <a:r>
              <a:rPr lang="en-US" sz="4800" b="1" dirty="0"/>
              <a:t> </a:t>
            </a:r>
            <a:r>
              <a:rPr lang="en-US" sz="4800" b="1" dirty="0" err="1"/>
              <a:t>huyện</a:t>
            </a:r>
            <a:r>
              <a:rPr lang="en-US" sz="4800" dirty="0"/>
              <a:t> </a:t>
            </a:r>
            <a:r>
              <a:rPr lang="en-US" sz="4800" dirty="0" err="1"/>
              <a:t>cấp</a:t>
            </a:r>
            <a:r>
              <a:rPr lang="en-US" sz="4800" dirty="0"/>
              <a:t> </a:t>
            </a:r>
            <a:r>
              <a:rPr lang="en-SG" sz="4800" dirty="0"/>
              <a:t>=&gt; </a:t>
            </a:r>
            <a:r>
              <a:rPr lang="en-SG" sz="4800" b="1" dirty="0" err="1"/>
              <a:t>Tiếp</a:t>
            </a:r>
            <a:r>
              <a:rPr lang="en-SG" sz="4800" b="1" dirty="0"/>
              <a:t> </a:t>
            </a:r>
            <a:r>
              <a:rPr lang="en-SG" sz="4800" b="1" dirty="0" err="1"/>
              <a:t>nhận</a:t>
            </a:r>
            <a:r>
              <a:rPr lang="en-SG" sz="4800" b="1" dirty="0"/>
              <a:t> </a:t>
            </a:r>
            <a:r>
              <a:rPr lang="en-SG" sz="4800" b="1" dirty="0" err="1"/>
              <a:t>về</a:t>
            </a:r>
            <a:r>
              <a:rPr lang="en-SG" sz="4800" b="1" dirty="0"/>
              <a:t> UBND </a:t>
            </a:r>
            <a:r>
              <a:rPr lang="en-SG" sz="4800" b="1" dirty="0" err="1"/>
              <a:t>cấp</a:t>
            </a:r>
            <a:r>
              <a:rPr lang="en-SG" sz="4800" dirty="0"/>
              <a:t> </a:t>
            </a:r>
            <a:r>
              <a:rPr lang="en-SG" sz="4800" dirty="0" err="1"/>
              <a:t>xã</a:t>
            </a:r>
            <a:r>
              <a:rPr lang="en-SG" sz="4800" dirty="0"/>
              <a:t> </a:t>
            </a:r>
            <a:r>
              <a:rPr lang="en-SG" sz="4800" dirty="0" err="1"/>
              <a:t>giải</a:t>
            </a:r>
            <a:r>
              <a:rPr lang="en-SG" sz="4800" dirty="0"/>
              <a:t> </a:t>
            </a:r>
            <a:r>
              <a:rPr lang="en-SG" sz="4800" dirty="0" err="1"/>
              <a:t>quyết</a:t>
            </a:r>
            <a:r>
              <a:rPr lang="en-SG" sz="4800" dirty="0"/>
              <a:t>  (</a:t>
            </a:r>
            <a:r>
              <a:rPr lang="en-SG" sz="4800" dirty="0" err="1"/>
              <a:t>chọn</a:t>
            </a:r>
            <a:r>
              <a:rPr lang="en-SG" sz="4800" dirty="0"/>
              <a:t> </a:t>
            </a:r>
            <a:r>
              <a:rPr lang="en-US" sz="4800" dirty="0" err="1"/>
              <a:t>mã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SG" sz="4800" b="1" dirty="0"/>
              <a:t>1.012796</a:t>
            </a:r>
            <a:r>
              <a:rPr lang="en-SG" sz="4800" dirty="0"/>
              <a:t>)</a:t>
            </a:r>
            <a:endParaRPr lang="en-US" sz="4800" dirty="0"/>
          </a:p>
          <a:p>
            <a:pPr algn="just"/>
            <a:r>
              <a:rPr lang="en-US" sz="4800" dirty="0"/>
              <a:t>-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US" sz="4800" b="1" dirty="0" err="1"/>
              <a:t>đính</a:t>
            </a:r>
            <a:r>
              <a:rPr lang="en-US" sz="4800" b="1" dirty="0"/>
              <a:t> </a:t>
            </a:r>
            <a:r>
              <a:rPr lang="en-US" sz="4800" b="1" dirty="0" err="1"/>
              <a:t>chính</a:t>
            </a:r>
            <a:r>
              <a:rPr lang="en-US" sz="4800" b="1" dirty="0"/>
              <a:t> </a:t>
            </a:r>
            <a:r>
              <a:rPr lang="en-US" sz="4800" dirty="0" err="1"/>
              <a:t>giấy</a:t>
            </a:r>
            <a:r>
              <a:rPr lang="en-US" sz="4800" dirty="0"/>
              <a:t> </a:t>
            </a:r>
            <a:r>
              <a:rPr lang="en-US" sz="4800" dirty="0" err="1"/>
              <a:t>chứng</a:t>
            </a:r>
            <a:r>
              <a:rPr lang="en-US" sz="4800" dirty="0"/>
              <a:t> </a:t>
            </a:r>
            <a:r>
              <a:rPr lang="en-US" sz="4800" dirty="0" err="1"/>
              <a:t>nhận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sai</a:t>
            </a:r>
            <a:r>
              <a:rPr lang="en-US" sz="4800" dirty="0"/>
              <a:t> </a:t>
            </a:r>
            <a:r>
              <a:rPr lang="en-US" sz="4800" dirty="0" err="1"/>
              <a:t>sót</a:t>
            </a:r>
            <a:r>
              <a:rPr lang="en-US" sz="4800" dirty="0"/>
              <a:t> </a:t>
            </a:r>
            <a:r>
              <a:rPr lang="en-US" sz="4800" b="1" dirty="0"/>
              <a:t>do </a:t>
            </a:r>
            <a:r>
              <a:rPr lang="en-US" sz="4800" b="1" dirty="0" err="1"/>
              <a:t>Văn</a:t>
            </a:r>
            <a:r>
              <a:rPr lang="en-US" sz="4800" b="1" dirty="0"/>
              <a:t> </a:t>
            </a:r>
            <a:r>
              <a:rPr lang="en-US" sz="4800" b="1" dirty="0" err="1"/>
              <a:t>phòng</a:t>
            </a:r>
            <a:r>
              <a:rPr lang="en-US" sz="4800" b="1" dirty="0"/>
              <a:t> </a:t>
            </a:r>
            <a:r>
              <a:rPr lang="en-US" sz="4800" b="1" dirty="0" err="1"/>
              <a:t>đăng</a:t>
            </a:r>
            <a:r>
              <a:rPr lang="en-US" sz="4800" b="1" dirty="0"/>
              <a:t> </a:t>
            </a:r>
            <a:r>
              <a:rPr lang="en-US" sz="4800" b="1" dirty="0" err="1"/>
              <a:t>ký</a:t>
            </a:r>
            <a:r>
              <a:rPr lang="en-US" sz="4800" b="1" dirty="0"/>
              <a:t>/chi </a:t>
            </a:r>
            <a:r>
              <a:rPr lang="en-US" sz="4800" b="1" dirty="0" err="1"/>
              <a:t>nhánh</a:t>
            </a:r>
            <a:r>
              <a:rPr lang="en-US" sz="4800" b="1" dirty="0"/>
              <a:t> </a:t>
            </a:r>
            <a:r>
              <a:rPr lang="en-US" sz="4800" b="1" dirty="0" err="1"/>
              <a:t>văn</a:t>
            </a:r>
            <a:r>
              <a:rPr lang="en-US" sz="4800" b="1" dirty="0"/>
              <a:t> </a:t>
            </a:r>
            <a:r>
              <a:rPr lang="en-US" sz="4800" b="1" dirty="0" err="1"/>
              <a:t>phòng</a:t>
            </a:r>
            <a:r>
              <a:rPr lang="en-US" sz="4800" b="1" dirty="0"/>
              <a:t> </a:t>
            </a:r>
            <a:r>
              <a:rPr lang="en-US" sz="4800" b="1" dirty="0" err="1"/>
              <a:t>đăng</a:t>
            </a:r>
            <a:r>
              <a:rPr lang="en-US" sz="4800" b="1" dirty="0"/>
              <a:t> </a:t>
            </a:r>
            <a:r>
              <a:rPr lang="en-US" sz="4800" b="1" dirty="0" err="1"/>
              <a:t>ký</a:t>
            </a:r>
            <a:r>
              <a:rPr lang="en-US" sz="4800" dirty="0"/>
              <a:t> </a:t>
            </a:r>
            <a:r>
              <a:rPr lang="en-US" sz="4800" dirty="0" err="1"/>
              <a:t>cấp</a:t>
            </a:r>
            <a:r>
              <a:rPr lang="en-US" sz="4800" dirty="0"/>
              <a:t>_ </a:t>
            </a:r>
            <a:r>
              <a:rPr lang="en-US" sz="4800" b="1" i="1" dirty="0" err="1"/>
              <a:t>cấp</a:t>
            </a:r>
            <a:r>
              <a:rPr lang="en-US" sz="4800" b="1" i="1" dirty="0"/>
              <a:t> </a:t>
            </a:r>
            <a:r>
              <a:rPr lang="en-US" sz="4800" b="1" i="1" dirty="0" err="1"/>
              <a:t>lần</a:t>
            </a:r>
            <a:r>
              <a:rPr lang="en-US" sz="4800" b="1" i="1" dirty="0"/>
              <a:t> 2</a:t>
            </a:r>
            <a:r>
              <a:rPr lang="en-US" sz="4800" dirty="0"/>
              <a:t>) =&gt; </a:t>
            </a:r>
            <a:r>
              <a:rPr lang="en-US" sz="4800" b="1" dirty="0" err="1"/>
              <a:t>tiếp</a:t>
            </a:r>
            <a:r>
              <a:rPr lang="en-US" sz="4800" b="1" dirty="0"/>
              <a:t> </a:t>
            </a:r>
            <a:r>
              <a:rPr lang="en-US" sz="4800" b="1" dirty="0" err="1"/>
              <a:t>nhận</a:t>
            </a:r>
            <a:r>
              <a:rPr lang="en-US" sz="4800" b="1" dirty="0"/>
              <a:t> </a:t>
            </a:r>
            <a:r>
              <a:rPr lang="en-US" sz="4800" b="1" dirty="0" err="1"/>
              <a:t>về</a:t>
            </a:r>
            <a:r>
              <a:rPr lang="en-US" sz="4800" b="1" dirty="0"/>
              <a:t> </a:t>
            </a:r>
            <a:r>
              <a:rPr lang="en-US" sz="4800" b="1" dirty="0" err="1"/>
              <a:t>Sở</a:t>
            </a:r>
            <a:r>
              <a:rPr lang="en-US" sz="4800" b="1" dirty="0"/>
              <a:t> NN&amp;MT </a:t>
            </a:r>
            <a:r>
              <a:rPr lang="en-US" sz="4800" dirty="0" err="1"/>
              <a:t>để</a:t>
            </a:r>
            <a:r>
              <a:rPr lang="en-US" sz="4800" dirty="0"/>
              <a:t> </a:t>
            </a:r>
            <a:r>
              <a:rPr lang="en-US" sz="4800" dirty="0" err="1"/>
              <a:t>giải</a:t>
            </a:r>
            <a:r>
              <a:rPr lang="en-US" sz="4800" dirty="0"/>
              <a:t> </a:t>
            </a:r>
            <a:r>
              <a:rPr lang="en-US" sz="4800" dirty="0" err="1"/>
              <a:t>quyết</a:t>
            </a:r>
            <a:r>
              <a:rPr lang="en-US" sz="4800" dirty="0"/>
              <a:t> (</a:t>
            </a:r>
            <a:r>
              <a:rPr lang="en-US" sz="4800" dirty="0" err="1"/>
              <a:t>chọn</a:t>
            </a:r>
            <a:r>
              <a:rPr lang="en-US" sz="4800" dirty="0"/>
              <a:t> </a:t>
            </a:r>
            <a:r>
              <a:rPr lang="en-US" sz="4800" dirty="0" err="1"/>
              <a:t>mã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tục</a:t>
            </a:r>
            <a:r>
              <a:rPr lang="en-US" sz="4800" dirty="0"/>
              <a:t> </a:t>
            </a:r>
            <a:r>
              <a:rPr lang="en-SG" sz="4800" b="1" dirty="0"/>
              <a:t>1.012790</a:t>
            </a:r>
            <a:r>
              <a:rPr lang="en-SG" sz="4800" dirty="0"/>
              <a:t>)</a:t>
            </a:r>
            <a:endParaRPr lang="en-US" sz="4800" dirty="0"/>
          </a:p>
          <a:p>
            <a:pPr algn="just"/>
            <a:r>
              <a:rPr lang="en-SG" sz="4800" dirty="0"/>
              <a:t>- </a:t>
            </a:r>
            <a:r>
              <a:rPr lang="en-SG" sz="4800" dirty="0" err="1"/>
              <a:t>Thủ</a:t>
            </a:r>
            <a:r>
              <a:rPr lang="en-SG" sz="4800" dirty="0"/>
              <a:t> </a:t>
            </a:r>
            <a:r>
              <a:rPr lang="en-SG" sz="4800" dirty="0" err="1"/>
              <a:t>tục</a:t>
            </a:r>
            <a:r>
              <a:rPr lang="en-SG" sz="4800" dirty="0"/>
              <a:t> </a:t>
            </a:r>
            <a:r>
              <a:rPr lang="en-SG" sz="4800" b="1" dirty="0" err="1"/>
              <a:t>chuyển</a:t>
            </a:r>
            <a:r>
              <a:rPr lang="en-SG" sz="4800" b="1" dirty="0"/>
              <a:t> </a:t>
            </a:r>
            <a:r>
              <a:rPr lang="en-SG" sz="4800" b="1" dirty="0" err="1"/>
              <a:t>mục</a:t>
            </a:r>
            <a:r>
              <a:rPr lang="en-SG" sz="4800" b="1" dirty="0"/>
              <a:t> </a:t>
            </a:r>
            <a:r>
              <a:rPr lang="en-SG" sz="4800" b="1" dirty="0" err="1"/>
              <a:t>đích</a:t>
            </a:r>
            <a:r>
              <a:rPr lang="en-SG" sz="4800" b="1" dirty="0"/>
              <a:t> </a:t>
            </a:r>
            <a:r>
              <a:rPr lang="en-SG" sz="4800" b="1" dirty="0" err="1"/>
              <a:t>phải</a:t>
            </a:r>
            <a:r>
              <a:rPr lang="en-SG" sz="4800" b="1" dirty="0"/>
              <a:t> </a:t>
            </a:r>
            <a:r>
              <a:rPr lang="en-SG" sz="4800" b="1" dirty="0" err="1"/>
              <a:t>xin</a:t>
            </a:r>
            <a:r>
              <a:rPr lang="en-SG" sz="4800" b="1" dirty="0"/>
              <a:t> </a:t>
            </a:r>
            <a:r>
              <a:rPr lang="en-SG" sz="4800" b="1" dirty="0" err="1"/>
              <a:t>phép</a:t>
            </a:r>
            <a:r>
              <a:rPr lang="en-SG" sz="4800" dirty="0"/>
              <a:t> </a:t>
            </a:r>
            <a:r>
              <a:rPr lang="en-SG" sz="4800" dirty="0" err="1"/>
              <a:t>cơ</a:t>
            </a:r>
            <a:r>
              <a:rPr lang="en-SG" sz="4800" dirty="0"/>
              <a:t> </a:t>
            </a:r>
            <a:r>
              <a:rPr lang="en-SG" sz="4800" dirty="0" err="1"/>
              <a:t>quan</a:t>
            </a:r>
            <a:r>
              <a:rPr lang="en-SG" sz="4800" dirty="0"/>
              <a:t> </a:t>
            </a:r>
            <a:r>
              <a:rPr lang="en-SG" sz="4800" dirty="0" err="1"/>
              <a:t>nhà</a:t>
            </a:r>
            <a:r>
              <a:rPr lang="en-SG" sz="4800" dirty="0"/>
              <a:t> </a:t>
            </a:r>
            <a:r>
              <a:rPr lang="en-SG" sz="4800" dirty="0" err="1"/>
              <a:t>nước</a:t>
            </a:r>
            <a:r>
              <a:rPr lang="en-SG" sz="4800" dirty="0"/>
              <a:t>: </a:t>
            </a:r>
            <a:r>
              <a:rPr lang="en-SG" sz="4800" b="1" dirty="0" err="1"/>
              <a:t>Tiếp</a:t>
            </a:r>
            <a:r>
              <a:rPr lang="en-SG" sz="4800" b="1" dirty="0"/>
              <a:t> </a:t>
            </a:r>
            <a:r>
              <a:rPr lang="en-SG" sz="4800" b="1" dirty="0" err="1"/>
              <a:t>nhận</a:t>
            </a:r>
            <a:r>
              <a:rPr lang="en-SG" sz="4800" b="1" dirty="0"/>
              <a:t> </a:t>
            </a:r>
            <a:r>
              <a:rPr lang="en-SG" sz="4800" b="1" dirty="0" err="1"/>
              <a:t>về</a:t>
            </a:r>
            <a:r>
              <a:rPr lang="en-SG" sz="4800" b="1" dirty="0"/>
              <a:t> UBND </a:t>
            </a:r>
            <a:r>
              <a:rPr lang="en-SG" sz="4800" b="1" dirty="0" err="1"/>
              <a:t>cấp</a:t>
            </a:r>
            <a:r>
              <a:rPr lang="en-SG" sz="4800" dirty="0"/>
              <a:t> </a:t>
            </a:r>
            <a:r>
              <a:rPr lang="en-SG" sz="4800" dirty="0" err="1"/>
              <a:t>xã</a:t>
            </a:r>
            <a:r>
              <a:rPr lang="en-SG" sz="4800" dirty="0"/>
              <a:t> </a:t>
            </a:r>
            <a:r>
              <a:rPr lang="en-SG" sz="4800" dirty="0" err="1"/>
              <a:t>giải</a:t>
            </a:r>
            <a:r>
              <a:rPr lang="en-SG" sz="4800" dirty="0"/>
              <a:t> </a:t>
            </a:r>
            <a:r>
              <a:rPr lang="en-SG" sz="4800" dirty="0" err="1"/>
              <a:t>quyết</a:t>
            </a:r>
            <a:r>
              <a:rPr lang="en-SG" sz="4800" dirty="0"/>
              <a:t>  (</a:t>
            </a:r>
            <a:r>
              <a:rPr lang="en-SG" sz="4800" dirty="0" err="1"/>
              <a:t>chọn</a:t>
            </a:r>
            <a:r>
              <a:rPr lang="en-SG" sz="4800" dirty="0"/>
              <a:t> </a:t>
            </a:r>
            <a:r>
              <a:rPr lang="en-SG" sz="4800" dirty="0" err="1"/>
              <a:t>mã</a:t>
            </a:r>
            <a:r>
              <a:rPr lang="en-SG" sz="4800" dirty="0"/>
              <a:t> </a:t>
            </a:r>
            <a:r>
              <a:rPr lang="en-SG" sz="4800" b="1" dirty="0"/>
              <a:t>1.0</a:t>
            </a:r>
            <a:r>
              <a:rPr lang="en-US" sz="4800" b="1" dirty="0"/>
              <a:t>13949</a:t>
            </a:r>
            <a:r>
              <a:rPr lang="en-US" sz="4800" dirty="0"/>
              <a:t>)</a:t>
            </a:r>
          </a:p>
          <a:p>
            <a:pPr algn="just"/>
            <a:r>
              <a:rPr lang="en-SG" sz="4800" dirty="0"/>
              <a:t>- </a:t>
            </a:r>
            <a:r>
              <a:rPr lang="en-SG" sz="4800" dirty="0" err="1"/>
              <a:t>Thủ</a:t>
            </a:r>
            <a:r>
              <a:rPr lang="en-SG" sz="4800" dirty="0"/>
              <a:t> </a:t>
            </a:r>
            <a:r>
              <a:rPr lang="en-SG" sz="4800" dirty="0" err="1"/>
              <a:t>tục</a:t>
            </a:r>
            <a:r>
              <a:rPr lang="en-SG" sz="4800" dirty="0"/>
              <a:t> </a:t>
            </a:r>
            <a:r>
              <a:rPr lang="en-SG" sz="4800" b="1" dirty="0" err="1"/>
              <a:t>chuyển</a:t>
            </a:r>
            <a:r>
              <a:rPr lang="en-SG" sz="4800" b="1" dirty="0"/>
              <a:t> </a:t>
            </a:r>
            <a:r>
              <a:rPr lang="en-SG" sz="4800" b="1" dirty="0" err="1"/>
              <a:t>mục</a:t>
            </a:r>
            <a:r>
              <a:rPr lang="en-SG" sz="4800" b="1" dirty="0"/>
              <a:t> </a:t>
            </a:r>
            <a:r>
              <a:rPr lang="en-SG" sz="4800" b="1" dirty="0" err="1"/>
              <a:t>đích</a:t>
            </a:r>
            <a:r>
              <a:rPr lang="en-SG" sz="4800" b="1" dirty="0"/>
              <a:t> </a:t>
            </a:r>
            <a:r>
              <a:rPr lang="en-SG" sz="4800" b="1" dirty="0" err="1"/>
              <a:t>không</a:t>
            </a:r>
            <a:r>
              <a:rPr lang="en-SG" sz="4800" b="1" dirty="0"/>
              <a:t> </a:t>
            </a:r>
            <a:r>
              <a:rPr lang="en-SG" sz="4800" b="1" dirty="0" err="1"/>
              <a:t>phải</a:t>
            </a:r>
            <a:r>
              <a:rPr lang="en-SG" sz="4800" b="1" dirty="0"/>
              <a:t> </a:t>
            </a:r>
            <a:r>
              <a:rPr lang="en-SG" sz="4800" b="1" dirty="0" err="1"/>
              <a:t>xin</a:t>
            </a:r>
            <a:r>
              <a:rPr lang="en-SG" sz="4800" b="1" dirty="0"/>
              <a:t> </a:t>
            </a:r>
            <a:r>
              <a:rPr lang="en-SG" sz="4800" b="1" dirty="0" err="1"/>
              <a:t>phép</a:t>
            </a:r>
            <a:r>
              <a:rPr lang="en-SG" sz="4800" b="1" dirty="0"/>
              <a:t> </a:t>
            </a:r>
            <a:r>
              <a:rPr lang="en-SG" sz="4800" dirty="0" err="1"/>
              <a:t>cơ</a:t>
            </a:r>
            <a:r>
              <a:rPr lang="en-SG" sz="4800" dirty="0"/>
              <a:t> </a:t>
            </a:r>
            <a:r>
              <a:rPr lang="en-SG" sz="4800" dirty="0" err="1"/>
              <a:t>quan</a:t>
            </a:r>
            <a:r>
              <a:rPr lang="en-SG" sz="4800" dirty="0"/>
              <a:t> </a:t>
            </a:r>
            <a:r>
              <a:rPr lang="en-SG" sz="4800" dirty="0" err="1"/>
              <a:t>nhà</a:t>
            </a:r>
            <a:r>
              <a:rPr lang="en-SG" sz="4800" dirty="0"/>
              <a:t> </a:t>
            </a:r>
            <a:r>
              <a:rPr lang="en-SG" sz="4800" dirty="0" err="1"/>
              <a:t>nước</a:t>
            </a:r>
            <a:r>
              <a:rPr lang="en-SG" sz="4800" dirty="0"/>
              <a:t>: </a:t>
            </a:r>
            <a:r>
              <a:rPr lang="en-US" sz="4800" b="1" dirty="0" err="1"/>
              <a:t>tiếp</a:t>
            </a:r>
            <a:r>
              <a:rPr lang="en-US" sz="4800" b="1" dirty="0"/>
              <a:t> </a:t>
            </a:r>
            <a:r>
              <a:rPr lang="en-US" sz="4800" b="1" dirty="0" err="1"/>
              <a:t>nhận</a:t>
            </a:r>
            <a:r>
              <a:rPr lang="en-US" sz="4800" b="1" dirty="0"/>
              <a:t> </a:t>
            </a:r>
            <a:r>
              <a:rPr lang="en-US" sz="4800" b="1" dirty="0" err="1"/>
              <a:t>về</a:t>
            </a:r>
            <a:r>
              <a:rPr lang="en-US" sz="4800" b="1" dirty="0"/>
              <a:t> </a:t>
            </a:r>
            <a:r>
              <a:rPr lang="en-US" sz="4800" b="1" dirty="0" err="1"/>
              <a:t>Sở</a:t>
            </a:r>
            <a:r>
              <a:rPr lang="en-US" sz="4800" b="1" dirty="0"/>
              <a:t> NN&amp;MT </a:t>
            </a:r>
            <a:r>
              <a:rPr lang="en-US" sz="4800" dirty="0" err="1"/>
              <a:t>để</a:t>
            </a:r>
            <a:r>
              <a:rPr lang="en-US" sz="4800" dirty="0"/>
              <a:t> </a:t>
            </a:r>
            <a:r>
              <a:rPr lang="en-US" sz="4800" dirty="0" err="1"/>
              <a:t>giải</a:t>
            </a:r>
            <a:r>
              <a:rPr lang="en-US" sz="4800" dirty="0"/>
              <a:t> </a:t>
            </a:r>
            <a:r>
              <a:rPr lang="en-US" sz="4800" dirty="0" err="1"/>
              <a:t>quyết</a:t>
            </a:r>
            <a:r>
              <a:rPr lang="en-US" sz="4800" dirty="0"/>
              <a:t> (</a:t>
            </a:r>
            <a:r>
              <a:rPr lang="en-US" sz="4800" dirty="0" err="1"/>
              <a:t>chọn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mã</a:t>
            </a:r>
            <a:r>
              <a:rPr lang="en-US" sz="4800" dirty="0"/>
              <a:t> </a:t>
            </a:r>
            <a:r>
              <a:rPr lang="en-US" sz="4800" b="1" dirty="0"/>
              <a:t>1.0</a:t>
            </a:r>
            <a:r>
              <a:rPr lang="en-SG" sz="4800" b="1" dirty="0"/>
              <a:t>13992)</a:t>
            </a:r>
            <a:endParaRPr lang="en-US" sz="4800" b="1" dirty="0"/>
          </a:p>
          <a:p>
            <a:r>
              <a:rPr lang="en-US" sz="4800" dirty="0"/>
              <a:t>	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88721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AC97B-781D-4CCC-EF9B-12449AA6D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AEAF9A9-713A-8C1F-0DAA-91216E483775}"/>
              </a:ext>
            </a:extLst>
          </p:cNvPr>
          <p:cNvSpPr/>
          <p:nvPr/>
        </p:nvSpPr>
        <p:spPr>
          <a:xfrm>
            <a:off x="1551048" y="1586524"/>
            <a:ext cx="16155246" cy="5618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5F03C8D-BA94-0169-7495-21C6A6926C47}"/>
              </a:ext>
            </a:extLst>
          </p:cNvPr>
          <p:cNvGrpSpPr/>
          <p:nvPr/>
        </p:nvGrpSpPr>
        <p:grpSpPr>
          <a:xfrm>
            <a:off x="-157389" y="-114300"/>
            <a:ext cx="1260600" cy="11778754"/>
            <a:chOff x="0" y="0"/>
            <a:chExt cx="332010" cy="310222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CE8CC45-BA65-DA94-05CB-33DC58717149}"/>
                </a:ext>
              </a:extLst>
            </p:cNvPr>
            <p:cNvSpPr/>
            <p:nvPr/>
          </p:nvSpPr>
          <p:spPr>
            <a:xfrm>
              <a:off x="0" y="0"/>
              <a:ext cx="332010" cy="3102223"/>
            </a:xfrm>
            <a:custGeom>
              <a:avLst/>
              <a:gdLst/>
              <a:ahLst/>
              <a:cxnLst/>
              <a:rect l="l" t="t" r="r" b="b"/>
              <a:pathLst>
                <a:path w="332010" h="3102223">
                  <a:moveTo>
                    <a:pt x="0" y="0"/>
                  </a:moveTo>
                  <a:lnTo>
                    <a:pt x="332010" y="0"/>
                  </a:lnTo>
                  <a:lnTo>
                    <a:pt x="332010" y="3102223"/>
                  </a:lnTo>
                  <a:lnTo>
                    <a:pt x="0" y="3102223"/>
                  </a:lnTo>
                  <a:close/>
                </a:path>
              </a:pathLst>
            </a:custGeom>
            <a:solidFill>
              <a:srgbClr val="8F121B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69A557B-C9D1-ECC9-1259-A8982C574907}"/>
                </a:ext>
              </a:extLst>
            </p:cNvPr>
            <p:cNvSpPr txBox="1"/>
            <p:nvPr/>
          </p:nvSpPr>
          <p:spPr>
            <a:xfrm>
              <a:off x="0" y="-66675"/>
              <a:ext cx="332010" cy="31688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FFFFFF"/>
                  </a:solidFill>
                  <a:latin typeface="Poppins"/>
                </a:rPr>
                <a:t>               </a:t>
              </a:r>
            </a:p>
          </p:txBody>
        </p:sp>
      </p:grpSp>
      <p:grpSp>
        <p:nvGrpSpPr>
          <p:cNvPr id="7" name="Group 11">
            <a:extLst>
              <a:ext uri="{FF2B5EF4-FFF2-40B4-BE49-F238E27FC236}">
                <a16:creationId xmlns:a16="http://schemas.microsoft.com/office/drawing/2014/main" id="{BD6FD9C5-00F2-CB21-C31F-7FF1F86D1038}"/>
              </a:ext>
            </a:extLst>
          </p:cNvPr>
          <p:cNvGrpSpPr/>
          <p:nvPr/>
        </p:nvGrpSpPr>
        <p:grpSpPr>
          <a:xfrm>
            <a:off x="643553" y="1919079"/>
            <a:ext cx="206428" cy="9225281"/>
            <a:chOff x="0" y="0"/>
            <a:chExt cx="54368" cy="2429704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05697FF-D8DD-E006-061D-BD37067D9BB1}"/>
                </a:ext>
              </a:extLst>
            </p:cNvPr>
            <p:cNvSpPr/>
            <p:nvPr/>
          </p:nvSpPr>
          <p:spPr>
            <a:xfrm>
              <a:off x="0" y="0"/>
              <a:ext cx="54368" cy="2429704"/>
            </a:xfrm>
            <a:custGeom>
              <a:avLst/>
              <a:gdLst/>
              <a:ahLst/>
              <a:cxnLst/>
              <a:rect l="l" t="t" r="r" b="b"/>
              <a:pathLst>
                <a:path w="54368" h="2429704">
                  <a:moveTo>
                    <a:pt x="0" y="0"/>
                  </a:moveTo>
                  <a:lnTo>
                    <a:pt x="54368" y="0"/>
                  </a:lnTo>
                  <a:lnTo>
                    <a:pt x="54368" y="2429704"/>
                  </a:lnTo>
                  <a:lnTo>
                    <a:pt x="0" y="24297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8F3391C2-898F-67CD-CB1E-3BDB47639CC7}"/>
                </a:ext>
              </a:extLst>
            </p:cNvPr>
            <p:cNvSpPr txBox="1"/>
            <p:nvPr/>
          </p:nvSpPr>
          <p:spPr>
            <a:xfrm>
              <a:off x="0" y="-57150"/>
              <a:ext cx="54368" cy="2486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A6EE817-F799-415E-2CBD-B5EDF73CEE4D}"/>
              </a:ext>
            </a:extLst>
          </p:cNvPr>
          <p:cNvSpPr/>
          <p:nvPr/>
        </p:nvSpPr>
        <p:spPr>
          <a:xfrm>
            <a:off x="1669973" y="1562100"/>
            <a:ext cx="15656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SG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KỶ NĂNG TIẾP NHẬN HỒ SƠ TRÊN PHẦN MỀM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F01857C-AD00-D422-8221-CBB1BB8E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83670"/>
            <a:ext cx="1863771" cy="125249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727EBC58-5EB5-F1D9-565A-C1B12D88879A}"/>
              </a:ext>
            </a:extLst>
          </p:cNvPr>
          <p:cNvSpPr txBox="1"/>
          <p:nvPr/>
        </p:nvSpPr>
        <p:spPr>
          <a:xfrm>
            <a:off x="2152508" y="4622774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</a:rPr>
              <a:t>2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6276D3-A96D-2B49-C27A-92F485D52B39}"/>
              </a:ext>
            </a:extLst>
          </p:cNvPr>
          <p:cNvSpPr txBox="1"/>
          <p:nvPr/>
        </p:nvSpPr>
        <p:spPr>
          <a:xfrm>
            <a:off x="2152508" y="747772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D57E5-5638-9086-8F62-EF6B44C13FEE}"/>
              </a:ext>
            </a:extLst>
          </p:cNvPr>
          <p:cNvSpPr txBox="1"/>
          <p:nvPr/>
        </p:nvSpPr>
        <p:spPr>
          <a:xfrm>
            <a:off x="2202103" y="6075869"/>
            <a:ext cx="23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id="{B0E5785A-DD0A-F235-B019-524A9835E28F}"/>
              </a:ext>
            </a:extLst>
          </p:cNvPr>
          <p:cNvSpPr txBox="1"/>
          <p:nvPr/>
        </p:nvSpPr>
        <p:spPr>
          <a:xfrm>
            <a:off x="1301055" y="2247900"/>
            <a:ext cx="16529745" cy="6894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400" dirty="0"/>
              <a:t>a) </a:t>
            </a:r>
            <a:r>
              <a:rPr lang="en-US" sz="4400" b="1" dirty="0"/>
              <a:t>CHỌN </a:t>
            </a:r>
            <a:r>
              <a:rPr lang="en-US" sz="4400" b="1" dirty="0" err="1"/>
              <a:t>đúng</a:t>
            </a:r>
            <a:r>
              <a:rPr lang="en-US" sz="4400" b="1" dirty="0"/>
              <a:t> </a:t>
            </a:r>
            <a:r>
              <a:rPr lang="en-US" sz="4400" b="1" dirty="0" err="1"/>
              <a:t>vai</a:t>
            </a:r>
            <a:r>
              <a:rPr lang="en-US" sz="4400" b="1" dirty="0"/>
              <a:t> </a:t>
            </a:r>
            <a:r>
              <a:rPr lang="en-US" sz="4400" b="1" dirty="0" err="1"/>
              <a:t>trò</a:t>
            </a:r>
            <a:r>
              <a:rPr lang="en-US" sz="4400" b="1" dirty="0"/>
              <a:t> </a:t>
            </a:r>
            <a:r>
              <a:rPr lang="en-US" sz="4400" b="1" dirty="0" err="1"/>
              <a:t>người</a:t>
            </a:r>
            <a:r>
              <a:rPr lang="en-US" sz="4400" b="1" dirty="0"/>
              <a:t> </a:t>
            </a:r>
            <a:r>
              <a:rPr lang="en-US" sz="4400" b="1" dirty="0" err="1"/>
              <a:t>tiếp</a:t>
            </a:r>
            <a:r>
              <a:rPr lang="en-US" sz="4400" b="1" dirty="0"/>
              <a:t> </a:t>
            </a:r>
            <a:r>
              <a:rPr lang="en-US" sz="4400" b="1" dirty="0" err="1"/>
              <a:t>nhận</a:t>
            </a:r>
            <a:r>
              <a:rPr lang="en-US" sz="4400" dirty="0"/>
              <a:t>. </a:t>
            </a:r>
            <a:r>
              <a:rPr lang="en-US" sz="4400" dirty="0" err="1"/>
              <a:t>Nếu</a:t>
            </a:r>
            <a:r>
              <a:rPr lang="en-US" sz="4400" dirty="0"/>
              <a:t> </a:t>
            </a:r>
            <a:r>
              <a:rPr lang="en-US" sz="4400" dirty="0" err="1"/>
              <a:t>ko</a:t>
            </a:r>
            <a:r>
              <a:rPr lang="en-US" sz="4400" dirty="0"/>
              <a:t> </a:t>
            </a:r>
            <a:r>
              <a:rPr lang="en-US" sz="4400" dirty="0" err="1"/>
              <a:t>đúng</a:t>
            </a:r>
            <a:r>
              <a:rPr lang="en-US" sz="4400" dirty="0"/>
              <a:t> </a:t>
            </a:r>
            <a:r>
              <a:rPr lang="en-US" sz="4400" dirty="0" err="1"/>
              <a:t>vai</a:t>
            </a:r>
            <a:r>
              <a:rPr lang="en-US" sz="4400" dirty="0"/>
              <a:t> </a:t>
            </a:r>
            <a:r>
              <a:rPr lang="en-US" sz="4400" dirty="0" err="1"/>
              <a:t>trò</a:t>
            </a:r>
            <a:r>
              <a:rPr lang="en-US" sz="4400" dirty="0"/>
              <a:t> = &gt; </a:t>
            </a:r>
            <a:r>
              <a:rPr lang="en-US" sz="4400" dirty="0" err="1"/>
              <a:t>sẽ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tìm</a:t>
            </a:r>
            <a:r>
              <a:rPr lang="en-US" sz="4400" dirty="0"/>
              <a:t> </a:t>
            </a:r>
            <a:r>
              <a:rPr lang="en-US" sz="4400" dirty="0" err="1"/>
              <a:t>kiếm</a:t>
            </a:r>
            <a:r>
              <a:rPr lang="en-US" sz="4400" dirty="0"/>
              <a:t> </a:t>
            </a:r>
            <a:r>
              <a:rPr lang="en-US" sz="4400" dirty="0" err="1"/>
              <a:t>thủ</a:t>
            </a:r>
            <a:r>
              <a:rPr lang="en-US" sz="4400" dirty="0"/>
              <a:t> </a:t>
            </a:r>
            <a:r>
              <a:rPr lang="en-US" sz="4400" dirty="0" err="1"/>
              <a:t>tục</a:t>
            </a:r>
            <a:r>
              <a:rPr lang="en-US" sz="4400" dirty="0"/>
              <a:t>,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tiếp</a:t>
            </a:r>
            <a:r>
              <a:rPr lang="en-US" sz="4400" dirty="0"/>
              <a:t>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, </a:t>
            </a:r>
            <a:r>
              <a:rPr lang="en-US" sz="4400" dirty="0" err="1"/>
              <a:t>nếu</a:t>
            </a:r>
            <a:r>
              <a:rPr lang="en-US" sz="4400" dirty="0"/>
              <a:t> </a:t>
            </a:r>
            <a:r>
              <a:rPr lang="en-US" sz="4400" dirty="0" err="1"/>
              <a:t>có</a:t>
            </a:r>
            <a:r>
              <a:rPr lang="en-US" sz="4400" dirty="0"/>
              <a:t> </a:t>
            </a:r>
            <a:r>
              <a:rPr lang="en-US" sz="4400" dirty="0" err="1"/>
              <a:t>thì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về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đúng</a:t>
            </a:r>
            <a:r>
              <a:rPr lang="en-US" sz="4400" dirty="0"/>
              <a:t> </a:t>
            </a:r>
            <a:r>
              <a:rPr lang="en-US" sz="4400" dirty="0" err="1"/>
              <a:t>nơi</a:t>
            </a:r>
            <a:r>
              <a:rPr lang="en-US" sz="4400" dirty="0"/>
              <a:t> </a:t>
            </a:r>
            <a:r>
              <a:rPr lang="en-US" sz="4400" dirty="0" err="1"/>
              <a:t>cần</a:t>
            </a:r>
            <a:r>
              <a:rPr lang="en-US" sz="4400" dirty="0"/>
              <a:t> </a:t>
            </a:r>
            <a:r>
              <a:rPr lang="en-US" sz="4400" dirty="0" err="1"/>
              <a:t>giải</a:t>
            </a:r>
            <a:r>
              <a:rPr lang="en-US" sz="4400" dirty="0"/>
              <a:t> </a:t>
            </a:r>
            <a:r>
              <a:rPr lang="en-US" sz="4400" dirty="0" err="1"/>
              <a:t>quyết</a:t>
            </a:r>
            <a:r>
              <a:rPr lang="en-US" sz="4400" dirty="0"/>
              <a:t>, </a:t>
            </a:r>
            <a:r>
              <a:rPr lang="en-US" sz="4400" dirty="0" err="1"/>
              <a:t>tiền</a:t>
            </a:r>
            <a:r>
              <a:rPr lang="en-US" sz="4400" dirty="0"/>
              <a:t> </a:t>
            </a:r>
            <a:r>
              <a:rPr lang="en-US" sz="4400" dirty="0" err="1"/>
              <a:t>về</a:t>
            </a:r>
            <a:r>
              <a:rPr lang="en-US" sz="4400" dirty="0"/>
              <a:t> </a:t>
            </a:r>
            <a:r>
              <a:rPr lang="en-US" sz="4400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đúng</a:t>
            </a:r>
            <a:r>
              <a:rPr lang="en-US" sz="4400" dirty="0"/>
              <a:t> </a:t>
            </a:r>
            <a:r>
              <a:rPr lang="en-US" sz="4400" dirty="0" err="1"/>
              <a:t>tài</a:t>
            </a:r>
            <a:r>
              <a:rPr lang="en-US" sz="4400" dirty="0"/>
              <a:t> </a:t>
            </a:r>
            <a:r>
              <a:rPr lang="en-US" sz="4400" dirty="0" err="1"/>
              <a:t>khoản</a:t>
            </a:r>
            <a:r>
              <a:rPr lang="en-US" sz="4400" dirty="0"/>
              <a:t> </a:t>
            </a:r>
            <a:r>
              <a:rPr lang="en-US" sz="4400" dirty="0" err="1"/>
              <a:t>thụ</a:t>
            </a:r>
            <a:r>
              <a:rPr lang="en-US" sz="4400" dirty="0"/>
              <a:t> </a:t>
            </a:r>
            <a:r>
              <a:rPr lang="en-US" sz="4400" dirty="0" err="1"/>
              <a:t>hưởng</a:t>
            </a:r>
            <a:r>
              <a:rPr lang="en-US" sz="4400" dirty="0"/>
              <a:t>. </a:t>
            </a:r>
            <a:r>
              <a:rPr lang="en-US" sz="4400" dirty="0" err="1"/>
              <a:t>Cụ</a:t>
            </a:r>
            <a:r>
              <a:rPr lang="en-US" sz="4400" dirty="0"/>
              <a:t> </a:t>
            </a:r>
            <a:r>
              <a:rPr lang="en-US" sz="4400" dirty="0" err="1"/>
              <a:t>thể</a:t>
            </a:r>
            <a:r>
              <a:rPr lang="en-US" sz="4400" dirty="0"/>
              <a:t>:</a:t>
            </a:r>
          </a:p>
          <a:p>
            <a:pPr algn="just"/>
            <a:r>
              <a:rPr lang="en-US" sz="4400" dirty="0"/>
              <a:t>- </a:t>
            </a:r>
            <a:r>
              <a:rPr lang="en-US" sz="4400" dirty="0" err="1"/>
              <a:t>Đối</a:t>
            </a:r>
            <a:r>
              <a:rPr lang="en-US" sz="4400" dirty="0"/>
              <a:t> </a:t>
            </a:r>
            <a:r>
              <a:rPr lang="en-US" sz="4400" dirty="0" err="1"/>
              <a:t>với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đất</a:t>
            </a:r>
            <a:r>
              <a:rPr lang="en-US" sz="4400" dirty="0"/>
              <a:t> </a:t>
            </a:r>
            <a:r>
              <a:rPr lang="en-US" sz="4400" dirty="0" err="1"/>
              <a:t>đai</a:t>
            </a:r>
            <a:r>
              <a:rPr lang="en-US" sz="4400" dirty="0"/>
              <a:t> </a:t>
            </a:r>
            <a:r>
              <a:rPr lang="en-US" sz="4400" dirty="0" err="1"/>
              <a:t>thuộc</a:t>
            </a:r>
            <a:r>
              <a:rPr lang="en-US" sz="4400" dirty="0"/>
              <a:t> </a:t>
            </a:r>
            <a:r>
              <a:rPr lang="en-US" sz="4400" dirty="0" err="1"/>
              <a:t>thẩm</a:t>
            </a:r>
            <a:r>
              <a:rPr lang="en-US" sz="4400" dirty="0"/>
              <a:t> </a:t>
            </a:r>
            <a:r>
              <a:rPr lang="en-US" sz="4400" dirty="0" err="1"/>
              <a:t>quyền</a:t>
            </a:r>
            <a:r>
              <a:rPr lang="en-US" sz="4400" dirty="0"/>
              <a:t> </a:t>
            </a:r>
            <a:r>
              <a:rPr lang="en-US" sz="4400" dirty="0" err="1"/>
              <a:t>của</a:t>
            </a:r>
            <a:r>
              <a:rPr lang="en-US" sz="4400" dirty="0"/>
              <a:t> </a:t>
            </a:r>
            <a:r>
              <a:rPr lang="en-US" sz="4400" b="1" dirty="0"/>
              <a:t>UBND </a:t>
            </a:r>
            <a:r>
              <a:rPr lang="en-US" sz="4400" b="1" dirty="0" err="1"/>
              <a:t>cấp</a:t>
            </a:r>
            <a:r>
              <a:rPr lang="en-US" sz="4400" b="1" dirty="0"/>
              <a:t> </a:t>
            </a:r>
            <a:r>
              <a:rPr lang="en-US" sz="4400" b="1" dirty="0" err="1"/>
              <a:t>xã</a:t>
            </a:r>
            <a:r>
              <a:rPr lang="en-US" sz="4400" dirty="0"/>
              <a:t>: </a:t>
            </a:r>
            <a:r>
              <a:rPr lang="en-US" sz="4400" dirty="0" err="1"/>
              <a:t>chọn</a:t>
            </a:r>
            <a:r>
              <a:rPr lang="en-US" sz="4400" dirty="0"/>
              <a:t> </a:t>
            </a:r>
            <a:r>
              <a:rPr lang="en-US" sz="4400" dirty="0" err="1"/>
              <a:t>vai</a:t>
            </a:r>
            <a:r>
              <a:rPr lang="en-US" sz="4400" dirty="0"/>
              <a:t> </a:t>
            </a:r>
            <a:r>
              <a:rPr lang="en-US" sz="4400" dirty="0" err="1"/>
              <a:t>trò</a:t>
            </a:r>
            <a:r>
              <a:rPr lang="en-US" sz="4400" dirty="0"/>
              <a:t> </a:t>
            </a:r>
            <a:r>
              <a:rPr lang="en-US" sz="4400" dirty="0" err="1"/>
              <a:t>là</a:t>
            </a:r>
            <a:r>
              <a:rPr lang="en-US" sz="4400" dirty="0"/>
              <a:t> CÁN BỘ MỘT CỬA/TRUNG TÂM PHỤC VỤ HÀNH CHÍNH CÔNG</a:t>
            </a:r>
          </a:p>
          <a:p>
            <a:pPr algn="just"/>
            <a:r>
              <a:rPr lang="en-US" sz="4400" dirty="0"/>
              <a:t>- </a:t>
            </a:r>
            <a:r>
              <a:rPr lang="en-US" sz="4400" dirty="0" err="1"/>
              <a:t>Đối</a:t>
            </a:r>
            <a:r>
              <a:rPr lang="en-US" sz="4400" dirty="0"/>
              <a:t> </a:t>
            </a:r>
            <a:r>
              <a:rPr lang="en-US" sz="4400" dirty="0" err="1"/>
              <a:t>với</a:t>
            </a:r>
            <a:r>
              <a:rPr lang="en-US" sz="4400" dirty="0"/>
              <a:t> </a:t>
            </a:r>
            <a:r>
              <a:rPr lang="en-US" sz="4400" dirty="0" err="1"/>
              <a:t>hồ</a:t>
            </a:r>
            <a:r>
              <a:rPr lang="en-US" sz="4400" dirty="0"/>
              <a:t> </a:t>
            </a:r>
            <a:r>
              <a:rPr lang="en-US" sz="4400" dirty="0" err="1"/>
              <a:t>sơ</a:t>
            </a:r>
            <a:r>
              <a:rPr lang="en-US" sz="4400" dirty="0"/>
              <a:t> </a:t>
            </a:r>
            <a:r>
              <a:rPr lang="en-US" sz="4400" dirty="0" err="1"/>
              <a:t>đất</a:t>
            </a:r>
            <a:r>
              <a:rPr lang="en-US" sz="4400" dirty="0"/>
              <a:t> </a:t>
            </a:r>
            <a:r>
              <a:rPr lang="en-US" sz="4400" dirty="0" err="1"/>
              <a:t>đai</a:t>
            </a:r>
            <a:r>
              <a:rPr lang="en-US" sz="4400" dirty="0"/>
              <a:t> </a:t>
            </a:r>
            <a:r>
              <a:rPr lang="en-US" sz="4400" dirty="0" err="1"/>
              <a:t>thuộc</a:t>
            </a:r>
            <a:r>
              <a:rPr lang="en-US" sz="4400" dirty="0"/>
              <a:t> </a:t>
            </a:r>
            <a:r>
              <a:rPr lang="en-US" sz="4400" dirty="0" err="1"/>
              <a:t>thẩm</a:t>
            </a:r>
            <a:r>
              <a:rPr lang="en-US" sz="4400" dirty="0"/>
              <a:t> </a:t>
            </a:r>
            <a:r>
              <a:rPr lang="en-US" sz="4400" dirty="0" err="1"/>
              <a:t>quyền</a:t>
            </a:r>
            <a:r>
              <a:rPr lang="en-US" sz="4400" dirty="0"/>
              <a:t> </a:t>
            </a:r>
            <a:r>
              <a:rPr lang="en-US" sz="4400" dirty="0" err="1"/>
              <a:t>giải</a:t>
            </a:r>
            <a:r>
              <a:rPr lang="en-US" sz="4400" dirty="0"/>
              <a:t> </a:t>
            </a:r>
            <a:r>
              <a:rPr lang="en-US" sz="4400" dirty="0" err="1"/>
              <a:t>quyết</a:t>
            </a:r>
            <a:r>
              <a:rPr lang="en-US" sz="4400" dirty="0"/>
              <a:t> </a:t>
            </a:r>
            <a:r>
              <a:rPr lang="en-US" sz="4400" dirty="0" err="1"/>
              <a:t>của</a:t>
            </a:r>
            <a:r>
              <a:rPr lang="en-US" sz="4400" dirty="0"/>
              <a:t> </a:t>
            </a:r>
            <a:r>
              <a:rPr lang="en-US" sz="4400" b="1" dirty="0" err="1"/>
              <a:t>Sở</a:t>
            </a:r>
            <a:r>
              <a:rPr lang="en-US" sz="4400" b="1" dirty="0"/>
              <a:t> NN&amp;MT</a:t>
            </a:r>
            <a:r>
              <a:rPr lang="en-US" sz="4400" dirty="0"/>
              <a:t>, </a:t>
            </a:r>
            <a:r>
              <a:rPr lang="en-US" sz="4400" dirty="0" err="1"/>
              <a:t>chọn</a:t>
            </a:r>
            <a:r>
              <a:rPr lang="en-US" sz="4400" dirty="0"/>
              <a:t> </a:t>
            </a:r>
            <a:r>
              <a:rPr lang="en-US" sz="4400" dirty="0" err="1"/>
              <a:t>vai</a:t>
            </a:r>
            <a:r>
              <a:rPr lang="en-US" sz="4400" dirty="0"/>
              <a:t> </a:t>
            </a:r>
            <a:r>
              <a:rPr lang="en-US" sz="4400" dirty="0" err="1"/>
              <a:t>trò</a:t>
            </a:r>
            <a:r>
              <a:rPr lang="en-US" sz="4400" dirty="0"/>
              <a:t> </a:t>
            </a:r>
            <a:r>
              <a:rPr lang="en-US" sz="4400" dirty="0" err="1"/>
              <a:t>là</a:t>
            </a:r>
            <a:r>
              <a:rPr lang="en-US" sz="4400" dirty="0"/>
              <a:t> NHÓM VPĐKĐĐ_NHÓM CÁN BỘ 1 CỬA/ĐĂNG KÝ ĐẤT ĐAI</a:t>
            </a:r>
          </a:p>
          <a:p>
            <a:pPr marL="685800" indent="-685800">
              <a:buFontTx/>
              <a:buChar char="-"/>
            </a:pPr>
            <a:endParaRPr lang="en-US" sz="4800" dirty="0"/>
          </a:p>
          <a:p>
            <a:r>
              <a:rPr lang="en-US" sz="4800" dirty="0"/>
              <a:t>	</a:t>
            </a:r>
            <a:endParaRPr lang="en-US" sz="5400" dirty="0"/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669973" y="7800844"/>
            <a:ext cx="10439400" cy="178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73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</TotalTime>
  <Words>3037</Words>
  <Application>Microsoft Office PowerPoint</Application>
  <PresentationFormat>Custom</PresentationFormat>
  <Paragraphs>199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Anton</vt:lpstr>
      <vt:lpstr>Calibri</vt:lpstr>
      <vt:lpstr>Times New Roman</vt:lpstr>
      <vt:lpstr>Arial Black</vt:lpstr>
      <vt:lpstr>Arial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Modern Business Operation Management Company Presentation</dc:title>
  <dc:creator>Nguyễn Mạnh Cường</dc:creator>
  <cp:lastModifiedBy>Trung Du Dang</cp:lastModifiedBy>
  <cp:revision>86</cp:revision>
  <cp:lastPrinted>2025-06-10T10:30:45Z</cp:lastPrinted>
  <dcterms:created xsi:type="dcterms:W3CDTF">2006-08-16T00:00:00Z</dcterms:created>
  <dcterms:modified xsi:type="dcterms:W3CDTF">2025-07-06T06:52:46Z</dcterms:modified>
  <dc:identifier>DAGp6rVTtQY</dc:identifier>
</cp:coreProperties>
</file>