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147474108" r:id="rId2"/>
    <p:sldId id="2147474109" r:id="rId3"/>
    <p:sldId id="2147473838" r:id="rId4"/>
    <p:sldId id="2147473839" r:id="rId5"/>
    <p:sldId id="2147473856" r:id="rId6"/>
    <p:sldId id="2147476398" r:id="rId7"/>
    <p:sldId id="2147476380" r:id="rId8"/>
    <p:sldId id="2147476463" r:id="rId9"/>
    <p:sldId id="2147476475" r:id="rId10"/>
    <p:sldId id="2147476474" r:id="rId11"/>
    <p:sldId id="2147476388" r:id="rId12"/>
    <p:sldId id="2147476366" r:id="rId13"/>
    <p:sldId id="2147476370" r:id="rId14"/>
    <p:sldId id="2147476372" r:id="rId15"/>
    <p:sldId id="2147476373" r:id="rId16"/>
    <p:sldId id="2147476371" r:id="rId17"/>
    <p:sldId id="2147476374" r:id="rId18"/>
    <p:sldId id="2147476375" r:id="rId19"/>
    <p:sldId id="2147476377" r:id="rId20"/>
    <p:sldId id="2147476378" r:id="rId21"/>
    <p:sldId id="2147476399" r:id="rId22"/>
    <p:sldId id="2147476365" r:id="rId23"/>
    <p:sldId id="2147476367" r:id="rId24"/>
    <p:sldId id="2147473909" r:id="rId25"/>
    <p:sldId id="2147473664" r:id="rId26"/>
    <p:sldId id="2147473737" r:id="rId27"/>
    <p:sldId id="2147476324" r:id="rId28"/>
    <p:sldId id="2147473749" r:id="rId29"/>
    <p:sldId id="2147476450" r:id="rId30"/>
    <p:sldId id="2147476283" r:id="rId31"/>
    <p:sldId id="2147473797" r:id="rId32"/>
    <p:sldId id="2147476333" r:id="rId33"/>
    <p:sldId id="2147476454" r:id="rId34"/>
    <p:sldId id="2147476487" r:id="rId35"/>
    <p:sldId id="2147476485" r:id="rId36"/>
    <p:sldId id="2147476486" r:id="rId37"/>
    <p:sldId id="2147476488" r:id="rId38"/>
    <p:sldId id="2147476453" r:id="rId39"/>
    <p:sldId id="2147476326" r:id="rId40"/>
    <p:sldId id="2147476400" r:id="rId41"/>
    <p:sldId id="2147476491" r:id="rId42"/>
    <p:sldId id="2147476490" r:id="rId43"/>
    <p:sldId id="2147476331" r:id="rId44"/>
    <p:sldId id="2147476449" r:id="rId45"/>
    <p:sldId id="2147476408" r:id="rId46"/>
    <p:sldId id="2147476338" r:id="rId47"/>
    <p:sldId id="2147476368" r:id="rId48"/>
    <p:sldId id="2147476390" r:id="rId49"/>
    <p:sldId id="2147473590" r:id="rId50"/>
    <p:sldId id="2147474111" r:id="rId51"/>
    <p:sldId id="2147474095" r:id="rId52"/>
    <p:sldId id="2147476456" r:id="rId53"/>
    <p:sldId id="2147476457" r:id="rId54"/>
    <p:sldId id="2147476458" r:id="rId55"/>
    <p:sldId id="2147474102" r:id="rId56"/>
    <p:sldId id="2147476464" r:id="rId57"/>
    <p:sldId id="2147476476" r:id="rId58"/>
    <p:sldId id="2147476483" r:id="rId59"/>
    <p:sldId id="2147476484" r:id="rId60"/>
    <p:sldId id="2147476477" r:id="rId61"/>
    <p:sldId id="2147476478" r:id="rId62"/>
    <p:sldId id="2147476479" r:id="rId63"/>
    <p:sldId id="2147476480" r:id="rId64"/>
    <p:sldId id="2147476481" r:id="rId65"/>
    <p:sldId id="2147476482" r:id="rId66"/>
    <p:sldId id="2147476394" r:id="rId67"/>
    <p:sldId id="2147476393" r:id="rId68"/>
    <p:sldId id="2147476452" r:id="rId69"/>
    <p:sldId id="2147476341" r:id="rId70"/>
    <p:sldId id="2147476492" r:id="rId71"/>
    <p:sldId id="2147476342" r:id="rId72"/>
    <p:sldId id="2147476343" r:id="rId73"/>
    <p:sldId id="2147476344" r:id="rId74"/>
    <p:sldId id="2147476447" r:id="rId75"/>
    <p:sldId id="2147476347" r:id="rId76"/>
    <p:sldId id="2147473466" r:id="rId7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000099"/>
    <a:srgbClr val="6C0000"/>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62799" autoAdjust="0"/>
  </p:normalViewPr>
  <p:slideViewPr>
    <p:cSldViewPr snapToGrid="0">
      <p:cViewPr varScale="1">
        <p:scale>
          <a:sx n="79" d="100"/>
          <a:sy n="79" d="100"/>
        </p:scale>
        <p:origin x="888" y="72"/>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F1436A85-A06C-4425-9451-314869ECACDE}"/>
    <pc:docChg chg="undo custSel addSld delSld modSld">
      <pc:chgData name="Tường SKHĐT" userId="ab9568c39a88b08a" providerId="LiveId" clId="{F1436A85-A06C-4425-9451-314869ECACDE}" dt="2024-06-06T10:16:39.199" v="2150" actId="20577"/>
      <pc:docMkLst>
        <pc:docMk/>
      </pc:docMkLst>
      <pc:sldChg chg="modSp mod modAnim">
        <pc:chgData name="Tường SKHĐT" userId="ab9568c39a88b08a" providerId="LiveId" clId="{F1436A85-A06C-4425-9451-314869ECACDE}" dt="2024-06-06T10:12:31.175" v="2120" actId="403"/>
        <pc:sldMkLst>
          <pc:docMk/>
          <pc:sldMk cId="3397864268" sldId="2147473590"/>
        </pc:sldMkLst>
        <pc:spChg chg="mod">
          <ac:chgData name="Tường SKHĐT" userId="ab9568c39a88b08a" providerId="LiveId" clId="{F1436A85-A06C-4425-9451-314869ECACDE}" dt="2024-06-06T09:22:00.988" v="426" actId="20577"/>
          <ac:spMkLst>
            <pc:docMk/>
            <pc:sldMk cId="3397864268" sldId="2147473590"/>
            <ac:spMk id="2" creationId="{3C05F405-77A8-295C-5EC2-552D05A0E53C}"/>
          </ac:spMkLst>
        </pc:spChg>
        <pc:spChg chg="mod">
          <ac:chgData name="Tường SKHĐT" userId="ab9568c39a88b08a" providerId="LiveId" clId="{F1436A85-A06C-4425-9451-314869ECACDE}" dt="2024-06-06T10:12:31.175" v="2120" actId="403"/>
          <ac:spMkLst>
            <pc:docMk/>
            <pc:sldMk cId="3397864268" sldId="2147473590"/>
            <ac:spMk id="10" creationId="{8124D21E-909E-1450-16D0-117CABF0D840}"/>
          </ac:spMkLst>
        </pc:spChg>
      </pc:sldChg>
      <pc:sldChg chg="modSp mod">
        <pc:chgData name="Tường SKHĐT" userId="ab9568c39a88b08a" providerId="LiveId" clId="{F1436A85-A06C-4425-9451-314869ECACDE}" dt="2024-06-06T09:51:39.877" v="1483" actId="20577"/>
        <pc:sldMkLst>
          <pc:docMk/>
          <pc:sldMk cId="2148431958" sldId="2147473749"/>
        </pc:sldMkLst>
        <pc:graphicFrameChg chg="mod modGraphic">
          <ac:chgData name="Tường SKHĐT" userId="ab9568c39a88b08a" providerId="LiveId" clId="{F1436A85-A06C-4425-9451-314869ECACDE}" dt="2024-06-06T09:51:39.877" v="1483"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F1436A85-A06C-4425-9451-314869ECACDE}" dt="2024-06-06T09:49:51.636" v="1469" actId="404"/>
        <pc:sldMkLst>
          <pc:docMk/>
          <pc:sldMk cId="1957643202" sldId="2147473838"/>
        </pc:sldMkLst>
        <pc:graphicFrameChg chg="modGraphic">
          <ac:chgData name="Tường SKHĐT" userId="ab9568c39a88b08a" providerId="LiveId" clId="{F1436A85-A06C-4425-9451-314869ECACDE}" dt="2024-06-06T09:49:51.636" v="1469" actId="404"/>
          <ac:graphicFrameMkLst>
            <pc:docMk/>
            <pc:sldMk cId="1957643202" sldId="2147473838"/>
            <ac:graphicFrameMk id="3" creationId="{E8D888CF-4471-5BDD-6979-3419CB6F8D4F}"/>
          </ac:graphicFrameMkLst>
        </pc:graphicFrameChg>
      </pc:sldChg>
      <pc:sldChg chg="modSp mod">
        <pc:chgData name="Tường SKHĐT" userId="ab9568c39a88b08a" providerId="LiveId" clId="{F1436A85-A06C-4425-9451-314869ECACDE}" dt="2024-06-06T10:15:01.239" v="2129" actId="404"/>
        <pc:sldMkLst>
          <pc:docMk/>
          <pc:sldMk cId="3676880401" sldId="2147473856"/>
        </pc:sldMkLst>
        <pc:graphicFrameChg chg="mod modGraphic">
          <ac:chgData name="Tường SKHĐT" userId="ab9568c39a88b08a" providerId="LiveId" clId="{F1436A85-A06C-4425-9451-314869ECACDE}" dt="2024-06-06T10:15:01.239" v="2129" actId="404"/>
          <ac:graphicFrameMkLst>
            <pc:docMk/>
            <pc:sldMk cId="3676880401" sldId="2147473856"/>
            <ac:graphicFrameMk id="3" creationId="{147BBE17-B93F-B514-0556-659B112B05EE}"/>
          </ac:graphicFrameMkLst>
        </pc:graphicFrameChg>
      </pc:sldChg>
      <pc:sldChg chg="modSp del mod">
        <pc:chgData name="Tường SKHĐT" userId="ab9568c39a88b08a" providerId="LiveId" clId="{F1436A85-A06C-4425-9451-314869ECACDE}" dt="2024-06-06T09:20:44.471" v="380" actId="2696"/>
        <pc:sldMkLst>
          <pc:docMk/>
          <pc:sldMk cId="2464111991" sldId="2147473931"/>
        </pc:sldMkLst>
        <pc:spChg chg="mod">
          <ac:chgData name="Tường SKHĐT" userId="ab9568c39a88b08a" providerId="LiveId" clId="{F1436A85-A06C-4425-9451-314869ECACDE}" dt="2024-06-06T09:18:43.451" v="375" actId="1076"/>
          <ac:spMkLst>
            <pc:docMk/>
            <pc:sldMk cId="2464111991" sldId="2147473931"/>
            <ac:spMk id="2" creationId="{7E85904C-0816-BCFE-A790-528F626BBCB7}"/>
          </ac:spMkLst>
        </pc:spChg>
        <pc:graphicFrameChg chg="mod modGraphic">
          <ac:chgData name="Tường SKHĐT" userId="ab9568c39a88b08a" providerId="LiveId" clId="{F1436A85-A06C-4425-9451-314869ECACDE}" dt="2024-06-06T09:19:24.959" v="378" actId="20577"/>
          <ac:graphicFrameMkLst>
            <pc:docMk/>
            <pc:sldMk cId="2464111991" sldId="2147473931"/>
            <ac:graphicFrameMk id="10" creationId="{83C0D92A-467E-3F41-0043-586F35EFB2C8}"/>
          </ac:graphicFrameMkLst>
        </pc:graphicFrameChg>
      </pc:sldChg>
      <pc:sldChg chg="modSp mod">
        <pc:chgData name="Tường SKHĐT" userId="ab9568c39a88b08a" providerId="LiveId" clId="{F1436A85-A06C-4425-9451-314869ECACDE}" dt="2024-06-06T09:57:55.109" v="1668" actId="1076"/>
        <pc:sldMkLst>
          <pc:docMk/>
          <pc:sldMk cId="2446367148" sldId="2147476279"/>
        </pc:sldMkLst>
        <pc:graphicFrameChg chg="mod modGraphic">
          <ac:chgData name="Tường SKHĐT" userId="ab9568c39a88b08a" providerId="LiveId" clId="{F1436A85-A06C-4425-9451-314869ECACDE}" dt="2024-06-06T09:57:55.109" v="1668" actId="1076"/>
          <ac:graphicFrameMkLst>
            <pc:docMk/>
            <pc:sldMk cId="2446367148" sldId="2147476279"/>
            <ac:graphicFrameMk id="8" creationId="{B5E5335D-2EED-82AF-3A59-FAE8BB94EAE1}"/>
          </ac:graphicFrameMkLst>
        </pc:graphicFrameChg>
      </pc:sldChg>
      <pc:sldChg chg="modSp mod">
        <pc:chgData name="Tường SKHĐT" userId="ab9568c39a88b08a" providerId="LiveId" clId="{F1436A85-A06C-4425-9451-314869ECACDE}" dt="2024-06-06T09:57:25.986" v="1662" actId="404"/>
        <pc:sldMkLst>
          <pc:docMk/>
          <pc:sldMk cId="3671866131" sldId="2147476307"/>
        </pc:sldMkLst>
        <pc:graphicFrameChg chg="mod modGraphic">
          <ac:chgData name="Tường SKHĐT" userId="ab9568c39a88b08a" providerId="LiveId" clId="{F1436A85-A06C-4425-9451-314869ECACDE}" dt="2024-06-06T09:57:25.986" v="1662" actId="404"/>
          <ac:graphicFrameMkLst>
            <pc:docMk/>
            <pc:sldMk cId="3671866131" sldId="2147476307"/>
            <ac:graphicFrameMk id="2" creationId="{FF345DD7-220E-A262-E9B6-916197F59CB8}"/>
          </ac:graphicFrameMkLst>
        </pc:graphicFrameChg>
      </pc:sldChg>
      <pc:sldChg chg="modSp mod">
        <pc:chgData name="Tường SKHĐT" userId="ab9568c39a88b08a" providerId="LiveId" clId="{F1436A85-A06C-4425-9451-314869ECACDE}" dt="2024-06-06T09:56:39.028" v="1644" actId="20577"/>
        <pc:sldMkLst>
          <pc:docMk/>
          <pc:sldMk cId="3507308410" sldId="2147476308"/>
        </pc:sldMkLst>
        <pc:graphicFrameChg chg="modGraphic">
          <ac:chgData name="Tường SKHĐT" userId="ab9568c39a88b08a" providerId="LiveId" clId="{F1436A85-A06C-4425-9451-314869ECACDE}" dt="2024-06-06T09:56:39.028" v="1644" actId="20577"/>
          <ac:graphicFrameMkLst>
            <pc:docMk/>
            <pc:sldMk cId="3507308410" sldId="2147476308"/>
            <ac:graphicFrameMk id="4" creationId="{FFD1CF4A-1FFA-AB94-E6A4-DA7B26E750DA}"/>
          </ac:graphicFrameMkLst>
        </pc:graphicFrameChg>
      </pc:sldChg>
      <pc:sldChg chg="modSp mod">
        <pc:chgData name="Tường SKHĐT" userId="ab9568c39a88b08a" providerId="LiveId" clId="{F1436A85-A06C-4425-9451-314869ECACDE}" dt="2024-06-06T09:57:30.944" v="1663" actId="403"/>
        <pc:sldMkLst>
          <pc:docMk/>
          <pc:sldMk cId="2708796945" sldId="2147476309"/>
        </pc:sldMkLst>
        <pc:graphicFrameChg chg="modGraphic">
          <ac:chgData name="Tường SKHĐT" userId="ab9568c39a88b08a" providerId="LiveId" clId="{F1436A85-A06C-4425-9451-314869ECACDE}" dt="2024-06-06T09:57:30.944" v="1663" actId="403"/>
          <ac:graphicFrameMkLst>
            <pc:docMk/>
            <pc:sldMk cId="2708796945" sldId="2147476309"/>
            <ac:graphicFrameMk id="4" creationId="{8474A63A-CC1C-0E90-E888-D611B8A42D86}"/>
          </ac:graphicFrameMkLst>
        </pc:graphicFrameChg>
      </pc:sldChg>
      <pc:sldChg chg="modSp mod">
        <pc:chgData name="Tường SKHĐT" userId="ab9568c39a88b08a" providerId="LiveId" clId="{F1436A85-A06C-4425-9451-314869ECACDE}" dt="2024-06-06T09:50:43.803" v="1482" actId="120"/>
        <pc:sldMkLst>
          <pc:docMk/>
          <pc:sldMk cId="2103619683" sldId="2147476314"/>
        </pc:sldMkLst>
        <pc:graphicFrameChg chg="mod modGraphic">
          <ac:chgData name="Tường SKHĐT" userId="ab9568c39a88b08a" providerId="LiveId" clId="{F1436A85-A06C-4425-9451-314869ECACDE}" dt="2024-06-06T09:50:43.803" v="1482" actId="120"/>
          <ac:graphicFrameMkLst>
            <pc:docMk/>
            <pc:sldMk cId="2103619683" sldId="2147476314"/>
            <ac:graphicFrameMk id="3" creationId="{4484016F-92DD-8857-BC49-3681A286032B}"/>
          </ac:graphicFrameMkLst>
        </pc:graphicFrameChg>
      </pc:sldChg>
      <pc:sldChg chg="modSp mod">
        <pc:chgData name="Tường SKHĐT" userId="ab9568c39a88b08a" providerId="LiveId" clId="{F1436A85-A06C-4425-9451-314869ECACDE}" dt="2024-06-06T09:12:29.840" v="53" actId="207"/>
        <pc:sldMkLst>
          <pc:docMk/>
          <pc:sldMk cId="3852474045" sldId="2147476326"/>
        </pc:sldMkLst>
        <pc:graphicFrameChg chg="modGraphic">
          <ac:chgData name="Tường SKHĐT" userId="ab9568c39a88b08a" providerId="LiveId" clId="{F1436A85-A06C-4425-9451-314869ECACDE}" dt="2024-06-06T09:12:29.840" v="53" actId="207"/>
          <ac:graphicFrameMkLst>
            <pc:docMk/>
            <pc:sldMk cId="3852474045" sldId="2147476326"/>
            <ac:graphicFrameMk id="2" creationId="{74B1E4D7-B7B7-4B5E-0FF4-D10404E8E288}"/>
          </ac:graphicFrameMkLst>
        </pc:graphicFrameChg>
      </pc:sldChg>
      <pc:sldChg chg="modSp mod">
        <pc:chgData name="Tường SKHĐT" userId="ab9568c39a88b08a" providerId="LiveId" clId="{F1436A85-A06C-4425-9451-314869ECACDE}" dt="2024-06-06T09:48:30.757" v="1444" actId="20577"/>
        <pc:sldMkLst>
          <pc:docMk/>
          <pc:sldMk cId="3378022959" sldId="2147476329"/>
        </pc:sldMkLst>
        <pc:graphicFrameChg chg="modGraphic">
          <ac:chgData name="Tường SKHĐT" userId="ab9568c39a88b08a" providerId="LiveId" clId="{F1436A85-A06C-4425-9451-314869ECACDE}" dt="2024-06-06T09:48:30.757" v="1444"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F1436A85-A06C-4425-9451-314869ECACDE}" dt="2024-06-06T09:53:59.547" v="1522" actId="1076"/>
        <pc:sldMkLst>
          <pc:docMk/>
          <pc:sldMk cId="423907985" sldId="2147476330"/>
        </pc:sldMkLst>
        <pc:graphicFrameChg chg="mod modGraphic">
          <ac:chgData name="Tường SKHĐT" userId="ab9568c39a88b08a" providerId="LiveId" clId="{F1436A85-A06C-4425-9451-314869ECACDE}" dt="2024-06-06T09:53:59.547" v="1522" actId="1076"/>
          <ac:graphicFrameMkLst>
            <pc:docMk/>
            <pc:sldMk cId="423907985" sldId="2147476330"/>
            <ac:graphicFrameMk id="5" creationId="{FCD81441-6287-7131-06BD-FC7F3E7BEDCF}"/>
          </ac:graphicFrameMkLst>
        </pc:graphicFrameChg>
        <pc:graphicFrameChg chg="mod modGraphic">
          <ac:chgData name="Tường SKHĐT" userId="ab9568c39a88b08a" providerId="LiveId" clId="{F1436A85-A06C-4425-9451-314869ECACDE}" dt="2024-06-06T09:53:57.162" v="1521" actId="1076"/>
          <ac:graphicFrameMkLst>
            <pc:docMk/>
            <pc:sldMk cId="423907985" sldId="2147476330"/>
            <ac:graphicFrameMk id="6" creationId="{EC08DEE4-3098-93BC-55B7-C174729470AF}"/>
          </ac:graphicFrameMkLst>
        </pc:graphicFrameChg>
      </pc:sldChg>
      <pc:sldChg chg="addSp delSp modSp mod">
        <pc:chgData name="Tường SKHĐT" userId="ab9568c39a88b08a" providerId="LiveId" clId="{F1436A85-A06C-4425-9451-314869ECACDE}" dt="2024-06-06T10:16:39.199" v="2150" actId="20577"/>
        <pc:sldMkLst>
          <pc:docMk/>
          <pc:sldMk cId="1453076751" sldId="2147476333"/>
        </pc:sldMkLst>
        <pc:graphicFrameChg chg="mod modGraphic">
          <ac:chgData name="Tường SKHĐT" userId="ab9568c39a88b08a" providerId="LiveId" clId="{F1436A85-A06C-4425-9451-314869ECACDE}" dt="2024-06-06T10:16:39.199" v="2150" actId="20577"/>
          <ac:graphicFrameMkLst>
            <pc:docMk/>
            <pc:sldMk cId="1453076751" sldId="2147476333"/>
            <ac:graphicFrameMk id="2" creationId="{207C86B0-DBF4-FD20-221B-BD96FD50EA79}"/>
          </ac:graphicFrameMkLst>
        </pc:graphicFrameChg>
        <pc:picChg chg="del">
          <ac:chgData name="Tường SKHĐT" userId="ab9568c39a88b08a" providerId="LiveId" clId="{F1436A85-A06C-4425-9451-314869ECACDE}" dt="2024-06-06T09:11:19.576" v="42" actId="21"/>
          <ac:picMkLst>
            <pc:docMk/>
            <pc:sldMk cId="1453076751" sldId="2147476333"/>
            <ac:picMk id="4" creationId="{63722903-EBA2-60FB-CBC8-B50A54BB4F87}"/>
          </ac:picMkLst>
        </pc:picChg>
        <pc:picChg chg="add mod">
          <ac:chgData name="Tường SKHĐT" userId="ab9568c39a88b08a" providerId="LiveId" clId="{F1436A85-A06C-4425-9451-314869ECACDE}" dt="2024-06-06T09:11:53.450" v="50" actId="14100"/>
          <ac:picMkLst>
            <pc:docMk/>
            <pc:sldMk cId="1453076751" sldId="2147476333"/>
            <ac:picMk id="5" creationId="{B8CFF9BA-08F6-C692-EFBB-10C3CEF0DB90}"/>
          </ac:picMkLst>
        </pc:picChg>
        <pc:picChg chg="del">
          <ac:chgData name="Tường SKHĐT" userId="ab9568c39a88b08a" providerId="LiveId" clId="{F1436A85-A06C-4425-9451-314869ECACDE}" dt="2024-06-06T09:11:50.131" v="48" actId="21"/>
          <ac:picMkLst>
            <pc:docMk/>
            <pc:sldMk cId="1453076751" sldId="2147476333"/>
            <ac:picMk id="6" creationId="{45CD76DB-7D15-2C61-77AC-AA74C6CC6943}"/>
          </ac:picMkLst>
        </pc:picChg>
      </pc:sldChg>
      <pc:sldChg chg="modSp mod">
        <pc:chgData name="Tường SKHĐT" userId="ab9568c39a88b08a" providerId="LiveId" clId="{F1436A85-A06C-4425-9451-314869ECACDE}" dt="2024-06-06T09:52:52.922" v="1492" actId="20577"/>
        <pc:sldMkLst>
          <pc:docMk/>
          <pc:sldMk cId="3998300180" sldId="2147476335"/>
        </pc:sldMkLst>
        <pc:graphicFrameChg chg="modGraphic">
          <ac:chgData name="Tường SKHĐT" userId="ab9568c39a88b08a" providerId="LiveId" clId="{F1436A85-A06C-4425-9451-314869ECACDE}" dt="2024-06-06T09:52:52.922" v="1492" actId="20577"/>
          <ac:graphicFrameMkLst>
            <pc:docMk/>
            <pc:sldMk cId="3998300180" sldId="2147476335"/>
            <ac:graphicFrameMk id="8" creationId="{B5E5335D-2EED-82AF-3A59-FAE8BB94EAE1}"/>
          </ac:graphicFrameMkLst>
        </pc:graphicFrameChg>
      </pc:sldChg>
      <pc:sldChg chg="delSp modSp mod">
        <pc:chgData name="Tường SKHĐT" userId="ab9568c39a88b08a" providerId="LiveId" clId="{F1436A85-A06C-4425-9451-314869ECACDE}" dt="2024-06-06T09:47:16.675" v="1428" actId="20577"/>
        <pc:sldMkLst>
          <pc:docMk/>
          <pc:sldMk cId="3655630329" sldId="2147476337"/>
        </pc:sldMkLst>
        <pc:spChg chg="mod">
          <ac:chgData name="Tường SKHĐT" userId="ab9568c39a88b08a" providerId="LiveId" clId="{F1436A85-A06C-4425-9451-314869ECACDE}" dt="2024-06-06T09:47:16.675" v="1428" actId="20577"/>
          <ac:spMkLst>
            <pc:docMk/>
            <pc:sldMk cId="3655630329" sldId="2147476337"/>
            <ac:spMk id="3" creationId="{B0E1E633-D255-1218-5C50-869F2AB0F13A}"/>
          </ac:spMkLst>
        </pc:spChg>
        <pc:picChg chg="del">
          <ac:chgData name="Tường SKHĐT" userId="ab9568c39a88b08a" providerId="LiveId" clId="{F1436A85-A06C-4425-9451-314869ECACDE}" dt="2024-06-06T09:37:50.915" v="833" actId="21"/>
          <ac:picMkLst>
            <pc:docMk/>
            <pc:sldMk cId="3655630329" sldId="2147476337"/>
            <ac:picMk id="2" creationId="{186E7AAF-81A4-4387-CD9A-E83A7AB00022}"/>
          </ac:picMkLst>
        </pc:picChg>
        <pc:picChg chg="del">
          <ac:chgData name="Tường SKHĐT" userId="ab9568c39a88b08a" providerId="LiveId" clId="{F1436A85-A06C-4425-9451-314869ECACDE}" dt="2024-06-06T09:37:52.705" v="834" actId="21"/>
          <ac:picMkLst>
            <pc:docMk/>
            <pc:sldMk cId="3655630329" sldId="2147476337"/>
            <ac:picMk id="6" creationId="{0BE24DB1-1BA6-9892-B2AD-F02A86DE788C}"/>
          </ac:picMkLst>
        </pc:picChg>
      </pc:sldChg>
      <pc:sldChg chg="modSp">
        <pc:chgData name="Tường SKHĐT" userId="ab9568c39a88b08a" providerId="LiveId" clId="{F1436A85-A06C-4425-9451-314869ECACDE}" dt="2024-06-06T09:56:02.682" v="1638" actId="20577"/>
        <pc:sldMkLst>
          <pc:docMk/>
          <pc:sldMk cId="1520649457" sldId="2147476339"/>
        </pc:sldMkLst>
        <pc:graphicFrameChg chg="mod">
          <ac:chgData name="Tường SKHĐT" userId="ab9568c39a88b08a" providerId="LiveId" clId="{F1436A85-A06C-4425-9451-314869ECACDE}" dt="2024-06-06T09:56:02.682" v="1638" actId="20577"/>
          <ac:graphicFrameMkLst>
            <pc:docMk/>
            <pc:sldMk cId="1520649457" sldId="2147476339"/>
            <ac:graphicFrameMk id="2" creationId="{E51302D5-F56B-B44A-4B39-242555EDA128}"/>
          </ac:graphicFrameMkLst>
        </pc:graphicFrameChg>
      </pc:sldChg>
      <pc:sldChg chg="modSp add mod">
        <pc:chgData name="Tường SKHĐT" userId="ab9568c39a88b08a" providerId="LiveId" clId="{F1436A85-A06C-4425-9451-314869ECACDE}" dt="2024-06-06T10:07:23.806" v="2065" actId="20577"/>
        <pc:sldMkLst>
          <pc:docMk/>
          <pc:sldMk cId="3835396376" sldId="2147476368"/>
        </pc:sldMkLst>
        <pc:spChg chg="mod">
          <ac:chgData name="Tường SKHĐT" userId="ab9568c39a88b08a" providerId="LiveId" clId="{F1436A85-A06C-4425-9451-314869ECACDE}" dt="2024-06-06T09:21:54.307" v="412" actId="403"/>
          <ac:spMkLst>
            <pc:docMk/>
            <pc:sldMk cId="3835396376" sldId="2147476368"/>
            <ac:spMk id="2" creationId="{7E85904C-0816-BCFE-A790-528F626BBCB7}"/>
          </ac:spMkLst>
        </pc:spChg>
        <pc:graphicFrameChg chg="mod modGraphic">
          <ac:chgData name="Tường SKHĐT" userId="ab9568c39a88b08a" providerId="LiveId" clId="{F1436A85-A06C-4425-9451-314869ECACDE}" dt="2024-06-06T10:07:23.806" v="2065" actId="20577"/>
          <ac:graphicFrameMkLst>
            <pc:docMk/>
            <pc:sldMk cId="3835396376" sldId="2147476368"/>
            <ac:graphicFrameMk id="10" creationId="{83C0D92A-467E-3F41-0043-586F35EFB2C8}"/>
          </ac:graphicFrameMkLst>
        </pc:graphicFrameChg>
      </pc:sldChg>
    </pc:docChg>
  </pc:docChgLst>
  <pc:docChgLst>
    <pc:chgData name="Tường SKHĐT" userId="ab9568c39a88b08a" providerId="LiveId" clId="{F5329A34-B7BC-47A9-9C97-F9151A0FAA20}"/>
    <pc:docChg chg="custSel addSld delSld modSld">
      <pc:chgData name="Tường SKHĐT" userId="ab9568c39a88b08a" providerId="LiveId" clId="{F5329A34-B7BC-47A9-9C97-F9151A0FAA20}" dt="2024-12-05T04:50:34.121" v="2546" actId="14100"/>
      <pc:docMkLst>
        <pc:docMk/>
      </pc:docMkLst>
      <pc:sldChg chg="modSp mod">
        <pc:chgData name="Tường SKHĐT" userId="ab9568c39a88b08a" providerId="LiveId" clId="{F5329A34-B7BC-47A9-9C97-F9151A0FAA20}" dt="2024-12-05T03:56:28.936" v="2467" actId="20577"/>
        <pc:sldMkLst>
          <pc:docMk/>
          <pc:sldMk cId="1957643202" sldId="2147473838"/>
        </pc:sldMkLst>
        <pc:graphicFrameChg chg="modGraphic">
          <ac:chgData name="Tường SKHĐT" userId="ab9568c39a88b08a" providerId="LiveId" clId="{F5329A34-B7BC-47A9-9C97-F9151A0FAA20}" dt="2024-12-05T03:56:28.936" v="2467" actId="20577"/>
          <ac:graphicFrameMkLst>
            <pc:docMk/>
            <pc:sldMk cId="1957643202" sldId="2147473838"/>
            <ac:graphicFrameMk id="2" creationId="{39E2DF4A-8DFE-B4B2-B299-7CAE797C63CA}"/>
          </ac:graphicFrameMkLst>
        </pc:graphicFrameChg>
      </pc:sldChg>
      <pc:sldChg chg="modSp mod">
        <pc:chgData name="Tường SKHĐT" userId="ab9568c39a88b08a" providerId="LiveId" clId="{F5329A34-B7BC-47A9-9C97-F9151A0FAA20}" dt="2024-12-05T00:02:34.687" v="56" actId="20577"/>
        <pc:sldMkLst>
          <pc:docMk/>
          <pc:sldMk cId="2908461607" sldId="2147474095"/>
        </pc:sldMkLst>
        <pc:graphicFrameChg chg="modGraphic">
          <ac:chgData name="Tường SKHĐT" userId="ab9568c39a88b08a" providerId="LiveId" clId="{F5329A34-B7BC-47A9-9C97-F9151A0FAA20}" dt="2024-12-05T00:02:34.687" v="56" actId="20577"/>
          <ac:graphicFrameMkLst>
            <pc:docMk/>
            <pc:sldMk cId="2908461607" sldId="2147474095"/>
            <ac:graphicFrameMk id="3" creationId="{31F31F49-633B-E94F-1A60-E28B61674DC5}"/>
          </ac:graphicFrameMkLst>
        </pc:graphicFrameChg>
      </pc:sldChg>
      <pc:sldChg chg="modSp mod">
        <pc:chgData name="Tường SKHĐT" userId="ab9568c39a88b08a" providerId="LiveId" clId="{F5329A34-B7BC-47A9-9C97-F9151A0FAA20}" dt="2024-12-05T01:40:55.734" v="202" actId="14100"/>
        <pc:sldMkLst>
          <pc:docMk/>
          <pc:sldMk cId="3784203509" sldId="2147474102"/>
        </pc:sldMkLst>
        <pc:graphicFrameChg chg="mod modGraphic">
          <ac:chgData name="Tường SKHĐT" userId="ab9568c39a88b08a" providerId="LiveId" clId="{F5329A34-B7BC-47A9-9C97-F9151A0FAA20}" dt="2024-12-05T01:40:55.734" v="202" actId="14100"/>
          <ac:graphicFrameMkLst>
            <pc:docMk/>
            <pc:sldMk cId="3784203509" sldId="2147474102"/>
            <ac:graphicFrameMk id="2" creationId="{DA58488C-1C51-9536-0F63-FB56E8994965}"/>
          </ac:graphicFrameMkLst>
        </pc:graphicFrameChg>
      </pc:sldChg>
      <pc:sldChg chg="modSp mod">
        <pc:chgData name="Tường SKHĐT" userId="ab9568c39a88b08a" providerId="LiveId" clId="{F5329A34-B7BC-47A9-9C97-F9151A0FAA20}" dt="2024-12-05T01:49:39.971" v="374" actId="20577"/>
        <pc:sldMkLst>
          <pc:docMk/>
          <pc:sldMk cId="1248626345" sldId="2147476331"/>
        </pc:sldMkLst>
        <pc:spChg chg="mod">
          <ac:chgData name="Tường SKHĐT" userId="ab9568c39a88b08a" providerId="LiveId" clId="{F5329A34-B7BC-47A9-9C97-F9151A0FAA20}" dt="2024-12-05T01:49:14.395" v="362" actId="20577"/>
          <ac:spMkLst>
            <pc:docMk/>
            <pc:sldMk cId="1248626345" sldId="2147476331"/>
            <ac:spMk id="20" creationId="{394D8737-1CA3-C18F-155A-3F82403D4E3B}"/>
          </ac:spMkLst>
        </pc:spChg>
        <pc:spChg chg="mod">
          <ac:chgData name="Tường SKHĐT" userId="ab9568c39a88b08a" providerId="LiveId" clId="{F5329A34-B7BC-47A9-9C97-F9151A0FAA20}" dt="2024-12-05T01:49:21.468" v="366" actId="20577"/>
          <ac:spMkLst>
            <pc:docMk/>
            <pc:sldMk cId="1248626345" sldId="2147476331"/>
            <ac:spMk id="27" creationId="{8D0CB480-EC39-4DC1-0353-768C8526261D}"/>
          </ac:spMkLst>
        </pc:spChg>
        <pc:spChg chg="mod">
          <ac:chgData name="Tường SKHĐT" userId="ab9568c39a88b08a" providerId="LiveId" clId="{F5329A34-B7BC-47A9-9C97-F9151A0FAA20}" dt="2024-12-05T01:49:25.300" v="368" actId="20577"/>
          <ac:spMkLst>
            <pc:docMk/>
            <pc:sldMk cId="1248626345" sldId="2147476331"/>
            <ac:spMk id="28" creationId="{0F9FC2CC-E142-6E69-C8D8-33B29DA66359}"/>
          </ac:spMkLst>
        </pc:spChg>
        <pc:spChg chg="mod">
          <ac:chgData name="Tường SKHĐT" userId="ab9568c39a88b08a" providerId="LiveId" clId="{F5329A34-B7BC-47A9-9C97-F9151A0FAA20}" dt="2024-12-05T01:49:28.947" v="370" actId="20577"/>
          <ac:spMkLst>
            <pc:docMk/>
            <pc:sldMk cId="1248626345" sldId="2147476331"/>
            <ac:spMk id="29" creationId="{8DD5A653-6B03-584A-539A-C531FCC0C782}"/>
          </ac:spMkLst>
        </pc:spChg>
        <pc:spChg chg="mod">
          <ac:chgData name="Tường SKHĐT" userId="ab9568c39a88b08a" providerId="LiveId" clId="{F5329A34-B7BC-47A9-9C97-F9151A0FAA20}" dt="2024-12-05T01:49:36.668" v="372" actId="20577"/>
          <ac:spMkLst>
            <pc:docMk/>
            <pc:sldMk cId="1248626345" sldId="2147476331"/>
            <ac:spMk id="37" creationId="{A633A4AB-4B54-9DFF-1D3F-EE9B0A4D52DA}"/>
          </ac:spMkLst>
        </pc:spChg>
        <pc:spChg chg="mod">
          <ac:chgData name="Tường SKHĐT" userId="ab9568c39a88b08a" providerId="LiveId" clId="{F5329A34-B7BC-47A9-9C97-F9151A0FAA20}" dt="2024-12-05T01:49:39.971" v="374" actId="20577"/>
          <ac:spMkLst>
            <pc:docMk/>
            <pc:sldMk cId="1248626345" sldId="2147476331"/>
            <ac:spMk id="53" creationId="{940E7436-8D16-138B-2BFE-178612083DAB}"/>
          </ac:spMkLst>
        </pc:spChg>
      </pc:sldChg>
      <pc:sldChg chg="modSp mod">
        <pc:chgData name="Tường SKHĐT" userId="ab9568c39a88b08a" providerId="LiveId" clId="{F5329A34-B7BC-47A9-9C97-F9151A0FAA20}" dt="2024-12-05T03:09:58.162" v="1716" actId="403"/>
        <pc:sldMkLst>
          <pc:docMk/>
          <pc:sldMk cId="3203912969" sldId="2147476341"/>
        </pc:sldMkLst>
        <pc:spChg chg="mod">
          <ac:chgData name="Tường SKHĐT" userId="ab9568c39a88b08a" providerId="LiveId" clId="{F5329A34-B7BC-47A9-9C97-F9151A0FAA20}" dt="2024-12-05T03:09:58.162" v="1716" actId="403"/>
          <ac:spMkLst>
            <pc:docMk/>
            <pc:sldMk cId="3203912969" sldId="2147476341"/>
            <ac:spMk id="40963" creationId="{A7AC515C-C3EC-B8A0-D33F-FD85E6854517}"/>
          </ac:spMkLst>
        </pc:spChg>
      </pc:sldChg>
      <pc:sldChg chg="modSp mod">
        <pc:chgData name="Tường SKHĐT" userId="ab9568c39a88b08a" providerId="LiveId" clId="{F5329A34-B7BC-47A9-9C97-F9151A0FAA20}" dt="2024-12-05T03:11:14.735" v="1878" actId="14100"/>
        <pc:sldMkLst>
          <pc:docMk/>
          <pc:sldMk cId="4127341231" sldId="2147476344"/>
        </pc:sldMkLst>
        <pc:spChg chg="mod">
          <ac:chgData name="Tường SKHĐT" userId="ab9568c39a88b08a" providerId="LiveId" clId="{F5329A34-B7BC-47A9-9C97-F9151A0FAA20}" dt="2024-12-05T03:11:14.735" v="1878" actId="14100"/>
          <ac:spMkLst>
            <pc:docMk/>
            <pc:sldMk cId="4127341231" sldId="2147476344"/>
            <ac:spMk id="40963" creationId="{A7AC515C-C3EC-B8A0-D33F-FD85E6854517}"/>
          </ac:spMkLst>
        </pc:spChg>
      </pc:sldChg>
      <pc:sldChg chg="modSp mod">
        <pc:chgData name="Tường SKHĐT" userId="ab9568c39a88b08a" providerId="LiveId" clId="{F5329A34-B7BC-47A9-9C97-F9151A0FAA20}" dt="2024-12-05T01:17:49.527" v="75" actId="20577"/>
        <pc:sldMkLst>
          <pc:docMk/>
          <pc:sldMk cId="3761724987" sldId="2147476371"/>
        </pc:sldMkLst>
        <pc:graphicFrameChg chg="modGraphic">
          <ac:chgData name="Tường SKHĐT" userId="ab9568c39a88b08a" providerId="LiveId" clId="{F5329A34-B7BC-47A9-9C97-F9151A0FAA20}" dt="2024-12-05T01:17:49.527" v="75" actId="20577"/>
          <ac:graphicFrameMkLst>
            <pc:docMk/>
            <pc:sldMk cId="3761724987" sldId="2147476371"/>
            <ac:graphicFrameMk id="3" creationId="{36DA2932-330E-E920-FEA4-35ACC3C24B19}"/>
          </ac:graphicFrameMkLst>
        </pc:graphicFrameChg>
      </pc:sldChg>
      <pc:sldChg chg="modSp mod">
        <pc:chgData name="Tường SKHĐT" userId="ab9568c39a88b08a" providerId="LiveId" clId="{F5329A34-B7BC-47A9-9C97-F9151A0FAA20}" dt="2024-12-05T03:35:20.642" v="2375" actId="20577"/>
        <pc:sldMkLst>
          <pc:docMk/>
          <pc:sldMk cId="4021426138" sldId="2147476374"/>
        </pc:sldMkLst>
        <pc:graphicFrameChg chg="modGraphic">
          <ac:chgData name="Tường SKHĐT" userId="ab9568c39a88b08a" providerId="LiveId" clId="{F5329A34-B7BC-47A9-9C97-F9151A0FAA20}" dt="2024-12-05T03:35:20.642" v="2375" actId="20577"/>
          <ac:graphicFrameMkLst>
            <pc:docMk/>
            <pc:sldMk cId="4021426138" sldId="2147476374"/>
            <ac:graphicFrameMk id="2" creationId="{2349C656-54A1-ECA3-3702-501D963709AE}"/>
          </ac:graphicFrameMkLst>
        </pc:graphicFrameChg>
      </pc:sldChg>
      <pc:sldChg chg="modSp mod">
        <pc:chgData name="Tường SKHĐT" userId="ab9568c39a88b08a" providerId="LiveId" clId="{F5329A34-B7BC-47A9-9C97-F9151A0FAA20}" dt="2024-12-05T03:32:28.470" v="2372" actId="122"/>
        <pc:sldMkLst>
          <pc:docMk/>
          <pc:sldMk cId="1783013792" sldId="2147476375"/>
        </pc:sldMkLst>
        <pc:graphicFrameChg chg="mod modGraphic">
          <ac:chgData name="Tường SKHĐT" userId="ab9568c39a88b08a" providerId="LiveId" clId="{F5329A34-B7BC-47A9-9C97-F9151A0FAA20}" dt="2024-12-05T03:32:28.470" v="2372" actId="122"/>
          <ac:graphicFrameMkLst>
            <pc:docMk/>
            <pc:sldMk cId="1783013792" sldId="2147476375"/>
            <ac:graphicFrameMk id="2" creationId="{6D64564A-D21C-9629-2564-8ED4B93DC842}"/>
          </ac:graphicFrameMkLst>
        </pc:graphicFrameChg>
      </pc:sldChg>
      <pc:sldChg chg="modSp mod">
        <pc:chgData name="Tường SKHĐT" userId="ab9568c39a88b08a" providerId="LiveId" clId="{F5329A34-B7BC-47A9-9C97-F9151A0FAA20}" dt="2024-12-05T00:59:50.974" v="73" actId="20577"/>
        <pc:sldMkLst>
          <pc:docMk/>
          <pc:sldMk cId="2977462942" sldId="2147476377"/>
        </pc:sldMkLst>
        <pc:graphicFrameChg chg="modGraphic">
          <ac:chgData name="Tường SKHĐT" userId="ab9568c39a88b08a" providerId="LiveId" clId="{F5329A34-B7BC-47A9-9C97-F9151A0FAA20}" dt="2024-12-05T00:59:50.974" v="73" actId="20577"/>
          <ac:graphicFrameMkLst>
            <pc:docMk/>
            <pc:sldMk cId="2977462942" sldId="2147476377"/>
            <ac:graphicFrameMk id="2" creationId="{77303F98-7B86-3D5B-1A21-B7248DD42397}"/>
          </ac:graphicFrameMkLst>
        </pc:graphicFrameChg>
      </pc:sldChg>
      <pc:sldChg chg="modSp mod">
        <pc:chgData name="Tường SKHĐT" userId="ab9568c39a88b08a" providerId="LiveId" clId="{F5329A34-B7BC-47A9-9C97-F9151A0FAA20}" dt="2024-12-05T03:34:16.930" v="2373" actId="2711"/>
        <pc:sldMkLst>
          <pc:docMk/>
          <pc:sldMk cId="3646278482" sldId="2147476399"/>
        </pc:sldMkLst>
        <pc:graphicFrameChg chg="modGraphic">
          <ac:chgData name="Tường SKHĐT" userId="ab9568c39a88b08a" providerId="LiveId" clId="{F5329A34-B7BC-47A9-9C97-F9151A0FAA20}" dt="2024-12-05T03:34:16.930" v="2373" actId="2711"/>
          <ac:graphicFrameMkLst>
            <pc:docMk/>
            <pc:sldMk cId="3646278482" sldId="2147476399"/>
            <ac:graphicFrameMk id="2" creationId="{48C2D08E-D956-6FAC-A0D8-69E260BC84CA}"/>
          </ac:graphicFrameMkLst>
        </pc:graphicFrameChg>
      </pc:sldChg>
      <pc:sldChg chg="addSp delSp modSp mod">
        <pc:chgData name="Tường SKHĐT" userId="ab9568c39a88b08a" providerId="LiveId" clId="{F5329A34-B7BC-47A9-9C97-F9151A0FAA20}" dt="2024-12-05T04:50:34.121" v="2546" actId="14100"/>
        <pc:sldMkLst>
          <pc:docMk/>
          <pc:sldMk cId="605900043" sldId="2147476400"/>
        </pc:sldMkLst>
        <pc:graphicFrameChg chg="add mod modGraphic">
          <ac:chgData name="Tường SKHĐT" userId="ab9568c39a88b08a" providerId="LiveId" clId="{F5329A34-B7BC-47A9-9C97-F9151A0FAA20}" dt="2024-12-05T03:13:52.946" v="1889" actId="1076"/>
          <ac:graphicFrameMkLst>
            <pc:docMk/>
            <pc:sldMk cId="605900043" sldId="2147476400"/>
            <ac:graphicFrameMk id="3" creationId="{42F850C5-DAF4-D637-EA54-F20397B8A1DF}"/>
          </ac:graphicFrameMkLst>
        </pc:graphicFrameChg>
        <pc:graphicFrameChg chg="del">
          <ac:chgData name="Tường SKHĐT" userId="ab9568c39a88b08a" providerId="LiveId" clId="{F5329A34-B7BC-47A9-9C97-F9151A0FAA20}" dt="2024-12-05T01:55:14.217" v="395" actId="21"/>
          <ac:graphicFrameMkLst>
            <pc:docMk/>
            <pc:sldMk cId="605900043" sldId="2147476400"/>
            <ac:graphicFrameMk id="5" creationId="{834F4786-469C-38D7-A1DA-D85D608AE881}"/>
          </ac:graphicFrameMkLst>
        </pc:graphicFrameChg>
        <pc:graphicFrameChg chg="mod modGraphic">
          <ac:chgData name="Tường SKHĐT" userId="ab9568c39a88b08a" providerId="LiveId" clId="{F5329A34-B7BC-47A9-9C97-F9151A0FAA20}" dt="2024-12-05T04:50:34.121" v="2546" actId="14100"/>
          <ac:graphicFrameMkLst>
            <pc:docMk/>
            <pc:sldMk cId="605900043" sldId="2147476400"/>
            <ac:graphicFrameMk id="8" creationId="{B5E5335D-2EED-82AF-3A59-FAE8BB94EAE1}"/>
          </ac:graphicFrameMkLst>
        </pc:graphicFrameChg>
      </pc:sldChg>
      <pc:sldChg chg="modSp mod">
        <pc:chgData name="Tường SKHĐT" userId="ab9568c39a88b08a" providerId="LiveId" clId="{F5329A34-B7BC-47A9-9C97-F9151A0FAA20}" dt="2024-12-05T02:20:31.357" v="1020" actId="1076"/>
        <pc:sldMkLst>
          <pc:docMk/>
          <pc:sldMk cId="3652721987" sldId="2147476408"/>
        </pc:sldMkLst>
        <pc:spChg chg="mod">
          <ac:chgData name="Tường SKHĐT" userId="ab9568c39a88b08a" providerId="LiveId" clId="{F5329A34-B7BC-47A9-9C97-F9151A0FAA20}" dt="2024-12-05T02:20:31.357" v="1020" actId="1076"/>
          <ac:spMkLst>
            <pc:docMk/>
            <pc:sldMk cId="3652721987" sldId="2147476408"/>
            <ac:spMk id="3" creationId="{B0E1E633-D255-1218-5C50-869F2AB0F13A}"/>
          </ac:spMkLst>
        </pc:spChg>
        <pc:spChg chg="mod">
          <ac:chgData name="Tường SKHĐT" userId="ab9568c39a88b08a" providerId="LiveId" clId="{F5329A34-B7BC-47A9-9C97-F9151A0FAA20}" dt="2024-12-05T02:20:11.042" v="1017" actId="1076"/>
          <ac:spMkLst>
            <pc:docMk/>
            <pc:sldMk cId="3652721987" sldId="2147476408"/>
            <ac:spMk id="5" creationId="{F78A1601-9C98-9AFE-2816-FB28BDC5E5EF}"/>
          </ac:spMkLst>
        </pc:spChg>
      </pc:sldChg>
      <pc:sldChg chg="modSp mod">
        <pc:chgData name="Tường SKHĐT" userId="ab9568c39a88b08a" providerId="LiveId" clId="{F5329A34-B7BC-47A9-9C97-F9151A0FAA20}" dt="2024-12-05T03:50:14.150" v="2434" actId="20577"/>
        <pc:sldMkLst>
          <pc:docMk/>
          <pc:sldMk cId="524686685" sldId="2147476447"/>
        </pc:sldMkLst>
        <pc:spChg chg="mod">
          <ac:chgData name="Tường SKHĐT" userId="ab9568c39a88b08a" providerId="LiveId" clId="{F5329A34-B7BC-47A9-9C97-F9151A0FAA20}" dt="2024-12-05T03:50:14.150" v="2434" actId="20577"/>
          <ac:spMkLst>
            <pc:docMk/>
            <pc:sldMk cId="524686685" sldId="2147476447"/>
            <ac:spMk id="40963" creationId="{A7AC515C-C3EC-B8A0-D33F-FD85E6854517}"/>
          </ac:spMkLst>
        </pc:spChg>
      </pc:sldChg>
      <pc:sldChg chg="modSp mod">
        <pc:chgData name="Tường SKHĐT" userId="ab9568c39a88b08a" providerId="LiveId" clId="{F5329A34-B7BC-47A9-9C97-F9151A0FAA20}" dt="2024-12-05T00:59:29.904" v="69" actId="20577"/>
        <pc:sldMkLst>
          <pc:docMk/>
          <pc:sldMk cId="2481304788" sldId="2147476449"/>
        </pc:sldMkLst>
        <pc:graphicFrameChg chg="modGraphic">
          <ac:chgData name="Tường SKHĐT" userId="ab9568c39a88b08a" providerId="LiveId" clId="{F5329A34-B7BC-47A9-9C97-F9151A0FAA20}" dt="2024-12-05T00:59:29.904" v="69" actId="20577"/>
          <ac:graphicFrameMkLst>
            <pc:docMk/>
            <pc:sldMk cId="2481304788" sldId="2147476449"/>
            <ac:graphicFrameMk id="2" creationId="{A9FD4F31-62E4-4815-D129-2E494A9447BF}"/>
          </ac:graphicFrameMkLst>
        </pc:graphicFrameChg>
        <pc:graphicFrameChg chg="mod modGraphic">
          <ac:chgData name="Tường SKHĐT" userId="ab9568c39a88b08a" providerId="LiveId" clId="{F5329A34-B7BC-47A9-9C97-F9151A0FAA20}" dt="2024-12-05T00:41:02.782" v="65" actId="14100"/>
          <ac:graphicFrameMkLst>
            <pc:docMk/>
            <pc:sldMk cId="2481304788" sldId="2147476449"/>
            <ac:graphicFrameMk id="10" creationId="{83C0D92A-467E-3F41-0043-586F35EFB2C8}"/>
          </ac:graphicFrameMkLst>
        </pc:graphicFrameChg>
      </pc:sldChg>
      <pc:sldChg chg="modSp mod">
        <pc:chgData name="Tường SKHĐT" userId="ab9568c39a88b08a" providerId="LiveId" clId="{F5329A34-B7BC-47A9-9C97-F9151A0FAA20}" dt="2024-12-05T01:41:36.325" v="217" actId="14100"/>
        <pc:sldMkLst>
          <pc:docMk/>
          <pc:sldMk cId="3915424622" sldId="2147476464"/>
        </pc:sldMkLst>
        <pc:graphicFrameChg chg="mod modGraphic">
          <ac:chgData name="Tường SKHĐT" userId="ab9568c39a88b08a" providerId="LiveId" clId="{F5329A34-B7BC-47A9-9C97-F9151A0FAA20}" dt="2024-12-05T01:41:36.325" v="217" actId="14100"/>
          <ac:graphicFrameMkLst>
            <pc:docMk/>
            <pc:sldMk cId="3915424622" sldId="2147476464"/>
            <ac:graphicFrameMk id="4" creationId="{01196D98-8561-2CE8-8571-47494838493C}"/>
          </ac:graphicFrameMkLst>
        </pc:graphicFrameChg>
      </pc:sldChg>
      <pc:sldChg chg="modSp mod">
        <pc:chgData name="Tường SKHĐT" userId="ab9568c39a88b08a" providerId="LiveId" clId="{F5329A34-B7BC-47A9-9C97-F9151A0FAA20}" dt="2024-12-05T01:42:00.958" v="231" actId="14100"/>
        <pc:sldMkLst>
          <pc:docMk/>
          <pc:sldMk cId="2195219050" sldId="2147476476"/>
        </pc:sldMkLst>
        <pc:graphicFrameChg chg="mod modGraphic">
          <ac:chgData name="Tường SKHĐT" userId="ab9568c39a88b08a" providerId="LiveId" clId="{F5329A34-B7BC-47A9-9C97-F9151A0FAA20}" dt="2024-12-05T01:42:00.958" v="231" actId="14100"/>
          <ac:graphicFrameMkLst>
            <pc:docMk/>
            <pc:sldMk cId="2195219050" sldId="2147476476"/>
            <ac:graphicFrameMk id="2" creationId="{BDECD65A-1175-BC25-9343-76EA90B0D9D3}"/>
          </ac:graphicFrameMkLst>
        </pc:graphicFrameChg>
      </pc:sldChg>
      <pc:sldChg chg="modSp mod">
        <pc:chgData name="Tường SKHĐT" userId="ab9568c39a88b08a" providerId="LiveId" clId="{F5329A34-B7BC-47A9-9C97-F9151A0FAA20}" dt="2024-12-05T01:43:28.833" v="273" actId="14100"/>
        <pc:sldMkLst>
          <pc:docMk/>
          <pc:sldMk cId="1713907855" sldId="2147476477"/>
        </pc:sldMkLst>
        <pc:graphicFrameChg chg="mod modGraphic">
          <ac:chgData name="Tường SKHĐT" userId="ab9568c39a88b08a" providerId="LiveId" clId="{F5329A34-B7BC-47A9-9C97-F9151A0FAA20}" dt="2024-12-05T01:43:28.833" v="273" actId="14100"/>
          <ac:graphicFrameMkLst>
            <pc:docMk/>
            <pc:sldMk cId="1713907855" sldId="2147476477"/>
            <ac:graphicFrameMk id="2" creationId="{D58E12D6-A477-D0C4-15D4-B9CE4FDF33ED}"/>
          </ac:graphicFrameMkLst>
        </pc:graphicFrameChg>
      </pc:sldChg>
      <pc:sldChg chg="modSp mod">
        <pc:chgData name="Tường SKHĐT" userId="ab9568c39a88b08a" providerId="LiveId" clId="{F5329A34-B7BC-47A9-9C97-F9151A0FAA20}" dt="2024-12-05T01:43:49.966" v="287" actId="14100"/>
        <pc:sldMkLst>
          <pc:docMk/>
          <pc:sldMk cId="2292457862" sldId="2147476478"/>
        </pc:sldMkLst>
        <pc:graphicFrameChg chg="mod modGraphic">
          <ac:chgData name="Tường SKHĐT" userId="ab9568c39a88b08a" providerId="LiveId" clId="{F5329A34-B7BC-47A9-9C97-F9151A0FAA20}" dt="2024-12-05T01:43:49.966" v="287" actId="14100"/>
          <ac:graphicFrameMkLst>
            <pc:docMk/>
            <pc:sldMk cId="2292457862" sldId="2147476478"/>
            <ac:graphicFrameMk id="2" creationId="{2FD3144B-6A84-EE40-952F-CA9BCDA20F1E}"/>
          </ac:graphicFrameMkLst>
        </pc:graphicFrameChg>
      </pc:sldChg>
      <pc:sldChg chg="modSp mod">
        <pc:chgData name="Tường SKHĐT" userId="ab9568c39a88b08a" providerId="LiveId" clId="{F5329A34-B7BC-47A9-9C97-F9151A0FAA20}" dt="2024-12-05T04:00:51.747" v="2510" actId="14100"/>
        <pc:sldMkLst>
          <pc:docMk/>
          <pc:sldMk cId="2141072402" sldId="2147476479"/>
        </pc:sldMkLst>
        <pc:graphicFrameChg chg="mod modGraphic">
          <ac:chgData name="Tường SKHĐT" userId="ab9568c39a88b08a" providerId="LiveId" clId="{F5329A34-B7BC-47A9-9C97-F9151A0FAA20}" dt="2024-12-05T04:00:51.747" v="2510" actId="14100"/>
          <ac:graphicFrameMkLst>
            <pc:docMk/>
            <pc:sldMk cId="2141072402" sldId="2147476479"/>
            <ac:graphicFrameMk id="2" creationId="{2A8AA97B-FFF2-4491-6885-DD059EB68DFB}"/>
          </ac:graphicFrameMkLst>
        </pc:graphicFrameChg>
      </pc:sldChg>
      <pc:sldChg chg="modSp mod">
        <pc:chgData name="Tường SKHĐT" userId="ab9568c39a88b08a" providerId="LiveId" clId="{F5329A34-B7BC-47A9-9C97-F9151A0FAA20}" dt="2024-12-05T04:02:03.779" v="2518" actId="20577"/>
        <pc:sldMkLst>
          <pc:docMk/>
          <pc:sldMk cId="2752528156" sldId="2147476480"/>
        </pc:sldMkLst>
        <pc:graphicFrameChg chg="mod modGraphic">
          <ac:chgData name="Tường SKHĐT" userId="ab9568c39a88b08a" providerId="LiveId" clId="{F5329A34-B7BC-47A9-9C97-F9151A0FAA20}" dt="2024-12-05T04:02:03.779" v="2518" actId="20577"/>
          <ac:graphicFrameMkLst>
            <pc:docMk/>
            <pc:sldMk cId="2752528156" sldId="2147476480"/>
            <ac:graphicFrameMk id="2" creationId="{EB2965F4-B30F-101C-C9A4-610370990D37}"/>
          </ac:graphicFrameMkLst>
        </pc:graphicFrameChg>
      </pc:sldChg>
      <pc:sldChg chg="modSp mod">
        <pc:chgData name="Tường SKHĐT" userId="ab9568c39a88b08a" providerId="LiveId" clId="{F5329A34-B7BC-47A9-9C97-F9151A0FAA20}" dt="2024-12-05T01:45:25.293" v="327" actId="14100"/>
        <pc:sldMkLst>
          <pc:docMk/>
          <pc:sldMk cId="2093943269" sldId="2147476481"/>
        </pc:sldMkLst>
        <pc:graphicFrameChg chg="mod modGraphic">
          <ac:chgData name="Tường SKHĐT" userId="ab9568c39a88b08a" providerId="LiveId" clId="{F5329A34-B7BC-47A9-9C97-F9151A0FAA20}" dt="2024-12-05T01:45:25.293" v="327" actId="14100"/>
          <ac:graphicFrameMkLst>
            <pc:docMk/>
            <pc:sldMk cId="2093943269" sldId="2147476481"/>
            <ac:graphicFrameMk id="2" creationId="{48A481F2-9B9C-87ED-3A2B-92AF63170612}"/>
          </ac:graphicFrameMkLst>
        </pc:graphicFrameChg>
      </pc:sldChg>
      <pc:sldChg chg="modSp mod">
        <pc:chgData name="Tường SKHĐT" userId="ab9568c39a88b08a" providerId="LiveId" clId="{F5329A34-B7BC-47A9-9C97-F9151A0FAA20}" dt="2024-12-05T01:45:46.627" v="340" actId="14100"/>
        <pc:sldMkLst>
          <pc:docMk/>
          <pc:sldMk cId="632885412" sldId="2147476482"/>
        </pc:sldMkLst>
        <pc:graphicFrameChg chg="mod modGraphic">
          <ac:chgData name="Tường SKHĐT" userId="ab9568c39a88b08a" providerId="LiveId" clId="{F5329A34-B7BC-47A9-9C97-F9151A0FAA20}" dt="2024-12-05T01:45:46.627" v="340" actId="14100"/>
          <ac:graphicFrameMkLst>
            <pc:docMk/>
            <pc:sldMk cId="632885412" sldId="2147476482"/>
            <ac:graphicFrameMk id="2" creationId="{83DE756D-8F6B-D823-1F77-77BFE875D8B6}"/>
          </ac:graphicFrameMkLst>
        </pc:graphicFrameChg>
      </pc:sldChg>
      <pc:sldChg chg="modSp mod">
        <pc:chgData name="Tường SKHĐT" userId="ab9568c39a88b08a" providerId="LiveId" clId="{F5329A34-B7BC-47A9-9C97-F9151A0FAA20}" dt="2024-12-05T01:42:31.853" v="246" actId="14100"/>
        <pc:sldMkLst>
          <pc:docMk/>
          <pc:sldMk cId="1725145342" sldId="2147476483"/>
        </pc:sldMkLst>
        <pc:graphicFrameChg chg="mod modGraphic">
          <ac:chgData name="Tường SKHĐT" userId="ab9568c39a88b08a" providerId="LiveId" clId="{F5329A34-B7BC-47A9-9C97-F9151A0FAA20}" dt="2024-12-05T01:42:31.853" v="246" actId="14100"/>
          <ac:graphicFrameMkLst>
            <pc:docMk/>
            <pc:sldMk cId="1725145342" sldId="2147476483"/>
            <ac:graphicFrameMk id="2" creationId="{2556B879-A141-3A33-9952-FEAC085BC9EC}"/>
          </ac:graphicFrameMkLst>
        </pc:graphicFrameChg>
      </pc:sldChg>
      <pc:sldChg chg="modSp mod">
        <pc:chgData name="Tường SKHĐT" userId="ab9568c39a88b08a" providerId="LiveId" clId="{F5329A34-B7BC-47A9-9C97-F9151A0FAA20}" dt="2024-12-05T01:43:01.711" v="259" actId="14100"/>
        <pc:sldMkLst>
          <pc:docMk/>
          <pc:sldMk cId="1174876549" sldId="2147476484"/>
        </pc:sldMkLst>
        <pc:graphicFrameChg chg="mod modGraphic">
          <ac:chgData name="Tường SKHĐT" userId="ab9568c39a88b08a" providerId="LiveId" clId="{F5329A34-B7BC-47A9-9C97-F9151A0FAA20}" dt="2024-12-05T01:43:01.711" v="259" actId="14100"/>
          <ac:graphicFrameMkLst>
            <pc:docMk/>
            <pc:sldMk cId="1174876549" sldId="2147476484"/>
            <ac:graphicFrameMk id="2" creationId="{08AA1F43-6DB0-217D-2A64-DC03FC1F0E1E}"/>
          </ac:graphicFrameMkLst>
        </pc:graphicFrameChg>
      </pc:sldChg>
      <pc:sldChg chg="modSp mod">
        <pc:chgData name="Tường SKHĐT" userId="ab9568c39a88b08a" providerId="LiveId" clId="{F5329A34-B7BC-47A9-9C97-F9151A0FAA20}" dt="2024-12-05T03:57:11.888" v="2504" actId="20577"/>
        <pc:sldMkLst>
          <pc:docMk/>
          <pc:sldMk cId="3303864594" sldId="2147476485"/>
        </pc:sldMkLst>
        <pc:spChg chg="mod">
          <ac:chgData name="Tường SKHĐT" userId="ab9568c39a88b08a" providerId="LiveId" clId="{F5329A34-B7BC-47A9-9C97-F9151A0FAA20}" dt="2024-12-05T03:56:52.059" v="2479" actId="20577"/>
          <ac:spMkLst>
            <pc:docMk/>
            <pc:sldMk cId="3303864594" sldId="2147476485"/>
            <ac:spMk id="3" creationId="{2F02195A-947A-DC3A-5310-933D5187A2C3}"/>
          </ac:spMkLst>
        </pc:spChg>
        <pc:spChg chg="mod">
          <ac:chgData name="Tường SKHĐT" userId="ab9568c39a88b08a" providerId="LiveId" clId="{F5329A34-B7BC-47A9-9C97-F9151A0FAA20}" dt="2024-12-05T03:56:56.116" v="2485" actId="20577"/>
          <ac:spMkLst>
            <pc:docMk/>
            <pc:sldMk cId="3303864594" sldId="2147476485"/>
            <ac:spMk id="17" creationId="{81BA99AC-32D4-1020-CE01-AB97630CFD3E}"/>
          </ac:spMkLst>
        </pc:spChg>
        <pc:spChg chg="mod">
          <ac:chgData name="Tường SKHĐT" userId="ab9568c39a88b08a" providerId="LiveId" clId="{F5329A34-B7BC-47A9-9C97-F9151A0FAA20}" dt="2024-12-05T03:57:11.888" v="2504" actId="20577"/>
          <ac:spMkLst>
            <pc:docMk/>
            <pc:sldMk cId="3303864594" sldId="2147476485"/>
            <ac:spMk id="18" creationId="{8FDC2EE9-F084-874D-829D-754C35276B6B}"/>
          </ac:spMkLst>
        </pc:spChg>
        <pc:spChg chg="mod">
          <ac:chgData name="Tường SKHĐT" userId="ab9568c39a88b08a" providerId="LiveId" clId="{F5329A34-B7BC-47A9-9C97-F9151A0FAA20}" dt="2024-12-05T03:57:07.768" v="2497" actId="20577"/>
          <ac:spMkLst>
            <pc:docMk/>
            <pc:sldMk cId="3303864594" sldId="2147476485"/>
            <ac:spMk id="720" creationId="{5DF98618-9DE6-AA5B-8AAA-B3FDDAEDB913}"/>
          </ac:spMkLst>
        </pc:spChg>
      </pc:sldChg>
      <pc:sldChg chg="addSp delSp modSp mod">
        <pc:chgData name="Tường SKHĐT" userId="ab9568c39a88b08a" providerId="LiveId" clId="{F5329A34-B7BC-47A9-9C97-F9151A0FAA20}" dt="2024-12-05T04:17:49.981" v="2535" actId="20577"/>
        <pc:sldMkLst>
          <pc:docMk/>
          <pc:sldMk cId="528630634" sldId="2147476486"/>
        </pc:sldMkLst>
        <pc:spChg chg="mod">
          <ac:chgData name="Tường SKHĐT" userId="ab9568c39a88b08a" providerId="LiveId" clId="{F5329A34-B7BC-47A9-9C97-F9151A0FAA20}" dt="2024-12-05T01:21:17.606" v="96" actId="20577"/>
          <ac:spMkLst>
            <pc:docMk/>
            <pc:sldMk cId="528630634" sldId="2147476486"/>
            <ac:spMk id="27" creationId="{14859606-18C2-E14E-066F-85F219CE377A}"/>
          </ac:spMkLst>
        </pc:spChg>
        <pc:graphicFrameChg chg="del">
          <ac:chgData name="Tường SKHĐT" userId="ab9568c39a88b08a" providerId="LiveId" clId="{F5329A34-B7BC-47A9-9C97-F9151A0FAA20}" dt="2024-12-05T01:20:59.827" v="89" actId="21"/>
          <ac:graphicFrameMkLst>
            <pc:docMk/>
            <pc:sldMk cId="528630634" sldId="2147476486"/>
            <ac:graphicFrameMk id="2" creationId="{06289565-CC8E-CE50-AE88-2BAD9333C9C6}"/>
          </ac:graphicFrameMkLst>
        </pc:graphicFrameChg>
        <pc:graphicFrameChg chg="del">
          <ac:chgData name="Tường SKHĐT" userId="ab9568c39a88b08a" providerId="LiveId" clId="{F5329A34-B7BC-47A9-9C97-F9151A0FAA20}" dt="2024-12-05T01:20:58.492" v="88" actId="21"/>
          <ac:graphicFrameMkLst>
            <pc:docMk/>
            <pc:sldMk cId="528630634" sldId="2147476486"/>
            <ac:graphicFrameMk id="3" creationId="{D31FF191-C65C-215B-66E1-A85E0EE64DA3}"/>
          </ac:graphicFrameMkLst>
        </pc:graphicFrameChg>
        <pc:graphicFrameChg chg="add mod modGraphic">
          <ac:chgData name="Tường SKHĐT" userId="ab9568c39a88b08a" providerId="LiveId" clId="{F5329A34-B7BC-47A9-9C97-F9151A0FAA20}" dt="2024-12-05T04:17:49.981" v="2535" actId="20577"/>
          <ac:graphicFrameMkLst>
            <pc:docMk/>
            <pc:sldMk cId="528630634" sldId="2147476486"/>
            <ac:graphicFrameMk id="4" creationId="{4AC6A0A5-E3F0-9B0E-C804-B918CDB45F81}"/>
          </ac:graphicFrameMkLst>
        </pc:graphicFrameChg>
      </pc:sldChg>
      <pc:sldChg chg="add">
        <pc:chgData name="Tường SKHĐT" userId="ab9568c39a88b08a" providerId="LiveId" clId="{F5329A34-B7BC-47A9-9C97-F9151A0FAA20}" dt="2024-12-05T01:20:37.335" v="84"/>
        <pc:sldMkLst>
          <pc:docMk/>
          <pc:sldMk cId="3222208861" sldId="2147476488"/>
        </pc:sldMkLst>
      </pc:sldChg>
      <pc:sldChg chg="delSp modSp add del mod">
        <pc:chgData name="Tường SKHĐT" userId="ab9568c39a88b08a" providerId="LiveId" clId="{F5329A34-B7BC-47A9-9C97-F9151A0FAA20}" dt="2024-12-05T02:09:28.904" v="532" actId="2696"/>
        <pc:sldMkLst>
          <pc:docMk/>
          <pc:sldMk cId="2968749255" sldId="2147476489"/>
        </pc:sldMkLst>
        <pc:spChg chg="mod">
          <ac:chgData name="Tường SKHĐT" userId="ab9568c39a88b08a" providerId="LiveId" clId="{F5329A34-B7BC-47A9-9C97-F9151A0FAA20}" dt="2024-12-05T01:59:00.456" v="506" actId="20577"/>
          <ac:spMkLst>
            <pc:docMk/>
            <pc:sldMk cId="2968749255" sldId="2147476489"/>
            <ac:spMk id="2" creationId="{2D21B974-1B14-7869-9842-4C0DB7B99228}"/>
          </ac:spMkLst>
        </pc:spChg>
        <pc:graphicFrameChg chg="mod modGraphic">
          <ac:chgData name="Tường SKHĐT" userId="ab9568c39a88b08a" providerId="LiveId" clId="{F5329A34-B7BC-47A9-9C97-F9151A0FAA20}" dt="2024-12-05T01:58:36.743" v="501" actId="2165"/>
          <ac:graphicFrameMkLst>
            <pc:docMk/>
            <pc:sldMk cId="2968749255" sldId="2147476489"/>
            <ac:graphicFrameMk id="5" creationId="{FEAEFA1C-D8D2-B804-9EA9-EE850E14AEA6}"/>
          </ac:graphicFrameMkLst>
        </pc:graphicFrameChg>
        <pc:graphicFrameChg chg="del">
          <ac:chgData name="Tường SKHĐT" userId="ab9568c39a88b08a" providerId="LiveId" clId="{F5329A34-B7BC-47A9-9C97-F9151A0FAA20}" dt="2024-12-05T01:57:07.428" v="453" actId="21"/>
          <ac:graphicFrameMkLst>
            <pc:docMk/>
            <pc:sldMk cId="2968749255" sldId="2147476489"/>
            <ac:graphicFrameMk id="8" creationId="{F0719386-AF30-3003-BD25-EA1894613A9E}"/>
          </ac:graphicFrameMkLst>
        </pc:graphicFrameChg>
      </pc:sldChg>
      <pc:sldChg chg="modSp add mod">
        <pc:chgData name="Tường SKHĐT" userId="ab9568c39a88b08a" providerId="LiveId" clId="{F5329A34-B7BC-47A9-9C97-F9151A0FAA20}" dt="2024-12-05T03:54:24.678" v="2451" actId="20577"/>
        <pc:sldMkLst>
          <pc:docMk/>
          <pc:sldMk cId="2295303079" sldId="2147476490"/>
        </pc:sldMkLst>
        <pc:spChg chg="mod">
          <ac:chgData name="Tường SKHĐT" userId="ab9568c39a88b08a" providerId="LiveId" clId="{F5329A34-B7BC-47A9-9C97-F9151A0FAA20}" dt="2024-12-05T01:56:56.300" v="452" actId="20577"/>
          <ac:spMkLst>
            <pc:docMk/>
            <pc:sldMk cId="2295303079" sldId="2147476490"/>
            <ac:spMk id="2" creationId="{EDB12257-7248-24BE-D83E-BE20D7C68370}"/>
          </ac:spMkLst>
        </pc:spChg>
        <pc:graphicFrameChg chg="mod modGraphic">
          <ac:chgData name="Tường SKHĐT" userId="ab9568c39a88b08a" providerId="LiveId" clId="{F5329A34-B7BC-47A9-9C97-F9151A0FAA20}" dt="2024-12-05T03:54:24.678" v="2451" actId="20577"/>
          <ac:graphicFrameMkLst>
            <pc:docMk/>
            <pc:sldMk cId="2295303079" sldId="2147476490"/>
            <ac:graphicFrameMk id="8" creationId="{5C39CEEE-7725-A6C9-A9E6-CDA047598686}"/>
          </ac:graphicFrameMkLst>
        </pc:graphicFrameChg>
      </pc:sldChg>
      <pc:sldChg chg="modSp add mod">
        <pc:chgData name="Tường SKHĐT" userId="ab9568c39a88b08a" providerId="LiveId" clId="{F5329A34-B7BC-47A9-9C97-F9151A0FAA20}" dt="2024-12-05T02:09:45.046" v="539" actId="20577"/>
        <pc:sldMkLst>
          <pc:docMk/>
          <pc:sldMk cId="674350500" sldId="2147476491"/>
        </pc:sldMkLst>
        <pc:spChg chg="mod">
          <ac:chgData name="Tường SKHĐT" userId="ab9568c39a88b08a" providerId="LiveId" clId="{F5329A34-B7BC-47A9-9C97-F9151A0FAA20}" dt="2024-12-05T02:09:45.046" v="539" actId="20577"/>
          <ac:spMkLst>
            <pc:docMk/>
            <pc:sldMk cId="674350500" sldId="2147476491"/>
            <ac:spMk id="2" creationId="{5FF4DA22-E1F2-1C6E-2EC0-DFE48E311B27}"/>
          </ac:spMkLst>
        </pc:spChg>
        <pc:graphicFrameChg chg="modGraphic">
          <ac:chgData name="Tường SKHĐT" userId="ab9568c39a88b08a" providerId="LiveId" clId="{F5329A34-B7BC-47A9-9C97-F9151A0FAA20}" dt="2024-12-05T02:09:39.440" v="534" actId="403"/>
          <ac:graphicFrameMkLst>
            <pc:docMk/>
            <pc:sldMk cId="674350500" sldId="2147476491"/>
            <ac:graphicFrameMk id="8" creationId="{63204F5C-4F14-2430-D430-5D1E8437C806}"/>
          </ac:graphicFrameMkLst>
        </pc:graphicFrameChg>
      </pc:sldChg>
      <pc:sldChg chg="modSp add mod">
        <pc:chgData name="Tường SKHĐT" userId="ab9568c39a88b08a" providerId="LiveId" clId="{F5329A34-B7BC-47A9-9C97-F9151A0FAA20}" dt="2024-12-05T03:28:43.582" v="2370" actId="1076"/>
        <pc:sldMkLst>
          <pc:docMk/>
          <pc:sldMk cId="3834464999" sldId="2147476492"/>
        </pc:sldMkLst>
        <pc:spChg chg="mod">
          <ac:chgData name="Tường SKHĐT" userId="ab9568c39a88b08a" providerId="LiveId" clId="{F5329A34-B7BC-47A9-9C97-F9151A0FAA20}" dt="2024-12-05T03:28:43.582" v="2370" actId="1076"/>
          <ac:spMkLst>
            <pc:docMk/>
            <pc:sldMk cId="3834464999" sldId="2147476492"/>
            <ac:spMk id="40963" creationId="{758C4632-DCB7-24A7-4309-3FB77F64B07E}"/>
          </ac:spMkLst>
        </pc:spChg>
        <pc:graphicFrameChg chg="mod">
          <ac:chgData name="Tường SKHĐT" userId="ab9568c39a88b08a" providerId="LiveId" clId="{F5329A34-B7BC-47A9-9C97-F9151A0FAA20}" dt="2024-12-05T03:10:17.328" v="1723" actId="20577"/>
          <ac:graphicFrameMkLst>
            <pc:docMk/>
            <pc:sldMk cId="3834464999" sldId="2147476492"/>
            <ac:graphicFrameMk id="6" creationId="{2B6EB00A-8B7A-126C-37C4-8DC7227363D1}"/>
          </ac:graphicFrameMkLst>
        </pc:graphicFrameChg>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Tường SKHĐT" userId="ab9568c39a88b08a" providerId="LiveId" clId="{00FBFDC2-9439-4B89-9B6B-91B696F07CC1}"/>
    <pc:docChg chg="undo custSel addSld delSld modSld sldOrd">
      <pc:chgData name="Tường SKHĐT" userId="ab9568c39a88b08a" providerId="LiveId" clId="{00FBFDC2-9439-4B89-9B6B-91B696F07CC1}" dt="2024-12-02T08:00:02.251" v="4561" actId="27918"/>
      <pc:docMkLst>
        <pc:docMk/>
      </pc:docMkLst>
      <pc:sldChg chg="modSp">
        <pc:chgData name="Tường SKHĐT" userId="ab9568c39a88b08a" providerId="LiveId" clId="{00FBFDC2-9439-4B89-9B6B-91B696F07CC1}" dt="2024-11-27T04:23:24.784" v="410" actId="20577"/>
        <pc:sldMkLst>
          <pc:docMk/>
          <pc:sldMk cId="3397864268" sldId="2147473590"/>
        </pc:sldMkLst>
        <pc:spChg chg="mod">
          <ac:chgData name="Tường SKHĐT" userId="ab9568c39a88b08a" providerId="LiveId" clId="{00FBFDC2-9439-4B89-9B6B-91B696F07CC1}" dt="2024-11-27T04:23:24.784" v="410" actId="20577"/>
          <ac:spMkLst>
            <pc:docMk/>
            <pc:sldMk cId="3397864268" sldId="2147473590"/>
            <ac:spMk id="10" creationId="{8124D21E-909E-1450-16D0-117CABF0D840}"/>
          </ac:spMkLst>
        </pc:spChg>
      </pc:sldChg>
      <pc:sldChg chg="modSp mod">
        <pc:chgData name="Tường SKHĐT" userId="ab9568c39a88b08a" providerId="LiveId" clId="{00FBFDC2-9439-4B89-9B6B-91B696F07CC1}" dt="2024-11-27T07:57:49.426" v="1153" actId="20577"/>
        <pc:sldMkLst>
          <pc:docMk/>
          <pc:sldMk cId="3788652331" sldId="2147473664"/>
        </pc:sldMkLst>
        <pc:graphicFrameChg chg="mod modGraphic">
          <ac:chgData name="Tường SKHĐT" userId="ab9568c39a88b08a" providerId="LiveId" clId="{00FBFDC2-9439-4B89-9B6B-91B696F07CC1}" dt="2024-11-27T07:57:49.426" v="1153" actId="20577"/>
          <ac:graphicFrameMkLst>
            <pc:docMk/>
            <pc:sldMk cId="3788652331" sldId="2147473664"/>
            <ac:graphicFrameMk id="8" creationId="{B5E5335D-2EED-82AF-3A59-FAE8BB94EAE1}"/>
          </ac:graphicFrameMkLst>
        </pc:graphicFrameChg>
        <pc:picChg chg="mod">
          <ac:chgData name="Tường SKHĐT" userId="ab9568c39a88b08a" providerId="LiveId" clId="{00FBFDC2-9439-4B89-9B6B-91B696F07CC1}" dt="2024-11-27T07:56:51.493" v="1142" actId="14100"/>
          <ac:picMkLst>
            <pc:docMk/>
            <pc:sldMk cId="3788652331" sldId="2147473664"/>
            <ac:picMk id="6" creationId="{B6FBF1AC-66BF-0ECE-3B76-06423BF9D51D}"/>
          </ac:picMkLst>
        </pc:picChg>
        <pc:picChg chg="mod">
          <ac:chgData name="Tường SKHĐT" userId="ab9568c39a88b08a" providerId="LiveId" clId="{00FBFDC2-9439-4B89-9B6B-91B696F07CC1}" dt="2024-11-27T07:56:53.715" v="1143" actId="14100"/>
          <ac:picMkLst>
            <pc:docMk/>
            <pc:sldMk cId="3788652331" sldId="2147473664"/>
            <ac:picMk id="10" creationId="{C5232F2B-CFFA-D637-CADF-06807269314F}"/>
          </ac:picMkLst>
        </pc:picChg>
      </pc:sldChg>
      <pc:sldChg chg="del">
        <pc:chgData name="Tường SKHĐT" userId="ab9568c39a88b08a" providerId="LiveId" clId="{00FBFDC2-9439-4B89-9B6B-91B696F07CC1}" dt="2024-11-27T08:03:04.547" v="1221" actId="2696"/>
        <pc:sldMkLst>
          <pc:docMk/>
          <pc:sldMk cId="293803616" sldId="2147473681"/>
        </pc:sldMkLst>
      </pc:sldChg>
      <pc:sldChg chg="modSp mod">
        <pc:chgData name="Tường SKHĐT" userId="ab9568c39a88b08a" providerId="LiveId" clId="{00FBFDC2-9439-4B89-9B6B-91B696F07CC1}" dt="2024-12-01T08:07:29.657" v="3391" actId="20577"/>
        <pc:sldMkLst>
          <pc:docMk/>
          <pc:sldMk cId="3744426745" sldId="2147473737"/>
        </pc:sldMkLst>
        <pc:graphicFrameChg chg="mod modGraphic">
          <ac:chgData name="Tường SKHĐT" userId="ab9568c39a88b08a" providerId="LiveId" clId="{00FBFDC2-9439-4B89-9B6B-91B696F07CC1}" dt="2024-12-01T08:07:29.657" v="3391" actId="20577"/>
          <ac:graphicFrameMkLst>
            <pc:docMk/>
            <pc:sldMk cId="3744426745" sldId="2147473737"/>
            <ac:graphicFrameMk id="3" creationId="{1243D2EC-FD70-31EF-486E-0289B57D5A19}"/>
          </ac:graphicFrameMkLst>
        </pc:graphicFrameChg>
      </pc:sldChg>
      <pc:sldChg chg="addSp modSp mod">
        <pc:chgData name="Tường SKHĐT" userId="ab9568c39a88b08a" providerId="LiveId" clId="{00FBFDC2-9439-4B89-9B6B-91B696F07CC1}" dt="2024-12-01T09:59:43.577" v="4333" actId="403"/>
        <pc:sldMkLst>
          <pc:docMk/>
          <pc:sldMk cId="2148431958" sldId="2147473749"/>
        </pc:sldMkLst>
        <pc:graphicFrameChg chg="add mod modGraphic">
          <ac:chgData name="Tường SKHĐT" userId="ab9568c39a88b08a" providerId="LiveId" clId="{00FBFDC2-9439-4B89-9B6B-91B696F07CC1}" dt="2024-12-01T09:59:43.577" v="4333" actId="403"/>
          <ac:graphicFrameMkLst>
            <pc:docMk/>
            <pc:sldMk cId="2148431958" sldId="2147473749"/>
            <ac:graphicFrameMk id="2" creationId="{16549B7E-851D-A4F6-885A-7579BBD4478B}"/>
          </ac:graphicFrameMkLst>
        </pc:graphicFrameChg>
        <pc:graphicFrameChg chg="modGraphic">
          <ac:chgData name="Tường SKHĐT" userId="ab9568c39a88b08a" providerId="LiveId" clId="{00FBFDC2-9439-4B89-9B6B-91B696F07CC1}" dt="2024-11-28T00:18:52.655" v="2899"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00FBFDC2-9439-4B89-9B6B-91B696F07CC1}" dt="2024-11-28T00:19:48.571" v="2908" actId="20577"/>
        <pc:sldMkLst>
          <pc:docMk/>
          <pc:sldMk cId="374992807" sldId="2147473797"/>
        </pc:sldMkLst>
        <pc:graphicFrameChg chg="mod modGraphic">
          <ac:chgData name="Tường SKHĐT" userId="ab9568c39a88b08a" providerId="LiveId" clId="{00FBFDC2-9439-4B89-9B6B-91B696F07CC1}" dt="2024-11-28T00:19:48.571" v="2908" actId="20577"/>
          <ac:graphicFrameMkLst>
            <pc:docMk/>
            <pc:sldMk cId="374992807" sldId="2147473797"/>
            <ac:graphicFrameMk id="7" creationId="{8C111DB2-3155-8868-4AD6-91C52E56A6E9}"/>
          </ac:graphicFrameMkLst>
        </pc:graphicFrameChg>
        <pc:picChg chg="mod">
          <ac:chgData name="Tường SKHĐT" userId="ab9568c39a88b08a" providerId="LiveId" clId="{00FBFDC2-9439-4B89-9B6B-91B696F07CC1}" dt="2024-11-27T08:29:04.891" v="1404" actId="14100"/>
          <ac:picMkLst>
            <pc:docMk/>
            <pc:sldMk cId="374992807" sldId="2147473797"/>
            <ac:picMk id="4" creationId="{F3BECF4B-885F-0484-92BF-CAB3764C8E53}"/>
          </ac:picMkLst>
        </pc:picChg>
      </pc:sldChg>
      <pc:sldChg chg="delSp modSp mod">
        <pc:chgData name="Tường SKHĐT" userId="ab9568c39a88b08a" providerId="LiveId" clId="{00FBFDC2-9439-4B89-9B6B-91B696F07CC1}" dt="2024-11-27T04:08:17.117" v="111" actId="404"/>
        <pc:sldMkLst>
          <pc:docMk/>
          <pc:sldMk cId="3752301376" sldId="2147473839"/>
        </pc:sldMkLst>
        <pc:spChg chg="mod">
          <ac:chgData name="Tường SKHĐT" userId="ab9568c39a88b08a" providerId="LiveId" clId="{00FBFDC2-9439-4B89-9B6B-91B696F07CC1}" dt="2024-11-27T04:06:58.040" v="95" actId="14100"/>
          <ac:spMkLst>
            <pc:docMk/>
            <pc:sldMk cId="3752301376" sldId="2147473839"/>
            <ac:spMk id="5" creationId="{85B0C6AB-4906-5932-12D4-5FAF7DC72C97}"/>
          </ac:spMkLst>
        </pc:spChg>
        <pc:graphicFrameChg chg="mod modGraphic">
          <ac:chgData name="Tường SKHĐT" userId="ab9568c39a88b08a" providerId="LiveId" clId="{00FBFDC2-9439-4B89-9B6B-91B696F07CC1}" dt="2024-11-27T04:08:17.117" v="111" actId="404"/>
          <ac:graphicFrameMkLst>
            <pc:docMk/>
            <pc:sldMk cId="3752301376" sldId="2147473839"/>
            <ac:graphicFrameMk id="2" creationId="{718894D6-E8EC-F084-7739-486D5126465A}"/>
          </ac:graphicFrameMkLst>
        </pc:graphicFrameChg>
        <pc:graphicFrameChg chg="del">
          <ac:chgData name="Tường SKHĐT" userId="ab9568c39a88b08a" providerId="LiveId" clId="{00FBFDC2-9439-4B89-9B6B-91B696F07CC1}" dt="2024-11-27T03:40:35.175" v="29" actId="21"/>
          <ac:graphicFrameMkLst>
            <pc:docMk/>
            <pc:sldMk cId="3752301376" sldId="2147473839"/>
            <ac:graphicFrameMk id="3" creationId="{3A0F476A-9818-2794-EFBD-4ACC922C21B3}"/>
          </ac:graphicFrameMkLst>
        </pc:graphicFrameChg>
      </pc:sldChg>
      <pc:sldChg chg="delSp modSp mod">
        <pc:chgData name="Tường SKHĐT" userId="ab9568c39a88b08a" providerId="LiveId" clId="{00FBFDC2-9439-4B89-9B6B-91B696F07CC1}" dt="2024-12-01T09:39:17.774" v="3413" actId="20577"/>
        <pc:sldMkLst>
          <pc:docMk/>
          <pc:sldMk cId="3676880401" sldId="2147473856"/>
        </pc:sldMkLst>
        <pc:graphicFrameChg chg="mod modGraphic">
          <ac:chgData name="Tường SKHĐT" userId="ab9568c39a88b08a" providerId="LiveId" clId="{00FBFDC2-9439-4B89-9B6B-91B696F07CC1}" dt="2024-12-01T09:39:17.774" v="3413" actId="20577"/>
          <ac:graphicFrameMkLst>
            <pc:docMk/>
            <pc:sldMk cId="3676880401" sldId="2147473856"/>
            <ac:graphicFrameMk id="2" creationId="{B4891DD5-10B2-C311-AF4C-1CABBB5643AE}"/>
          </ac:graphicFrameMkLst>
        </pc:graphicFrameChg>
        <pc:graphicFrameChg chg="del">
          <ac:chgData name="Tường SKHĐT" userId="ab9568c39a88b08a" providerId="LiveId" clId="{00FBFDC2-9439-4B89-9B6B-91B696F07CC1}" dt="2024-11-27T03:40:38.410" v="30" actId="21"/>
          <ac:graphicFrameMkLst>
            <pc:docMk/>
            <pc:sldMk cId="3676880401" sldId="2147473856"/>
            <ac:graphicFrameMk id="3" creationId="{147BBE17-B93F-B514-0556-659B112B05EE}"/>
          </ac:graphicFrameMkLst>
        </pc:graphicFrameChg>
      </pc:sldChg>
      <pc:sldChg chg="modSp mod">
        <pc:chgData name="Tường SKHĐT" userId="ab9568c39a88b08a" providerId="LiveId" clId="{00FBFDC2-9439-4B89-9B6B-91B696F07CC1}" dt="2024-12-01T08:06:35.108" v="3371" actId="20577"/>
        <pc:sldMkLst>
          <pc:docMk/>
          <pc:sldMk cId="667538659" sldId="2147473909"/>
        </pc:sldMkLst>
        <pc:graphicFrameChg chg="mod modGraphic">
          <ac:chgData name="Tường SKHĐT" userId="ab9568c39a88b08a" providerId="LiveId" clId="{00FBFDC2-9439-4B89-9B6B-91B696F07CC1}" dt="2024-12-01T08:06:35.108" v="3371" actId="20577"/>
          <ac:graphicFrameMkLst>
            <pc:docMk/>
            <pc:sldMk cId="667538659" sldId="2147473909"/>
            <ac:graphicFrameMk id="6" creationId="{47027231-95EF-C8CE-4215-B126B807487B}"/>
          </ac:graphicFrameMkLst>
        </pc:graphicFrameChg>
      </pc:sldChg>
      <pc:sldChg chg="modSp del mod">
        <pc:chgData name="Tường SKHĐT" userId="ab9568c39a88b08a" providerId="LiveId" clId="{00FBFDC2-9439-4B89-9B6B-91B696F07CC1}" dt="2024-12-01T10:08:17.431" v="4359" actId="2696"/>
        <pc:sldMkLst>
          <pc:docMk/>
          <pc:sldMk cId="1223327909" sldId="2147474038"/>
        </pc:sldMkLst>
        <pc:graphicFrameChg chg="modGraphic">
          <ac:chgData name="Tường SKHĐT" userId="ab9568c39a88b08a" providerId="LiveId" clId="{00FBFDC2-9439-4B89-9B6B-91B696F07CC1}" dt="2024-12-01T09:51:28.711" v="4132" actId="20577"/>
          <ac:graphicFrameMkLst>
            <pc:docMk/>
            <pc:sldMk cId="1223327909" sldId="2147474038"/>
            <ac:graphicFrameMk id="2" creationId="{BA7F10FE-90EB-9B72-EFA2-D280E5300EF5}"/>
          </ac:graphicFrameMkLst>
        </pc:graphicFrameChg>
      </pc:sldChg>
      <pc:sldChg chg="del">
        <pc:chgData name="Tường SKHĐT" userId="ab9568c39a88b08a" providerId="LiveId" clId="{00FBFDC2-9439-4B89-9B6B-91B696F07CC1}" dt="2024-11-27T08:06:37.914" v="1240" actId="2696"/>
        <pc:sldMkLst>
          <pc:docMk/>
          <pc:sldMk cId="1945692351" sldId="2147474072"/>
        </pc:sldMkLst>
      </pc:sldChg>
      <pc:sldChg chg="del">
        <pc:chgData name="Tường SKHĐT" userId="ab9568c39a88b08a" providerId="LiveId" clId="{00FBFDC2-9439-4B89-9B6B-91B696F07CC1}" dt="2024-11-27T08:06:37.914" v="1240" actId="2696"/>
        <pc:sldMkLst>
          <pc:docMk/>
          <pc:sldMk cId="3262629240" sldId="2147474087"/>
        </pc:sldMkLst>
      </pc:sldChg>
      <pc:sldChg chg="del">
        <pc:chgData name="Tường SKHĐT" userId="ab9568c39a88b08a" providerId="LiveId" clId="{00FBFDC2-9439-4B89-9B6B-91B696F07CC1}" dt="2024-11-27T08:06:37.914" v="1240" actId="2696"/>
        <pc:sldMkLst>
          <pc:docMk/>
          <pc:sldMk cId="2104274123" sldId="2147474088"/>
        </pc:sldMkLst>
      </pc:sldChg>
      <pc:sldChg chg="del">
        <pc:chgData name="Tường SKHĐT" userId="ab9568c39a88b08a" providerId="LiveId" clId="{00FBFDC2-9439-4B89-9B6B-91B696F07CC1}" dt="2024-11-27T08:06:37.914" v="1240" actId="2696"/>
        <pc:sldMkLst>
          <pc:docMk/>
          <pc:sldMk cId="2883300989" sldId="2147474089"/>
        </pc:sldMkLst>
      </pc:sldChg>
      <pc:sldChg chg="del">
        <pc:chgData name="Tường SKHĐT" userId="ab9568c39a88b08a" providerId="LiveId" clId="{00FBFDC2-9439-4B89-9B6B-91B696F07CC1}" dt="2024-11-27T08:06:37.914" v="1240" actId="2696"/>
        <pc:sldMkLst>
          <pc:docMk/>
          <pc:sldMk cId="3050222322" sldId="2147474090"/>
        </pc:sldMkLst>
      </pc:sldChg>
      <pc:sldChg chg="del">
        <pc:chgData name="Tường SKHĐT" userId="ab9568c39a88b08a" providerId="LiveId" clId="{00FBFDC2-9439-4B89-9B6B-91B696F07CC1}" dt="2024-11-27T08:06:37.914" v="1240" actId="2696"/>
        <pc:sldMkLst>
          <pc:docMk/>
          <pc:sldMk cId="4203442311" sldId="2147474091"/>
        </pc:sldMkLst>
      </pc:sldChg>
      <pc:sldChg chg="del">
        <pc:chgData name="Tường SKHĐT" userId="ab9568c39a88b08a" providerId="LiveId" clId="{00FBFDC2-9439-4B89-9B6B-91B696F07CC1}" dt="2024-11-27T08:06:41.367" v="1241" actId="2696"/>
        <pc:sldMkLst>
          <pc:docMk/>
          <pc:sldMk cId="3414104749" sldId="2147474092"/>
        </pc:sldMkLst>
      </pc:sldChg>
      <pc:sldChg chg="del">
        <pc:chgData name="Tường SKHĐT" userId="ab9568c39a88b08a" providerId="LiveId" clId="{00FBFDC2-9439-4B89-9B6B-91B696F07CC1}" dt="2024-11-27T08:06:37.914" v="1240" actId="2696"/>
        <pc:sldMkLst>
          <pc:docMk/>
          <pc:sldMk cId="2331025929" sldId="2147474093"/>
        </pc:sldMkLst>
      </pc:sldChg>
      <pc:sldChg chg="delSp modSp mod">
        <pc:chgData name="Tường SKHĐT" userId="ab9568c39a88b08a" providerId="LiveId" clId="{00FBFDC2-9439-4B89-9B6B-91B696F07CC1}" dt="2024-12-02T07:57:22.521" v="4537" actId="20577"/>
        <pc:sldMkLst>
          <pc:docMk/>
          <pc:sldMk cId="2908461607" sldId="2147474095"/>
        </pc:sldMkLst>
        <pc:graphicFrameChg chg="mod modGraphic">
          <ac:chgData name="Tường SKHĐT" userId="ab9568c39a88b08a" providerId="LiveId" clId="{00FBFDC2-9439-4B89-9B6B-91B696F07CC1}" dt="2024-12-02T07:57:22.521" v="4537" actId="20577"/>
          <ac:graphicFrameMkLst>
            <pc:docMk/>
            <pc:sldMk cId="2908461607" sldId="2147474095"/>
            <ac:graphicFrameMk id="3" creationId="{31F31F49-633B-E94F-1A60-E28B61674DC5}"/>
          </ac:graphicFrameMkLst>
        </pc:graphicFrameChg>
        <pc:graphicFrameChg chg="del mod modGraphic">
          <ac:chgData name="Tường SKHĐT" userId="ab9568c39a88b08a" providerId="LiveId" clId="{00FBFDC2-9439-4B89-9B6B-91B696F07CC1}" dt="2024-12-01T10:07:26.344" v="4347" actId="21"/>
          <ac:graphicFrameMkLst>
            <pc:docMk/>
            <pc:sldMk cId="2908461607" sldId="2147474095"/>
            <ac:graphicFrameMk id="4" creationId="{314702E5-1C5C-86DE-6EA5-E3EB76779709}"/>
          </ac:graphicFrameMkLst>
        </pc:graphicFrameChg>
      </pc:sldChg>
      <pc:sldChg chg="del">
        <pc:chgData name="Tường SKHĐT" userId="ab9568c39a88b08a" providerId="LiveId" clId="{00FBFDC2-9439-4B89-9B6B-91B696F07CC1}" dt="2024-12-01T10:08:30.028" v="4362" actId="2696"/>
        <pc:sldMkLst>
          <pc:docMk/>
          <pc:sldMk cId="3602587290" sldId="2147474096"/>
        </pc:sldMkLst>
      </pc:sldChg>
      <pc:sldChg chg="del">
        <pc:chgData name="Tường SKHĐT" userId="ab9568c39a88b08a" providerId="LiveId" clId="{00FBFDC2-9439-4B89-9B6B-91B696F07CC1}" dt="2024-11-27T08:06:37.914" v="1240" actId="2696"/>
        <pc:sldMkLst>
          <pc:docMk/>
          <pc:sldMk cId="984080684" sldId="2147474097"/>
        </pc:sldMkLst>
      </pc:sldChg>
      <pc:sldChg chg="delSp modSp add del mod">
        <pc:chgData name="Tường SKHĐT" userId="ab9568c39a88b08a" providerId="LiveId" clId="{00FBFDC2-9439-4B89-9B6B-91B696F07CC1}" dt="2024-12-02T07:58:35.171" v="4544" actId="404"/>
        <pc:sldMkLst>
          <pc:docMk/>
          <pc:sldMk cId="3784203509" sldId="2147474102"/>
        </pc:sldMkLst>
        <pc:graphicFrameChg chg="mod modGraphic">
          <ac:chgData name="Tường SKHĐT" userId="ab9568c39a88b08a" providerId="LiveId" clId="{00FBFDC2-9439-4B89-9B6B-91B696F07CC1}" dt="2024-12-02T07:58:35.171" v="4544" actId="404"/>
          <ac:graphicFrameMkLst>
            <pc:docMk/>
            <pc:sldMk cId="3784203509" sldId="2147474102"/>
            <ac:graphicFrameMk id="2" creationId="{C8821A47-FE67-B249-C095-B5323969E91D}"/>
          </ac:graphicFrameMkLst>
        </pc:graphicFrameChg>
        <pc:graphicFrameChg chg="del">
          <ac:chgData name="Tường SKHĐT" userId="ab9568c39a88b08a" providerId="LiveId" clId="{00FBFDC2-9439-4B89-9B6B-91B696F07CC1}" dt="2024-11-28T00:25:53.800" v="2913" actId="21"/>
          <ac:graphicFrameMkLst>
            <pc:docMk/>
            <pc:sldMk cId="3784203509" sldId="2147474102"/>
            <ac:graphicFrameMk id="2" creationId="{D96B3CB2-A289-D989-3F82-D9737C574AFB}"/>
          </ac:graphicFrameMkLst>
        </pc:graphicFrameChg>
      </pc:sldChg>
      <pc:sldChg chg="modSp del mod">
        <pc:chgData name="Tường SKHĐT" userId="ab9568c39a88b08a" providerId="LiveId" clId="{00FBFDC2-9439-4B89-9B6B-91B696F07CC1}" dt="2024-11-27T07:14:10.575" v="574" actId="2696"/>
        <pc:sldMkLst>
          <pc:docMk/>
          <pc:sldMk cId="2446367148" sldId="2147476279"/>
        </pc:sldMkLst>
        <pc:graphicFrameChg chg="modGraphic">
          <ac:chgData name="Tường SKHĐT" userId="ab9568c39a88b08a" providerId="LiveId" clId="{00FBFDC2-9439-4B89-9B6B-91B696F07CC1}" dt="2024-11-27T04:36:08.170" v="525" actId="20577"/>
          <ac:graphicFrameMkLst>
            <pc:docMk/>
            <pc:sldMk cId="2446367148" sldId="2147476279"/>
            <ac:graphicFrameMk id="8" creationId="{B5E5335D-2EED-82AF-3A59-FAE8BB94EAE1}"/>
          </ac:graphicFrameMkLst>
        </pc:graphicFrameChg>
      </pc:sldChg>
      <pc:sldChg chg="addSp modSp mod">
        <pc:chgData name="Tường SKHĐT" userId="ab9568c39a88b08a" providerId="LiveId" clId="{00FBFDC2-9439-4B89-9B6B-91B696F07CC1}" dt="2024-12-01T10:14:32.389" v="4428" actId="14100"/>
        <pc:sldMkLst>
          <pc:docMk/>
          <pc:sldMk cId="2587634274" sldId="2147476283"/>
        </pc:sldMkLst>
        <pc:graphicFrameChg chg="mod modGraphic">
          <ac:chgData name="Tường SKHĐT" userId="ab9568c39a88b08a" providerId="LiveId" clId="{00FBFDC2-9439-4B89-9B6B-91B696F07CC1}" dt="2024-12-01T10:14:32.389" v="4428" actId="14100"/>
          <ac:graphicFrameMkLst>
            <pc:docMk/>
            <pc:sldMk cId="2587634274" sldId="2147476283"/>
            <ac:graphicFrameMk id="3" creationId="{0B2274AF-63B0-4ECE-D2AB-7AE7B50BCD17}"/>
          </ac:graphicFrameMkLst>
        </pc:graphicFrameChg>
        <pc:picChg chg="add mod">
          <ac:chgData name="Tường SKHĐT" userId="ab9568c39a88b08a" providerId="LiveId" clId="{00FBFDC2-9439-4B89-9B6B-91B696F07CC1}" dt="2024-11-27T08:32:17.502" v="1489"/>
          <ac:picMkLst>
            <pc:docMk/>
            <pc:sldMk cId="2587634274" sldId="2147476283"/>
            <ac:picMk id="2" creationId="{28A2433E-090E-F746-BCE7-10FDB328ECE0}"/>
          </ac:picMkLst>
        </pc:picChg>
      </pc:sldChg>
      <pc:sldChg chg="del">
        <pc:chgData name="Tường SKHĐT" userId="ab9568c39a88b08a" providerId="LiveId" clId="{00FBFDC2-9439-4B89-9B6B-91B696F07CC1}" dt="2024-11-27T03:42:37.626" v="66" actId="2696"/>
        <pc:sldMkLst>
          <pc:docMk/>
          <pc:sldMk cId="2982416351" sldId="2147476323"/>
        </pc:sldMkLst>
      </pc:sldChg>
      <pc:sldChg chg="modSp mod">
        <pc:chgData name="Tường SKHĐT" userId="ab9568c39a88b08a" providerId="LiveId" clId="{00FBFDC2-9439-4B89-9B6B-91B696F07CC1}" dt="2024-11-27T08:01:24.076" v="1215" actId="20577"/>
        <pc:sldMkLst>
          <pc:docMk/>
          <pc:sldMk cId="2203017947" sldId="2147476324"/>
        </pc:sldMkLst>
        <pc:graphicFrameChg chg="mod modGraphic">
          <ac:chgData name="Tường SKHĐT" userId="ab9568c39a88b08a" providerId="LiveId" clId="{00FBFDC2-9439-4B89-9B6B-91B696F07CC1}" dt="2024-11-27T08:01:24.076" v="1215" actId="20577"/>
          <ac:graphicFrameMkLst>
            <pc:docMk/>
            <pc:sldMk cId="2203017947" sldId="2147476324"/>
            <ac:graphicFrameMk id="3" creationId="{1243D2EC-FD70-31EF-486E-0289B57D5A19}"/>
          </ac:graphicFrameMkLst>
        </pc:graphicFrameChg>
        <pc:picChg chg="mod">
          <ac:chgData name="Tường SKHĐT" userId="ab9568c39a88b08a" providerId="LiveId" clId="{00FBFDC2-9439-4B89-9B6B-91B696F07CC1}" dt="2024-11-27T08:00:46.845" v="1197" actId="14100"/>
          <ac:picMkLst>
            <pc:docMk/>
            <pc:sldMk cId="2203017947" sldId="2147476324"/>
            <ac:picMk id="1026" creationId="{273A90EA-EE7F-F0BA-B0AE-0B09A5229185}"/>
          </ac:picMkLst>
        </pc:picChg>
      </pc:sldChg>
      <pc:sldChg chg="delSp modSp mod">
        <pc:chgData name="Tường SKHĐT" userId="ab9568c39a88b08a" providerId="LiveId" clId="{00FBFDC2-9439-4B89-9B6B-91B696F07CC1}" dt="2024-11-27T08:08:06.570" v="1258" actId="20577"/>
        <pc:sldMkLst>
          <pc:docMk/>
          <pc:sldMk cId="3852474045" sldId="2147476326"/>
        </pc:sldMkLst>
        <pc:spChg chg="mod">
          <ac:chgData name="Tường SKHĐT" userId="ab9568c39a88b08a" providerId="LiveId" clId="{00FBFDC2-9439-4B89-9B6B-91B696F07CC1}" dt="2024-11-27T08:08:06.570" v="1258" actId="20577"/>
          <ac:spMkLst>
            <pc:docMk/>
            <pc:sldMk cId="3852474045" sldId="2147476326"/>
            <ac:spMk id="7" creationId="{3D04B034-52E2-772C-5CBC-659F4E57483C}"/>
          </ac:spMkLst>
        </pc:spChg>
        <pc:graphicFrameChg chg="del">
          <ac:chgData name="Tường SKHĐT" userId="ab9568c39a88b08a" providerId="LiveId" clId="{00FBFDC2-9439-4B89-9B6B-91B696F07CC1}" dt="2024-11-27T03:43:26.767" v="72" actId="21"/>
          <ac:graphicFrameMkLst>
            <pc:docMk/>
            <pc:sldMk cId="3852474045" sldId="2147476326"/>
            <ac:graphicFrameMk id="2" creationId="{74B1E4D7-B7B7-4B5E-0FF4-D10404E8E288}"/>
          </ac:graphicFrameMkLst>
        </pc:graphicFrameChg>
        <pc:graphicFrameChg chg="mod modGraphic">
          <ac:chgData name="Tường SKHĐT" userId="ab9568c39a88b08a" providerId="LiveId" clId="{00FBFDC2-9439-4B89-9B6B-91B696F07CC1}" dt="2024-11-27T03:43:17.003" v="68" actId="14100"/>
          <ac:graphicFrameMkLst>
            <pc:docMk/>
            <pc:sldMk cId="3852474045" sldId="2147476326"/>
            <ac:graphicFrameMk id="6" creationId="{0E492582-23EA-AD29-F2D2-5C20614AA7C2}"/>
          </ac:graphicFrameMkLst>
        </pc:graphicFrameChg>
      </pc:sldChg>
      <pc:sldChg chg="del">
        <pc:chgData name="Tường SKHĐT" userId="ab9568c39a88b08a" providerId="LiveId" clId="{00FBFDC2-9439-4B89-9B6B-91B696F07CC1}" dt="2024-11-27T04:36:20.716" v="531" actId="2696"/>
        <pc:sldMkLst>
          <pc:docMk/>
          <pc:sldMk cId="3378022959" sldId="2147476329"/>
        </pc:sldMkLst>
      </pc:sldChg>
      <pc:sldChg chg="delSp del mod">
        <pc:chgData name="Tường SKHĐT" userId="ab9568c39a88b08a" providerId="LiveId" clId="{00FBFDC2-9439-4B89-9B6B-91B696F07CC1}" dt="2024-12-01T10:14:48.743" v="4429" actId="2696"/>
        <pc:sldMkLst>
          <pc:docMk/>
          <pc:sldMk cId="423907985" sldId="2147476330"/>
        </pc:sldMkLst>
        <pc:graphicFrameChg chg="del">
          <ac:chgData name="Tường SKHĐT" userId="ab9568c39a88b08a" providerId="LiveId" clId="{00FBFDC2-9439-4B89-9B6B-91B696F07CC1}" dt="2024-11-27T03:43:36.190" v="73" actId="21"/>
          <ac:graphicFrameMkLst>
            <pc:docMk/>
            <pc:sldMk cId="423907985" sldId="2147476330"/>
            <ac:graphicFrameMk id="5" creationId="{FCD81441-6287-7131-06BD-FC7F3E7BEDCF}"/>
          </ac:graphicFrameMkLst>
        </pc:graphicFrameChg>
        <pc:graphicFrameChg chg="del">
          <ac:chgData name="Tường SKHĐT" userId="ab9568c39a88b08a" providerId="LiveId" clId="{00FBFDC2-9439-4B89-9B6B-91B696F07CC1}" dt="2024-11-27T03:43:37.709" v="74" actId="21"/>
          <ac:graphicFrameMkLst>
            <pc:docMk/>
            <pc:sldMk cId="423907985" sldId="2147476330"/>
            <ac:graphicFrameMk id="6" creationId="{EC08DEE4-3098-93BC-55B7-C174729470AF}"/>
          </ac:graphicFrameMkLst>
        </pc:graphicFrameChg>
      </pc:sldChg>
      <pc:sldChg chg="delSp modSp mod">
        <pc:chgData name="Tường SKHĐT" userId="ab9568c39a88b08a" providerId="LiveId" clId="{00FBFDC2-9439-4B89-9B6B-91B696F07CC1}" dt="2024-12-01T09:46:11.047" v="3698" actId="20577"/>
        <pc:sldMkLst>
          <pc:docMk/>
          <pc:sldMk cId="1248626345" sldId="2147476331"/>
        </pc:sldMkLst>
        <pc:spChg chg="mod">
          <ac:chgData name="Tường SKHĐT" userId="ab9568c39a88b08a" providerId="LiveId" clId="{00FBFDC2-9439-4B89-9B6B-91B696F07CC1}" dt="2024-11-29T10:02:53.990" v="3081" actId="20577"/>
          <ac:spMkLst>
            <pc:docMk/>
            <pc:sldMk cId="1248626345" sldId="2147476331"/>
            <ac:spMk id="2" creationId="{A2518717-EF87-0090-E7D4-4415084501BD}"/>
          </ac:spMkLst>
        </pc:spChg>
        <pc:spChg chg="del">
          <ac:chgData name="Tường SKHĐT" userId="ab9568c39a88b08a" providerId="LiveId" clId="{00FBFDC2-9439-4B89-9B6B-91B696F07CC1}" dt="2024-11-27T08:22:15.713" v="1397" actId="21"/>
          <ac:spMkLst>
            <pc:docMk/>
            <pc:sldMk cId="1248626345" sldId="2147476331"/>
            <ac:spMk id="8" creationId="{27CE89C4-4B0A-E19D-82C8-BE63334BD46F}"/>
          </ac:spMkLst>
        </pc:spChg>
        <pc:spChg chg="mod">
          <ac:chgData name="Tường SKHĐT" userId="ab9568c39a88b08a" providerId="LiveId" clId="{00FBFDC2-9439-4B89-9B6B-91B696F07CC1}" dt="2024-11-29T10:04:13.568" v="3115" actId="20577"/>
          <ac:spMkLst>
            <pc:docMk/>
            <pc:sldMk cId="1248626345" sldId="2147476331"/>
            <ac:spMk id="20" creationId="{394D8737-1CA3-C18F-155A-3F82403D4E3B}"/>
          </ac:spMkLst>
        </pc:spChg>
        <pc:spChg chg="mod">
          <ac:chgData name="Tường SKHĐT" userId="ab9568c39a88b08a" providerId="LiveId" clId="{00FBFDC2-9439-4B89-9B6B-91B696F07CC1}" dt="2024-11-29T10:03:07.329" v="3095" actId="20577"/>
          <ac:spMkLst>
            <pc:docMk/>
            <pc:sldMk cId="1248626345" sldId="2147476331"/>
            <ac:spMk id="27" creationId="{8D0CB480-EC39-4DC1-0353-768C8526261D}"/>
          </ac:spMkLst>
        </pc:spChg>
        <pc:spChg chg="mod">
          <ac:chgData name="Tường SKHĐT" userId="ab9568c39a88b08a" providerId="LiveId" clId="{00FBFDC2-9439-4B89-9B6B-91B696F07CC1}" dt="2024-11-29T10:03:10.857" v="3097" actId="20577"/>
          <ac:spMkLst>
            <pc:docMk/>
            <pc:sldMk cId="1248626345" sldId="2147476331"/>
            <ac:spMk id="28" creationId="{0F9FC2CC-E142-6E69-C8D8-33B29DA66359}"/>
          </ac:spMkLst>
        </pc:spChg>
        <pc:spChg chg="mod">
          <ac:chgData name="Tường SKHĐT" userId="ab9568c39a88b08a" providerId="LiveId" clId="{00FBFDC2-9439-4B89-9B6B-91B696F07CC1}" dt="2024-11-29T10:03:14.169" v="3099" actId="20577"/>
          <ac:spMkLst>
            <pc:docMk/>
            <pc:sldMk cId="1248626345" sldId="2147476331"/>
            <ac:spMk id="29" creationId="{8DD5A653-6B03-584A-539A-C531FCC0C782}"/>
          </ac:spMkLst>
        </pc:spChg>
        <pc:spChg chg="mod">
          <ac:chgData name="Tường SKHĐT" userId="ab9568c39a88b08a" providerId="LiveId" clId="{00FBFDC2-9439-4B89-9B6B-91B696F07CC1}" dt="2024-12-01T09:46:11.047" v="3698" actId="20577"/>
          <ac:spMkLst>
            <pc:docMk/>
            <pc:sldMk cId="1248626345" sldId="2147476331"/>
            <ac:spMk id="37" creationId="{A633A4AB-4B54-9DFF-1D3F-EE9B0A4D52DA}"/>
          </ac:spMkLst>
        </pc:spChg>
        <pc:spChg chg="mod">
          <ac:chgData name="Tường SKHĐT" userId="ab9568c39a88b08a" providerId="LiveId" clId="{00FBFDC2-9439-4B89-9B6B-91B696F07CC1}" dt="2024-12-01T09:46:04.167" v="3692" actId="20577"/>
          <ac:spMkLst>
            <pc:docMk/>
            <pc:sldMk cId="1248626345" sldId="2147476331"/>
            <ac:spMk id="47" creationId="{615E2FF8-44B4-E5D2-386A-D270D5A07DA1}"/>
          </ac:spMkLst>
        </pc:spChg>
      </pc:sldChg>
      <pc:sldChg chg="delSp del mod">
        <pc:chgData name="Tường SKHĐT" userId="ab9568c39a88b08a" providerId="LiveId" clId="{00FBFDC2-9439-4B89-9B6B-91B696F07CC1}" dt="2024-11-27T07:14:17.504" v="576" actId="2696"/>
        <pc:sldMkLst>
          <pc:docMk/>
          <pc:sldMk cId="2329089564" sldId="2147476332"/>
        </pc:sldMkLst>
        <pc:graphicFrameChg chg="del">
          <ac:chgData name="Tường SKHĐT" userId="ab9568c39a88b08a" providerId="LiveId" clId="{00FBFDC2-9439-4B89-9B6B-91B696F07CC1}" dt="2024-11-27T04:36:18.460" v="530" actId="21"/>
          <ac:graphicFrameMkLst>
            <pc:docMk/>
            <pc:sldMk cId="2329089564" sldId="2147476332"/>
            <ac:graphicFrameMk id="2" creationId="{A634646B-C32B-96FD-66DA-0258262F48F5}"/>
          </ac:graphicFrameMkLst>
        </pc:graphicFrameChg>
      </pc:sldChg>
      <pc:sldChg chg="modSp mod">
        <pc:chgData name="Tường SKHĐT" userId="ab9568c39a88b08a" providerId="LiveId" clId="{00FBFDC2-9439-4B89-9B6B-91B696F07CC1}" dt="2024-12-01T09:43:12.720" v="3557" actId="1076"/>
        <pc:sldMkLst>
          <pc:docMk/>
          <pc:sldMk cId="1453076751" sldId="2147476333"/>
        </pc:sldMkLst>
        <pc:graphicFrameChg chg="mod modGraphic">
          <ac:chgData name="Tường SKHĐT" userId="ab9568c39a88b08a" providerId="LiveId" clId="{00FBFDC2-9439-4B89-9B6B-91B696F07CC1}" dt="2024-12-01T09:43:12.720" v="3557" actId="1076"/>
          <ac:graphicFrameMkLst>
            <pc:docMk/>
            <pc:sldMk cId="1453076751" sldId="2147476333"/>
            <ac:graphicFrameMk id="2" creationId="{207C86B0-DBF4-FD20-221B-BD96FD50EA79}"/>
          </ac:graphicFrameMkLst>
        </pc:graphicFrameChg>
      </pc:sldChg>
      <pc:sldChg chg="modSp del mod">
        <pc:chgData name="Tường SKHĐT" userId="ab9568c39a88b08a" providerId="LiveId" clId="{00FBFDC2-9439-4B89-9B6B-91B696F07CC1}" dt="2024-11-27T08:40:26.979" v="1573" actId="2696"/>
        <pc:sldMkLst>
          <pc:docMk/>
          <pc:sldMk cId="3655630329" sldId="2147476337"/>
        </pc:sldMkLst>
        <pc:spChg chg="mod">
          <ac:chgData name="Tường SKHĐT" userId="ab9568c39a88b08a" providerId="LiveId" clId="{00FBFDC2-9439-4B89-9B6B-91B696F07CC1}" dt="2024-11-27T04:18:23.036" v="295" actId="2711"/>
          <ac:spMkLst>
            <pc:docMk/>
            <pc:sldMk cId="3655630329" sldId="2147476337"/>
            <ac:spMk id="3" creationId="{B0E1E633-D255-1218-5C50-869F2AB0F13A}"/>
          </ac:spMkLst>
        </pc:spChg>
      </pc:sldChg>
      <pc:sldChg chg="modSp mod">
        <pc:chgData name="Tường SKHĐT" userId="ab9568c39a88b08a" providerId="LiveId" clId="{00FBFDC2-9439-4B89-9B6B-91B696F07CC1}" dt="2024-11-27T08:36:23.687" v="1539" actId="20577"/>
        <pc:sldMkLst>
          <pc:docMk/>
          <pc:sldMk cId="2115372625" sldId="2147476338"/>
        </pc:sldMkLst>
        <pc:graphicFrameChg chg="mod modGraphic">
          <ac:chgData name="Tường SKHĐT" userId="ab9568c39a88b08a" providerId="LiveId" clId="{00FBFDC2-9439-4B89-9B6B-91B696F07CC1}" dt="2024-11-27T08:36:23.687" v="1539" actId="20577"/>
          <ac:graphicFrameMkLst>
            <pc:docMk/>
            <pc:sldMk cId="2115372625" sldId="2147476338"/>
            <ac:graphicFrameMk id="9" creationId="{0FC7DBA8-03B5-1D5D-B7A1-68AA6F62DF7E}"/>
          </ac:graphicFrameMkLst>
        </pc:graphicFrameChg>
      </pc:sldChg>
      <pc:sldChg chg="modSp add mod">
        <pc:chgData name="Tường SKHĐT" userId="ab9568c39a88b08a" providerId="LiveId" clId="{00FBFDC2-9439-4B89-9B6B-91B696F07CC1}" dt="2024-11-27T09:15:12.095" v="2484" actId="1076"/>
        <pc:sldMkLst>
          <pc:docMk/>
          <pc:sldMk cId="3203912969" sldId="2147476341"/>
        </pc:sldMkLst>
        <pc:spChg chg="mod">
          <ac:chgData name="Tường SKHĐT" userId="ab9568c39a88b08a" providerId="LiveId" clId="{00FBFDC2-9439-4B89-9B6B-91B696F07CC1}" dt="2024-11-27T09:15:12.095" v="2484" actId="1076"/>
          <ac:spMkLst>
            <pc:docMk/>
            <pc:sldMk cId="3203912969" sldId="2147476341"/>
            <ac:spMk id="40963" creationId="{A7AC515C-C3EC-B8A0-D33F-FD85E6854517}"/>
          </ac:spMkLst>
        </pc:spChg>
      </pc:sldChg>
      <pc:sldChg chg="modSp add mod">
        <pc:chgData name="Tường SKHĐT" userId="ab9568c39a88b08a" providerId="LiveId" clId="{00FBFDC2-9439-4B89-9B6B-91B696F07CC1}" dt="2024-11-27T09:10:20.338" v="2267" actId="20577"/>
        <pc:sldMkLst>
          <pc:docMk/>
          <pc:sldMk cId="4140525984" sldId="2147476342"/>
        </pc:sldMkLst>
        <pc:spChg chg="mod">
          <ac:chgData name="Tường SKHĐT" userId="ab9568c39a88b08a" providerId="LiveId" clId="{00FBFDC2-9439-4B89-9B6B-91B696F07CC1}" dt="2024-11-27T09:10:20.338" v="2267" actId="20577"/>
          <ac:spMkLst>
            <pc:docMk/>
            <pc:sldMk cId="4140525984" sldId="2147476342"/>
            <ac:spMk id="40963" creationId="{A7AC515C-C3EC-B8A0-D33F-FD85E6854517}"/>
          </ac:spMkLst>
        </pc:spChg>
      </pc:sldChg>
      <pc:sldChg chg="modSp add mod">
        <pc:chgData name="Tường SKHĐT" userId="ab9568c39a88b08a" providerId="LiveId" clId="{00FBFDC2-9439-4B89-9B6B-91B696F07CC1}" dt="2024-11-27T09:15:37.171" v="2487" actId="20577"/>
        <pc:sldMkLst>
          <pc:docMk/>
          <pc:sldMk cId="2595292562" sldId="2147476343"/>
        </pc:sldMkLst>
        <pc:spChg chg="mod">
          <ac:chgData name="Tường SKHĐT" userId="ab9568c39a88b08a" providerId="LiveId" clId="{00FBFDC2-9439-4B89-9B6B-91B696F07CC1}" dt="2024-11-27T09:15:37.171" v="2487" actId="20577"/>
          <ac:spMkLst>
            <pc:docMk/>
            <pc:sldMk cId="2595292562" sldId="2147476343"/>
            <ac:spMk id="40963" creationId="{A7AC515C-C3EC-B8A0-D33F-FD85E6854517}"/>
          </ac:spMkLst>
        </pc:spChg>
      </pc:sldChg>
      <pc:sldChg chg="modSp add mod">
        <pc:chgData name="Tường SKHĐT" userId="ab9568c39a88b08a" providerId="LiveId" clId="{00FBFDC2-9439-4B89-9B6B-91B696F07CC1}" dt="2024-11-27T09:11:14.822" v="2292" actId="20577"/>
        <pc:sldMkLst>
          <pc:docMk/>
          <pc:sldMk cId="4127341231" sldId="2147476344"/>
        </pc:sldMkLst>
        <pc:spChg chg="mod">
          <ac:chgData name="Tường SKHĐT" userId="ab9568c39a88b08a" providerId="LiveId" clId="{00FBFDC2-9439-4B89-9B6B-91B696F07CC1}" dt="2024-11-27T09:11:14.822" v="2292" actId="20577"/>
          <ac:spMkLst>
            <pc:docMk/>
            <pc:sldMk cId="4127341231" sldId="2147476344"/>
            <ac:spMk id="40963" creationId="{A7AC515C-C3EC-B8A0-D33F-FD85E6854517}"/>
          </ac:spMkLst>
        </pc:spChg>
      </pc:sldChg>
      <pc:sldChg chg="modSp add mod">
        <pc:chgData name="Tường SKHĐT" userId="ab9568c39a88b08a" providerId="LiveId" clId="{00FBFDC2-9439-4B89-9B6B-91B696F07CC1}" dt="2024-11-27T09:12:29.051" v="2301" actId="20577"/>
        <pc:sldMkLst>
          <pc:docMk/>
          <pc:sldMk cId="2772287671" sldId="2147476347"/>
        </pc:sldMkLst>
        <pc:spChg chg="mod">
          <ac:chgData name="Tường SKHĐT" userId="ab9568c39a88b08a" providerId="LiveId" clId="{00FBFDC2-9439-4B89-9B6B-91B696F07CC1}" dt="2024-11-27T09:12:29.051" v="2301" actId="20577"/>
          <ac:spMkLst>
            <pc:docMk/>
            <pc:sldMk cId="2772287671" sldId="2147476347"/>
            <ac:spMk id="40963" creationId="{A7AC515C-C3EC-B8A0-D33F-FD85E6854517}"/>
          </ac:spMkLst>
        </pc:spChg>
      </pc:sldChg>
      <pc:sldChg chg="del">
        <pc:chgData name="Tường SKHĐT" userId="ab9568c39a88b08a" providerId="LiveId" clId="{00FBFDC2-9439-4B89-9B6B-91B696F07CC1}" dt="2024-11-27T04:18:04.004" v="294" actId="2696"/>
        <pc:sldMkLst>
          <pc:docMk/>
          <pc:sldMk cId="4213319497" sldId="2147476351"/>
        </pc:sldMkLst>
      </pc:sldChg>
      <pc:sldChg chg="del">
        <pc:chgData name="Tường SKHĐT" userId="ab9568c39a88b08a" providerId="LiveId" clId="{00FBFDC2-9439-4B89-9B6B-91B696F07CC1}" dt="2024-11-27T09:01:13.786" v="1845" actId="2696"/>
        <pc:sldMkLst>
          <pc:docMk/>
          <pc:sldMk cId="3612593938" sldId="2147476353"/>
        </pc:sldMkLst>
      </pc:sldChg>
      <pc:sldChg chg="delSp modSp mod">
        <pc:chgData name="Tường SKHĐT" userId="ab9568c39a88b08a" providerId="LiveId" clId="{00FBFDC2-9439-4B89-9B6B-91B696F07CC1}" dt="2024-12-01T10:05:32.962" v="4345"/>
        <pc:sldMkLst>
          <pc:docMk/>
          <pc:sldMk cId="931393927" sldId="2147476355"/>
        </pc:sldMkLst>
        <pc:spChg chg="mod">
          <ac:chgData name="Tường SKHĐT" userId="ab9568c39a88b08a" providerId="LiveId" clId="{00FBFDC2-9439-4B89-9B6B-91B696F07CC1}" dt="2024-11-27T08:58:17.259" v="1787" actId="1076"/>
          <ac:spMkLst>
            <pc:docMk/>
            <pc:sldMk cId="931393927" sldId="2147476355"/>
            <ac:spMk id="27" creationId="{01DC26C3-E6F4-C27A-8624-3A65D81B6008}"/>
          </ac:spMkLst>
        </pc:spChg>
        <pc:graphicFrameChg chg="mod modGraphic">
          <ac:chgData name="Tường SKHĐT" userId="ab9568c39a88b08a" providerId="LiveId" clId="{00FBFDC2-9439-4B89-9B6B-91B696F07CC1}" dt="2024-12-01T10:05:32.962" v="4345"/>
          <ac:graphicFrameMkLst>
            <pc:docMk/>
            <pc:sldMk cId="931393927" sldId="2147476355"/>
            <ac:graphicFrameMk id="2" creationId="{75CD9E84-FCB7-6187-D0B9-40E4245C573D}"/>
          </ac:graphicFrameMkLst>
        </pc:graphicFrameChg>
        <pc:graphicFrameChg chg="mod">
          <ac:chgData name="Tường SKHĐT" userId="ab9568c39a88b08a" providerId="LiveId" clId="{00FBFDC2-9439-4B89-9B6B-91B696F07CC1}" dt="2024-11-27T08:58:13.237" v="1786" actId="1076"/>
          <ac:graphicFrameMkLst>
            <pc:docMk/>
            <pc:sldMk cId="931393927" sldId="2147476355"/>
            <ac:graphicFrameMk id="3" creationId="{666AD7DA-80CE-7A42-976C-2FA0789BF7F5}"/>
          </ac:graphicFrameMkLst>
        </pc:graphicFrameChg>
        <pc:graphicFrameChg chg="del">
          <ac:chgData name="Tường SKHĐT" userId="ab9568c39a88b08a" providerId="LiveId" clId="{00FBFDC2-9439-4B89-9B6B-91B696F07CC1}" dt="2024-11-27T04:17:18.658" v="293" actId="21"/>
          <ac:graphicFrameMkLst>
            <pc:docMk/>
            <pc:sldMk cId="931393927" sldId="2147476355"/>
            <ac:graphicFrameMk id="4" creationId="{0B0A17C3-44F8-3E65-8456-93D7E1729444}"/>
          </ac:graphicFrameMkLst>
        </pc:graphicFrameChg>
      </pc:sldChg>
      <pc:sldChg chg="del">
        <pc:chgData name="Tường SKHĐT" userId="ab9568c39a88b08a" providerId="LiveId" clId="{00FBFDC2-9439-4B89-9B6B-91B696F07CC1}" dt="2024-11-27T04:36:23.186" v="532" actId="2696"/>
        <pc:sldMkLst>
          <pc:docMk/>
          <pc:sldMk cId="556618277" sldId="2147476359"/>
        </pc:sldMkLst>
      </pc:sldChg>
      <pc:sldChg chg="addSp delSp modSp mod">
        <pc:chgData name="Tường SKHĐT" userId="ab9568c39a88b08a" providerId="LiveId" clId="{00FBFDC2-9439-4B89-9B6B-91B696F07CC1}" dt="2024-12-01T10:14:18.767" v="4426" actId="1076"/>
        <pc:sldMkLst>
          <pc:docMk/>
          <pc:sldMk cId="109792081" sldId="2147476365"/>
        </pc:sldMkLst>
        <pc:spChg chg="add mod">
          <ac:chgData name="Tường SKHĐT" userId="ab9568c39a88b08a" providerId="LiveId" clId="{00FBFDC2-9439-4B89-9B6B-91B696F07CC1}" dt="2024-12-01T10:13:46.408" v="4423" actId="207"/>
          <ac:spMkLst>
            <pc:docMk/>
            <pc:sldMk cId="109792081" sldId="2147476365"/>
            <ac:spMk id="12" creationId="{1B1D5195-942E-6BA9-828F-8349D3FD4E52}"/>
          </ac:spMkLst>
        </pc:spChg>
        <pc:spChg chg="add mod">
          <ac:chgData name="Tường SKHĐT" userId="ab9568c39a88b08a" providerId="LiveId" clId="{00FBFDC2-9439-4B89-9B6B-91B696F07CC1}" dt="2024-12-01T10:14:18.767" v="4426" actId="1076"/>
          <ac:spMkLst>
            <pc:docMk/>
            <pc:sldMk cId="109792081" sldId="2147476365"/>
            <ac:spMk id="17" creationId="{8B0829A7-D3D1-A078-E2BB-E805DD80427F}"/>
          </ac:spMkLst>
        </pc:spChg>
        <pc:graphicFrameChg chg="mod modGraphic">
          <ac:chgData name="Tường SKHĐT" userId="ab9568c39a88b08a" providerId="LiveId" clId="{00FBFDC2-9439-4B89-9B6B-91B696F07CC1}" dt="2024-12-01T09:55:08.233" v="4149" actId="1076"/>
          <ac:graphicFrameMkLst>
            <pc:docMk/>
            <pc:sldMk cId="109792081" sldId="2147476365"/>
            <ac:graphicFrameMk id="5" creationId="{803F5A21-C851-F4CD-D6D0-98750525D970}"/>
          </ac:graphicFrameMkLst>
        </pc:graphicFrameChg>
        <pc:graphicFrameChg chg="add del mod">
          <ac:chgData name="Tường SKHĐT" userId="ab9568c39a88b08a" providerId="LiveId" clId="{00FBFDC2-9439-4B89-9B6B-91B696F07CC1}" dt="2024-12-01T09:54:42.066" v="4141" actId="21"/>
          <ac:graphicFrameMkLst>
            <pc:docMk/>
            <pc:sldMk cId="109792081" sldId="2147476365"/>
            <ac:graphicFrameMk id="7" creationId="{B4913F6E-CABC-B068-4056-B331EA1A47CB}"/>
          </ac:graphicFrameMkLst>
        </pc:graphicFrameChg>
        <pc:graphicFrameChg chg="add mod modGraphic">
          <ac:chgData name="Tường SKHĐT" userId="ab9568c39a88b08a" providerId="LiveId" clId="{00FBFDC2-9439-4B89-9B6B-91B696F07CC1}" dt="2024-12-01T09:58:19.307" v="4286" actId="404"/>
          <ac:graphicFrameMkLst>
            <pc:docMk/>
            <pc:sldMk cId="109792081" sldId="2147476365"/>
            <ac:graphicFrameMk id="11" creationId="{E9E0C1A5-6128-6F90-ED5D-3F7168242F29}"/>
          </ac:graphicFrameMkLst>
        </pc:graphicFrameChg>
        <pc:picChg chg="add del mod">
          <ac:chgData name="Tường SKHĐT" userId="ab9568c39a88b08a" providerId="LiveId" clId="{00FBFDC2-9439-4B89-9B6B-91B696F07CC1}" dt="2024-12-01T09:54:44.131" v="4142" actId="21"/>
          <ac:picMkLst>
            <pc:docMk/>
            <pc:sldMk cId="109792081" sldId="2147476365"/>
            <ac:picMk id="3" creationId="{291F1F63-D879-2930-A408-834F6CFBCC01}"/>
          </ac:picMkLst>
        </pc:picChg>
        <pc:picChg chg="del">
          <ac:chgData name="Tường SKHĐT" userId="ab9568c39a88b08a" providerId="LiveId" clId="{00FBFDC2-9439-4B89-9B6B-91B696F07CC1}" dt="2024-12-01T08:04:07.135" v="3277" actId="21"/>
          <ac:picMkLst>
            <pc:docMk/>
            <pc:sldMk cId="109792081" sldId="2147476365"/>
            <ac:picMk id="7" creationId="{B7DFEF74-E34E-415F-B13E-4375F2BFB807}"/>
          </ac:picMkLst>
        </pc:picChg>
        <pc:picChg chg="add mod">
          <ac:chgData name="Tường SKHĐT" userId="ab9568c39a88b08a" providerId="LiveId" clId="{00FBFDC2-9439-4B89-9B6B-91B696F07CC1}" dt="2024-12-01T09:58:10.233" v="4282" actId="14100"/>
          <ac:picMkLst>
            <pc:docMk/>
            <pc:sldMk cId="109792081" sldId="2147476365"/>
            <ac:picMk id="10" creationId="{9EBB9A29-271D-0DBF-BDF8-5947E221B2DA}"/>
          </ac:picMkLst>
        </pc:picChg>
        <pc:picChg chg="add mod">
          <ac:chgData name="Tường SKHĐT" userId="ab9568c39a88b08a" providerId="LiveId" clId="{00FBFDC2-9439-4B89-9B6B-91B696F07CC1}" dt="2024-12-01T09:55:15.518" v="4190" actId="1035"/>
          <ac:picMkLst>
            <pc:docMk/>
            <pc:sldMk cId="109792081" sldId="2147476365"/>
            <ac:picMk id="13" creationId="{E3E90002-9938-1D16-0F7E-1A23AB9E1798}"/>
          </ac:picMkLst>
        </pc:picChg>
        <pc:picChg chg="add mod">
          <ac:chgData name="Tường SKHĐT" userId="ab9568c39a88b08a" providerId="LiveId" clId="{00FBFDC2-9439-4B89-9B6B-91B696F07CC1}" dt="2024-12-01T09:55:15.518" v="4190" actId="1035"/>
          <ac:picMkLst>
            <pc:docMk/>
            <pc:sldMk cId="109792081" sldId="2147476365"/>
            <ac:picMk id="14" creationId="{DDC0E395-B253-DD92-6534-86A6BCA8C87A}"/>
          </ac:picMkLst>
        </pc:picChg>
        <pc:picChg chg="add del mod">
          <ac:chgData name="Tường SKHĐT" userId="ab9568c39a88b08a" providerId="LiveId" clId="{00FBFDC2-9439-4B89-9B6B-91B696F07CC1}" dt="2024-12-01T10:14:12.537" v="4425" actId="21"/>
          <ac:picMkLst>
            <pc:docMk/>
            <pc:sldMk cId="109792081" sldId="2147476365"/>
            <ac:picMk id="15" creationId="{DF1D7B04-5BE4-99CD-C428-BCA04F2862BB}"/>
          </ac:picMkLst>
        </pc:picChg>
        <pc:picChg chg="add mod">
          <ac:chgData name="Tường SKHĐT" userId="ab9568c39a88b08a" providerId="LiveId" clId="{00FBFDC2-9439-4B89-9B6B-91B696F07CC1}" dt="2024-12-01T09:55:15.518" v="4190" actId="1035"/>
          <ac:picMkLst>
            <pc:docMk/>
            <pc:sldMk cId="109792081" sldId="2147476365"/>
            <ac:picMk id="16" creationId="{8B9BD328-5A07-9FBA-6664-40DBAF3240BE}"/>
          </ac:picMkLst>
        </pc:picChg>
      </pc:sldChg>
      <pc:sldChg chg="delSp modSp mod">
        <pc:chgData name="Tường SKHĐT" userId="ab9568c39a88b08a" providerId="LiveId" clId="{00FBFDC2-9439-4B89-9B6B-91B696F07CC1}" dt="2024-12-02T07:52:19.859" v="4476" actId="2711"/>
        <pc:sldMkLst>
          <pc:docMk/>
          <pc:sldMk cId="659188821" sldId="2147476366"/>
        </pc:sldMkLst>
        <pc:spChg chg="mod">
          <ac:chgData name="Tường SKHĐT" userId="ab9568c39a88b08a" providerId="LiveId" clId="{00FBFDC2-9439-4B89-9B6B-91B696F07CC1}" dt="2024-12-01T10:27:35.564" v="4441" actId="1076"/>
          <ac:spMkLst>
            <pc:docMk/>
            <pc:sldMk cId="659188821" sldId="2147476366"/>
            <ac:spMk id="5" creationId="{85B0C6AB-4906-5932-12D4-5FAF7DC72C97}"/>
          </ac:spMkLst>
        </pc:spChg>
        <pc:graphicFrameChg chg="del mod modGraphic">
          <ac:chgData name="Tường SKHĐT" userId="ab9568c39a88b08a" providerId="LiveId" clId="{00FBFDC2-9439-4B89-9B6B-91B696F07CC1}" dt="2024-12-01T08:01:30.118" v="3249" actId="21"/>
          <ac:graphicFrameMkLst>
            <pc:docMk/>
            <pc:sldMk cId="659188821" sldId="2147476366"/>
            <ac:graphicFrameMk id="2" creationId="{617FB65D-C295-534B-25E9-745CD9087500}"/>
          </ac:graphicFrameMkLst>
        </pc:graphicFrameChg>
        <pc:graphicFrameChg chg="del">
          <ac:chgData name="Tường SKHĐT" userId="ab9568c39a88b08a" providerId="LiveId" clId="{00FBFDC2-9439-4B89-9B6B-91B696F07CC1}" dt="2024-11-27T03:41:45.435" v="55" actId="21"/>
          <ac:graphicFrameMkLst>
            <pc:docMk/>
            <pc:sldMk cId="659188821" sldId="2147476366"/>
            <ac:graphicFrameMk id="2" creationId="{890EDF08-E5AA-2197-F0D3-0FF1FD40CEC3}"/>
          </ac:graphicFrameMkLst>
        </pc:graphicFrameChg>
        <pc:graphicFrameChg chg="mod modGraphic">
          <ac:chgData name="Tường SKHĐT" userId="ab9568c39a88b08a" providerId="LiveId" clId="{00FBFDC2-9439-4B89-9B6B-91B696F07CC1}" dt="2024-12-02T07:52:19.859" v="4476" actId="2711"/>
          <ac:graphicFrameMkLst>
            <pc:docMk/>
            <pc:sldMk cId="659188821" sldId="2147476366"/>
            <ac:graphicFrameMk id="3" creationId="{A75426E4-1393-F412-412C-3D73A56EC360}"/>
          </ac:graphicFrameMkLst>
        </pc:graphicFrameChg>
      </pc:sldChg>
      <pc:sldChg chg="modSp mod">
        <pc:chgData name="Tường SKHĐT" userId="ab9568c39a88b08a" providerId="LiveId" clId="{00FBFDC2-9439-4B89-9B6B-91B696F07CC1}" dt="2024-11-27T07:53:54.497" v="1090" actId="20577"/>
        <pc:sldMkLst>
          <pc:docMk/>
          <pc:sldMk cId="1850515834" sldId="2147476367"/>
        </pc:sldMkLst>
        <pc:graphicFrameChg chg="modGraphic">
          <ac:chgData name="Tường SKHĐT" userId="ab9568c39a88b08a" providerId="LiveId" clId="{00FBFDC2-9439-4B89-9B6B-91B696F07CC1}" dt="2024-11-27T07:53:54.497" v="1090" actId="20577"/>
          <ac:graphicFrameMkLst>
            <pc:docMk/>
            <pc:sldMk cId="1850515834" sldId="2147476367"/>
            <ac:graphicFrameMk id="3" creationId="{BFEA2726-E634-6E36-58C0-B4D266574070}"/>
          </ac:graphicFrameMkLst>
        </pc:graphicFrameChg>
      </pc:sldChg>
      <pc:sldChg chg="modSp mod">
        <pc:chgData name="Tường SKHĐT" userId="ab9568c39a88b08a" providerId="LiveId" clId="{00FBFDC2-9439-4B89-9B6B-91B696F07CC1}" dt="2024-11-27T04:22:53.102" v="408" actId="1076"/>
        <pc:sldMkLst>
          <pc:docMk/>
          <pc:sldMk cId="3835396376" sldId="2147476368"/>
        </pc:sldMkLst>
        <pc:graphicFrameChg chg="mod modGraphic">
          <ac:chgData name="Tường SKHĐT" userId="ab9568c39a88b08a" providerId="LiveId" clId="{00FBFDC2-9439-4B89-9B6B-91B696F07CC1}" dt="2024-11-27T04:22:53.102" v="408" actId="1076"/>
          <ac:graphicFrameMkLst>
            <pc:docMk/>
            <pc:sldMk cId="3835396376" sldId="2147476368"/>
            <ac:graphicFrameMk id="10" creationId="{83C0D92A-467E-3F41-0043-586F35EFB2C8}"/>
          </ac:graphicFrameMkLst>
        </pc:graphicFrameChg>
      </pc:sldChg>
      <pc:sldChg chg="delSp modSp mod">
        <pc:chgData name="Tường SKHĐT" userId="ab9568c39a88b08a" providerId="LiveId" clId="{00FBFDC2-9439-4B89-9B6B-91B696F07CC1}" dt="2024-12-02T07:52:41.579" v="4479" actId="255"/>
        <pc:sldMkLst>
          <pc:docMk/>
          <pc:sldMk cId="3595030865" sldId="2147476370"/>
        </pc:sldMkLst>
        <pc:graphicFrameChg chg="del">
          <ac:chgData name="Tường SKHĐT" userId="ab9568c39a88b08a" providerId="LiveId" clId="{00FBFDC2-9439-4B89-9B6B-91B696F07CC1}" dt="2024-11-27T03:41:48.049" v="56" actId="21"/>
          <ac:graphicFrameMkLst>
            <pc:docMk/>
            <pc:sldMk cId="3595030865" sldId="2147476370"/>
            <ac:graphicFrameMk id="2" creationId="{0706E620-4038-A2FB-B0E9-1D9A26E521F4}"/>
          </ac:graphicFrameMkLst>
        </pc:graphicFrameChg>
        <pc:graphicFrameChg chg="mod modGraphic">
          <ac:chgData name="Tường SKHĐT" userId="ab9568c39a88b08a" providerId="LiveId" clId="{00FBFDC2-9439-4B89-9B6B-91B696F07CC1}" dt="2024-12-02T07:52:41.579" v="4479" actId="255"/>
          <ac:graphicFrameMkLst>
            <pc:docMk/>
            <pc:sldMk cId="3595030865" sldId="2147476370"/>
            <ac:graphicFrameMk id="2" creationId="{99944571-722F-F8F1-D970-19C689BE4A59}"/>
          </ac:graphicFrameMkLst>
        </pc:graphicFrameChg>
      </pc:sldChg>
      <pc:sldChg chg="delSp modSp mod ord">
        <pc:chgData name="Tường SKHĐT" userId="ab9568c39a88b08a" providerId="LiveId" clId="{00FBFDC2-9439-4B89-9B6B-91B696F07CC1}" dt="2024-12-02T07:53:54.886" v="4507" actId="6549"/>
        <pc:sldMkLst>
          <pc:docMk/>
          <pc:sldMk cId="3761724987" sldId="2147476371"/>
        </pc:sldMkLst>
        <pc:graphicFrameChg chg="del">
          <ac:chgData name="Tường SKHĐT" userId="ab9568c39a88b08a" providerId="LiveId" clId="{00FBFDC2-9439-4B89-9B6B-91B696F07CC1}" dt="2024-11-27T04:00:59.454" v="81" actId="21"/>
          <ac:graphicFrameMkLst>
            <pc:docMk/>
            <pc:sldMk cId="3761724987" sldId="2147476371"/>
            <ac:graphicFrameMk id="2" creationId="{56D3B780-E04E-E182-5D28-B9921378BDAD}"/>
          </ac:graphicFrameMkLst>
        </pc:graphicFrameChg>
        <pc:graphicFrameChg chg="del">
          <ac:chgData name="Tường SKHĐT" userId="ab9568c39a88b08a" providerId="LiveId" clId="{00FBFDC2-9439-4B89-9B6B-91B696F07CC1}" dt="2024-11-27T03:41:50.631" v="57" actId="21"/>
          <ac:graphicFrameMkLst>
            <pc:docMk/>
            <pc:sldMk cId="3761724987" sldId="2147476371"/>
            <ac:graphicFrameMk id="3" creationId="{01035512-31C4-EE18-0699-E3683F741487}"/>
          </ac:graphicFrameMkLst>
        </pc:graphicFrameChg>
        <pc:graphicFrameChg chg="mod modGraphic">
          <ac:chgData name="Tường SKHĐT" userId="ab9568c39a88b08a" providerId="LiveId" clId="{00FBFDC2-9439-4B89-9B6B-91B696F07CC1}" dt="2024-12-02T07:53:54.886" v="4507" actId="6549"/>
          <ac:graphicFrameMkLst>
            <pc:docMk/>
            <pc:sldMk cId="3761724987" sldId="2147476371"/>
            <ac:graphicFrameMk id="3" creationId="{36DA2932-330E-E920-FEA4-35ACC3C24B19}"/>
          </ac:graphicFrameMkLst>
        </pc:graphicFrameChg>
      </pc:sldChg>
      <pc:sldChg chg="addSp delSp modSp mod">
        <pc:chgData name="Tường SKHĐT" userId="ab9568c39a88b08a" providerId="LiveId" clId="{00FBFDC2-9439-4B89-9B6B-91B696F07CC1}" dt="2024-12-02T07:54:13.604" v="4513"/>
        <pc:sldMkLst>
          <pc:docMk/>
          <pc:sldMk cId="3072102653" sldId="2147476372"/>
        </pc:sldMkLst>
        <pc:graphicFrameChg chg="del">
          <ac:chgData name="Tường SKHĐT" userId="ab9568c39a88b08a" providerId="LiveId" clId="{00FBFDC2-9439-4B89-9B6B-91B696F07CC1}" dt="2024-11-27T03:41:53.197" v="58" actId="21"/>
          <ac:graphicFrameMkLst>
            <pc:docMk/>
            <pc:sldMk cId="3072102653" sldId="2147476372"/>
            <ac:graphicFrameMk id="2" creationId="{C11DC852-036C-4CEE-199F-5DDF3D774D56}"/>
          </ac:graphicFrameMkLst>
        </pc:graphicFrameChg>
        <pc:graphicFrameChg chg="add mod modGraphic">
          <ac:chgData name="Tường SKHĐT" userId="ab9568c39a88b08a" providerId="LiveId" clId="{00FBFDC2-9439-4B89-9B6B-91B696F07CC1}" dt="2024-12-02T07:54:13.604" v="4513"/>
          <ac:graphicFrameMkLst>
            <pc:docMk/>
            <pc:sldMk cId="3072102653" sldId="2147476372"/>
            <ac:graphicFrameMk id="2" creationId="{EC8F107F-DCED-BDF6-F365-7DF3F0456416}"/>
          </ac:graphicFrameMkLst>
        </pc:graphicFrameChg>
      </pc:sldChg>
      <pc:sldChg chg="delSp modSp mod">
        <pc:chgData name="Tường SKHĐT" userId="ab9568c39a88b08a" providerId="LiveId" clId="{00FBFDC2-9439-4B89-9B6B-91B696F07CC1}" dt="2024-12-02T07:53:23.795" v="4485" actId="255"/>
        <pc:sldMkLst>
          <pc:docMk/>
          <pc:sldMk cId="3041575559" sldId="2147476373"/>
        </pc:sldMkLst>
        <pc:graphicFrameChg chg="mod modGraphic">
          <ac:chgData name="Tường SKHĐT" userId="ab9568c39a88b08a" providerId="LiveId" clId="{00FBFDC2-9439-4B89-9B6B-91B696F07CC1}" dt="2024-12-02T07:53:23.795" v="4485" actId="255"/>
          <ac:graphicFrameMkLst>
            <pc:docMk/>
            <pc:sldMk cId="3041575559" sldId="2147476373"/>
            <ac:graphicFrameMk id="2" creationId="{7753FB05-7B93-C2D7-3FD1-4FDD0573FC96}"/>
          </ac:graphicFrameMkLst>
        </pc:graphicFrameChg>
        <pc:graphicFrameChg chg="del">
          <ac:chgData name="Tường SKHĐT" userId="ab9568c39a88b08a" providerId="LiveId" clId="{00FBFDC2-9439-4B89-9B6B-91B696F07CC1}" dt="2024-11-27T03:41:56.743" v="59" actId="21"/>
          <ac:graphicFrameMkLst>
            <pc:docMk/>
            <pc:sldMk cId="3041575559" sldId="2147476373"/>
            <ac:graphicFrameMk id="2" creationId="{C361629D-CC18-D93C-04F1-3F69E7E2DFE1}"/>
          </ac:graphicFrameMkLst>
        </pc:graphicFrameChg>
      </pc:sldChg>
      <pc:sldChg chg="delSp modSp mod">
        <pc:chgData name="Tường SKHĐT" userId="ab9568c39a88b08a" providerId="LiveId" clId="{00FBFDC2-9439-4B89-9B6B-91B696F07CC1}" dt="2024-12-02T07:54:35.179" v="4516" actId="255"/>
        <pc:sldMkLst>
          <pc:docMk/>
          <pc:sldMk cId="4021426138" sldId="2147476374"/>
        </pc:sldMkLst>
        <pc:graphicFrameChg chg="mod modGraphic">
          <ac:chgData name="Tường SKHĐT" userId="ab9568c39a88b08a" providerId="LiveId" clId="{00FBFDC2-9439-4B89-9B6B-91B696F07CC1}" dt="2024-12-02T07:54:35.179" v="4516" actId="255"/>
          <ac:graphicFrameMkLst>
            <pc:docMk/>
            <pc:sldMk cId="4021426138" sldId="2147476374"/>
            <ac:graphicFrameMk id="2" creationId="{2349C656-54A1-ECA3-3702-501D963709AE}"/>
          </ac:graphicFrameMkLst>
        </pc:graphicFrameChg>
        <pc:graphicFrameChg chg="del">
          <ac:chgData name="Tường SKHĐT" userId="ab9568c39a88b08a" providerId="LiveId" clId="{00FBFDC2-9439-4B89-9B6B-91B696F07CC1}" dt="2024-11-27T03:41:59.282" v="60" actId="21"/>
          <ac:graphicFrameMkLst>
            <pc:docMk/>
            <pc:sldMk cId="4021426138" sldId="2147476374"/>
            <ac:graphicFrameMk id="2" creationId="{4D7198B4-2F80-6930-3078-1973EEC37E18}"/>
          </ac:graphicFrameMkLst>
        </pc:graphicFrameChg>
      </pc:sldChg>
      <pc:sldChg chg="delSp modSp mod setBg">
        <pc:chgData name="Tường SKHĐT" userId="ab9568c39a88b08a" providerId="LiveId" clId="{00FBFDC2-9439-4B89-9B6B-91B696F07CC1}" dt="2024-12-02T07:54:57.675" v="4519" actId="255"/>
        <pc:sldMkLst>
          <pc:docMk/>
          <pc:sldMk cId="1783013792" sldId="2147476375"/>
        </pc:sldMkLst>
        <pc:spChg chg="mod">
          <ac:chgData name="Tường SKHĐT" userId="ab9568c39a88b08a" providerId="LiveId" clId="{00FBFDC2-9439-4B89-9B6B-91B696F07CC1}" dt="2024-12-01T10:30:25.254" v="4458" actId="1076"/>
          <ac:spMkLst>
            <pc:docMk/>
            <pc:sldMk cId="1783013792" sldId="2147476375"/>
            <ac:spMk id="5" creationId="{85B0C6AB-4906-5932-12D4-5FAF7DC72C97}"/>
          </ac:spMkLst>
        </pc:spChg>
        <pc:graphicFrameChg chg="mod modGraphic">
          <ac:chgData name="Tường SKHĐT" userId="ab9568c39a88b08a" providerId="LiveId" clId="{00FBFDC2-9439-4B89-9B6B-91B696F07CC1}" dt="2024-12-02T07:54:57.675" v="4519" actId="255"/>
          <ac:graphicFrameMkLst>
            <pc:docMk/>
            <pc:sldMk cId="1783013792" sldId="2147476375"/>
            <ac:graphicFrameMk id="2" creationId="{6D64564A-D21C-9629-2564-8ED4B93DC842}"/>
          </ac:graphicFrameMkLst>
        </pc:graphicFrameChg>
        <pc:graphicFrameChg chg="del">
          <ac:chgData name="Tường SKHĐT" userId="ab9568c39a88b08a" providerId="LiveId" clId="{00FBFDC2-9439-4B89-9B6B-91B696F07CC1}" dt="2024-11-27T03:42:01.822" v="61" actId="21"/>
          <ac:graphicFrameMkLst>
            <pc:docMk/>
            <pc:sldMk cId="1783013792" sldId="2147476375"/>
            <ac:graphicFrameMk id="2" creationId="{A3E3E1BF-BC6A-257A-79A6-5B0CE6F29252}"/>
          </ac:graphicFrameMkLst>
        </pc:graphicFrameChg>
      </pc:sldChg>
      <pc:sldChg chg="delSp modSp del mod">
        <pc:chgData name="Tường SKHĐT" userId="ab9568c39a88b08a" providerId="LiveId" clId="{00FBFDC2-9439-4B89-9B6B-91B696F07CC1}" dt="2024-11-29T10:08:08.858" v="3213" actId="2696"/>
        <pc:sldMkLst>
          <pc:docMk/>
          <pc:sldMk cId="1975668422" sldId="2147476376"/>
        </pc:sldMkLst>
        <pc:graphicFrameChg chg="del">
          <ac:chgData name="Tường SKHĐT" userId="ab9568c39a88b08a" providerId="LiveId" clId="{00FBFDC2-9439-4B89-9B6B-91B696F07CC1}" dt="2024-11-27T03:42:05.109" v="62" actId="21"/>
          <ac:graphicFrameMkLst>
            <pc:docMk/>
            <pc:sldMk cId="1975668422" sldId="2147476376"/>
            <ac:graphicFrameMk id="2" creationId="{513F785A-C0A4-87EF-A254-76B8CC433305}"/>
          </ac:graphicFrameMkLst>
        </pc:graphicFrameChg>
        <pc:graphicFrameChg chg="mod modGraphic">
          <ac:chgData name="Tường SKHĐT" userId="ab9568c39a88b08a" providerId="LiveId" clId="{00FBFDC2-9439-4B89-9B6B-91B696F07CC1}" dt="2024-11-27T04:15:35.578" v="257" actId="255"/>
          <ac:graphicFrameMkLst>
            <pc:docMk/>
            <pc:sldMk cId="1975668422" sldId="2147476376"/>
            <ac:graphicFrameMk id="2" creationId="{7D997BAE-9AFC-49C2-7AF4-28DD01DBCD8E}"/>
          </ac:graphicFrameMkLst>
        </pc:graphicFrameChg>
      </pc:sldChg>
      <pc:sldChg chg="delSp modSp mod">
        <pc:chgData name="Tường SKHĐT" userId="ab9568c39a88b08a" providerId="LiveId" clId="{00FBFDC2-9439-4B89-9B6B-91B696F07CC1}" dt="2024-12-02T07:55:15.027" v="4522" actId="255"/>
        <pc:sldMkLst>
          <pc:docMk/>
          <pc:sldMk cId="2977462942" sldId="2147476377"/>
        </pc:sldMkLst>
        <pc:graphicFrameChg chg="del">
          <ac:chgData name="Tường SKHĐT" userId="ab9568c39a88b08a" providerId="LiveId" clId="{00FBFDC2-9439-4B89-9B6B-91B696F07CC1}" dt="2024-11-27T03:42:08.483" v="63" actId="21"/>
          <ac:graphicFrameMkLst>
            <pc:docMk/>
            <pc:sldMk cId="2977462942" sldId="2147476377"/>
            <ac:graphicFrameMk id="2" creationId="{2B7F8A9F-C093-4EF3-CD9A-79CC68C82826}"/>
          </ac:graphicFrameMkLst>
        </pc:graphicFrameChg>
        <pc:graphicFrameChg chg="mod modGraphic">
          <ac:chgData name="Tường SKHĐT" userId="ab9568c39a88b08a" providerId="LiveId" clId="{00FBFDC2-9439-4B89-9B6B-91B696F07CC1}" dt="2024-12-02T07:55:15.027" v="4522" actId="255"/>
          <ac:graphicFrameMkLst>
            <pc:docMk/>
            <pc:sldMk cId="2977462942" sldId="2147476377"/>
            <ac:graphicFrameMk id="2" creationId="{77303F98-7B86-3D5B-1A21-B7248DD42397}"/>
          </ac:graphicFrameMkLst>
        </pc:graphicFrameChg>
      </pc:sldChg>
      <pc:sldChg chg="delSp modSp mod">
        <pc:chgData name="Tường SKHĐT" userId="ab9568c39a88b08a" providerId="LiveId" clId="{00FBFDC2-9439-4B89-9B6B-91B696F07CC1}" dt="2024-12-02T07:55:32.555" v="4525" actId="255"/>
        <pc:sldMkLst>
          <pc:docMk/>
          <pc:sldMk cId="1566083378" sldId="2147476378"/>
        </pc:sldMkLst>
        <pc:graphicFrameChg chg="mod modGraphic">
          <ac:chgData name="Tường SKHĐT" userId="ab9568c39a88b08a" providerId="LiveId" clId="{00FBFDC2-9439-4B89-9B6B-91B696F07CC1}" dt="2024-12-02T07:55:32.555" v="4525" actId="255"/>
          <ac:graphicFrameMkLst>
            <pc:docMk/>
            <pc:sldMk cId="1566083378" sldId="2147476378"/>
            <ac:graphicFrameMk id="2" creationId="{828BD874-99CD-A3A6-C570-36C0EBA978E9}"/>
          </ac:graphicFrameMkLst>
        </pc:graphicFrameChg>
        <pc:graphicFrameChg chg="del">
          <ac:chgData name="Tường SKHĐT" userId="ab9568c39a88b08a" providerId="LiveId" clId="{00FBFDC2-9439-4B89-9B6B-91B696F07CC1}" dt="2024-11-27T03:42:10.694" v="64" actId="21"/>
          <ac:graphicFrameMkLst>
            <pc:docMk/>
            <pc:sldMk cId="1566083378" sldId="2147476378"/>
            <ac:graphicFrameMk id="2" creationId="{8A388C43-DB35-1DFB-C4E3-D60B13BBA5C2}"/>
          </ac:graphicFrameMkLst>
        </pc:graphicFrameChg>
      </pc:sldChg>
      <pc:sldChg chg="del">
        <pc:chgData name="Tường SKHĐT" userId="ab9568c39a88b08a" providerId="LiveId" clId="{00FBFDC2-9439-4B89-9B6B-91B696F07CC1}" dt="2024-11-27T03:41:36.096" v="53" actId="2696"/>
        <pc:sldMkLst>
          <pc:docMk/>
          <pc:sldMk cId="742878453" sldId="2147476379"/>
        </pc:sldMkLst>
      </pc:sldChg>
      <pc:sldChg chg="addSp delSp modSp mod">
        <pc:chgData name="Tường SKHĐT" userId="ab9568c39a88b08a" providerId="LiveId" clId="{00FBFDC2-9439-4B89-9B6B-91B696F07CC1}" dt="2024-12-02T08:00:02.251" v="4561" actId="27918"/>
        <pc:sldMkLst>
          <pc:docMk/>
          <pc:sldMk cId="981282780" sldId="2147476380"/>
        </pc:sldMkLst>
        <pc:spChg chg="mod">
          <ac:chgData name="Tường SKHĐT" userId="ab9568c39a88b08a" providerId="LiveId" clId="{00FBFDC2-9439-4B89-9B6B-91B696F07CC1}" dt="2024-12-02T07:59:33.417" v="4552" actId="20577"/>
          <ac:spMkLst>
            <pc:docMk/>
            <pc:sldMk cId="981282780" sldId="2147476380"/>
            <ac:spMk id="2" creationId="{238CF968-F5F9-238F-7A5F-34A03AE42E1B}"/>
          </ac:spMkLst>
        </pc:spChg>
        <pc:graphicFrameChg chg="add del">
          <ac:chgData name="Tường SKHĐT" userId="ab9568c39a88b08a" providerId="LiveId" clId="{00FBFDC2-9439-4B89-9B6B-91B696F07CC1}" dt="2024-11-27T03:38:08.896" v="1" actId="478"/>
          <ac:graphicFrameMkLst>
            <pc:docMk/>
            <pc:sldMk cId="981282780" sldId="2147476380"/>
            <ac:graphicFrameMk id="9" creationId="{0738877F-56EF-4DEF-B5AA-1664DC8186CF}"/>
          </ac:graphicFrameMkLst>
        </pc:graphicFrameChg>
      </pc:sldChg>
      <pc:sldChg chg="delSp modSp mod">
        <pc:chgData name="Tường SKHĐT" userId="ab9568c39a88b08a" providerId="LiveId" clId="{00FBFDC2-9439-4B89-9B6B-91B696F07CC1}" dt="2024-11-27T03:40:56.602" v="49" actId="20577"/>
        <pc:sldMkLst>
          <pc:docMk/>
          <pc:sldMk cId="3228413205" sldId="2147476381"/>
        </pc:sldMkLst>
        <pc:spChg chg="del">
          <ac:chgData name="Tường SKHĐT" userId="ab9568c39a88b08a" providerId="LiveId" clId="{00FBFDC2-9439-4B89-9B6B-91B696F07CC1}" dt="2024-11-27T03:40:50.952" v="35" actId="21"/>
          <ac:spMkLst>
            <pc:docMk/>
            <pc:sldMk cId="3228413205" sldId="2147476381"/>
            <ac:spMk id="5" creationId="{2D7B1C94-3144-9F41-1D7D-28462A49E0A1}"/>
          </ac:spMkLst>
        </pc:spChg>
        <pc:spChg chg="mod">
          <ac:chgData name="Tường SKHĐT" userId="ab9568c39a88b08a" providerId="LiveId" clId="{00FBFDC2-9439-4B89-9B6B-91B696F07CC1}" dt="2024-11-27T03:40:56.602" v="49" actId="20577"/>
          <ac:spMkLst>
            <pc:docMk/>
            <pc:sldMk cId="3228413205" sldId="2147476381"/>
            <ac:spMk id="7" creationId="{A088EB8D-D661-77EC-6C18-A8FA65520B1B}"/>
          </ac:spMkLst>
        </pc:spChg>
        <pc:graphicFrameChg chg="del">
          <ac:chgData name="Tường SKHĐT" userId="ab9568c39a88b08a" providerId="LiveId" clId="{00FBFDC2-9439-4B89-9B6B-91B696F07CC1}" dt="2024-11-27T03:40:48.291" v="34" actId="21"/>
          <ac:graphicFrameMkLst>
            <pc:docMk/>
            <pc:sldMk cId="3228413205" sldId="2147476381"/>
            <ac:graphicFrameMk id="4" creationId="{05525E3A-345C-05CF-789A-93E9F1CA2ECD}"/>
          </ac:graphicFrameMkLst>
        </pc:graphicFrameChg>
      </pc:sldChg>
      <pc:sldChg chg="delSp mod">
        <pc:chgData name="Tường SKHĐT" userId="ab9568c39a88b08a" providerId="LiveId" clId="{00FBFDC2-9439-4B89-9B6B-91B696F07CC1}" dt="2024-11-27T03:41:08.883" v="51" actId="21"/>
        <pc:sldMkLst>
          <pc:docMk/>
          <pc:sldMk cId="916204238" sldId="2147476382"/>
        </pc:sldMkLst>
        <pc:spChg chg="del">
          <ac:chgData name="Tường SKHĐT" userId="ab9568c39a88b08a" providerId="LiveId" clId="{00FBFDC2-9439-4B89-9B6B-91B696F07CC1}" dt="2024-11-27T03:41:08.883" v="51" actId="21"/>
          <ac:spMkLst>
            <pc:docMk/>
            <pc:sldMk cId="916204238" sldId="2147476382"/>
            <ac:spMk id="4" creationId="{6F7A86B9-0DB5-3970-A9B2-D9B62430A14A}"/>
          </ac:spMkLst>
        </pc:spChg>
        <pc:spChg chg="del">
          <ac:chgData name="Tường SKHĐT" userId="ab9568c39a88b08a" providerId="LiveId" clId="{00FBFDC2-9439-4B89-9B6B-91B696F07CC1}" dt="2024-11-27T03:41:06.306" v="50" actId="478"/>
          <ac:spMkLst>
            <pc:docMk/>
            <pc:sldMk cId="916204238" sldId="2147476382"/>
            <ac:spMk id="6" creationId="{06D03D79-0B62-8633-2463-3F508B07C798}"/>
          </ac:spMkLst>
        </pc:spChg>
        <pc:spChg chg="del">
          <ac:chgData name="Tường SKHĐT" userId="ab9568c39a88b08a" providerId="LiveId" clId="{00FBFDC2-9439-4B89-9B6B-91B696F07CC1}" dt="2024-11-27T03:41:06.306" v="50" actId="478"/>
          <ac:spMkLst>
            <pc:docMk/>
            <pc:sldMk cId="916204238" sldId="2147476382"/>
            <ac:spMk id="7" creationId="{E6639C72-69F2-1AB3-FDD1-BBD1532EF732}"/>
          </ac:spMkLst>
        </pc:spChg>
        <pc:graphicFrameChg chg="del">
          <ac:chgData name="Tường SKHĐT" userId="ab9568c39a88b08a" providerId="LiveId" clId="{00FBFDC2-9439-4B89-9B6B-91B696F07CC1}" dt="2024-11-27T03:41:06.306" v="50" actId="478"/>
          <ac:graphicFrameMkLst>
            <pc:docMk/>
            <pc:sldMk cId="916204238" sldId="2147476382"/>
            <ac:graphicFrameMk id="2" creationId="{346F163C-66BC-C7A6-BB15-9C16C1787CC5}"/>
          </ac:graphicFrameMkLst>
        </pc:graphicFrameChg>
        <pc:graphicFrameChg chg="del">
          <ac:chgData name="Tường SKHĐT" userId="ab9568c39a88b08a" providerId="LiveId" clId="{00FBFDC2-9439-4B89-9B6B-91B696F07CC1}" dt="2024-11-27T03:41:06.306" v="50" actId="478"/>
          <ac:graphicFrameMkLst>
            <pc:docMk/>
            <pc:sldMk cId="916204238" sldId="2147476382"/>
            <ac:graphicFrameMk id="5" creationId="{75A55BE3-D598-1BB1-2774-416D11B1FB7C}"/>
          </ac:graphicFrameMkLst>
        </pc:graphicFrameChg>
      </pc:sldChg>
      <pc:sldChg chg="delSp modSp mod">
        <pc:chgData name="Tường SKHĐT" userId="ab9568c39a88b08a" providerId="LiveId" clId="{00FBFDC2-9439-4B89-9B6B-91B696F07CC1}" dt="2024-11-27T04:11:15.616" v="175" actId="1076"/>
        <pc:sldMkLst>
          <pc:docMk/>
          <pc:sldMk cId="294888241" sldId="2147476383"/>
        </pc:sldMkLst>
        <pc:spChg chg="mod">
          <ac:chgData name="Tường SKHĐT" userId="ab9568c39a88b08a" providerId="LiveId" clId="{00FBFDC2-9439-4B89-9B6B-91B696F07CC1}" dt="2024-11-27T04:11:15.616" v="175" actId="1076"/>
          <ac:spMkLst>
            <pc:docMk/>
            <pc:sldMk cId="294888241" sldId="2147476383"/>
            <ac:spMk id="4" creationId="{F2F47907-BFA6-9C9C-7410-0773243570E0}"/>
          </ac:spMkLst>
        </pc:spChg>
        <pc:graphicFrameChg chg="del">
          <ac:chgData name="Tường SKHĐT" userId="ab9568c39a88b08a" providerId="LiveId" clId="{00FBFDC2-9439-4B89-9B6B-91B696F07CC1}" dt="2024-11-27T03:41:15.349" v="52" actId="21"/>
          <ac:graphicFrameMkLst>
            <pc:docMk/>
            <pc:sldMk cId="294888241" sldId="2147476383"/>
            <ac:graphicFrameMk id="3" creationId="{AC50B9E8-9F8A-748E-E089-8C267AD34C30}"/>
          </ac:graphicFrameMkLst>
        </pc:graphicFrameChg>
      </pc:sldChg>
      <pc:sldChg chg="del">
        <pc:chgData name="Tường SKHĐT" userId="ab9568c39a88b08a" providerId="LiveId" clId="{00FBFDC2-9439-4B89-9B6B-91B696F07CC1}" dt="2024-11-27T08:21:07.139" v="1396" actId="2696"/>
        <pc:sldMkLst>
          <pc:docMk/>
          <pc:sldMk cId="1660331851" sldId="2147476385"/>
        </pc:sldMkLst>
      </pc:sldChg>
      <pc:sldChg chg="del">
        <pc:chgData name="Tường SKHĐT" userId="ab9568c39a88b08a" providerId="LiveId" clId="{00FBFDC2-9439-4B89-9B6B-91B696F07CC1}" dt="2024-11-27T03:42:43.665" v="67" actId="2696"/>
        <pc:sldMkLst>
          <pc:docMk/>
          <pc:sldMk cId="448708574" sldId="2147476387"/>
        </pc:sldMkLst>
      </pc:sldChg>
      <pc:sldChg chg="delSp modSp mod">
        <pc:chgData name="Tường SKHĐT" userId="ab9568c39a88b08a" providerId="LiveId" clId="{00FBFDC2-9439-4B89-9B6B-91B696F07CC1}" dt="2024-12-02T07:51:46.876" v="4473" actId="2711"/>
        <pc:sldMkLst>
          <pc:docMk/>
          <pc:sldMk cId="3116985223" sldId="2147476388"/>
        </pc:sldMkLst>
        <pc:graphicFrameChg chg="mod modGraphic">
          <ac:chgData name="Tường SKHĐT" userId="ab9568c39a88b08a" providerId="LiveId" clId="{00FBFDC2-9439-4B89-9B6B-91B696F07CC1}" dt="2024-12-02T07:51:46.876" v="4473" actId="2711"/>
          <ac:graphicFrameMkLst>
            <pc:docMk/>
            <pc:sldMk cId="3116985223" sldId="2147476388"/>
            <ac:graphicFrameMk id="2" creationId="{0C30FC84-7EF5-A68D-989B-70F7DB949DD8}"/>
          </ac:graphicFrameMkLst>
        </pc:graphicFrameChg>
        <pc:graphicFrameChg chg="del">
          <ac:chgData name="Tường SKHĐT" userId="ab9568c39a88b08a" providerId="LiveId" clId="{00FBFDC2-9439-4B89-9B6B-91B696F07CC1}" dt="2024-11-27T03:41:42.911" v="54" actId="21"/>
          <ac:graphicFrameMkLst>
            <pc:docMk/>
            <pc:sldMk cId="3116985223" sldId="2147476388"/>
            <ac:graphicFrameMk id="2" creationId="{10C5F233-6621-7622-EA80-075EC4FE2515}"/>
          </ac:graphicFrameMkLst>
        </pc:graphicFrameChg>
      </pc:sldChg>
      <pc:sldChg chg="del">
        <pc:chgData name="Tường SKHĐT" userId="ab9568c39a88b08a" providerId="LiveId" clId="{00FBFDC2-9439-4B89-9B6B-91B696F07CC1}" dt="2024-11-27T03:41:36.096" v="53" actId="2696"/>
        <pc:sldMkLst>
          <pc:docMk/>
          <pc:sldMk cId="1566863132" sldId="2147476389"/>
        </pc:sldMkLst>
      </pc:sldChg>
      <pc:sldChg chg="modSp mod">
        <pc:chgData name="Tường SKHĐT" userId="ab9568c39a88b08a" providerId="LiveId" clId="{00FBFDC2-9439-4B89-9B6B-91B696F07CC1}" dt="2024-11-27T04:33:22.001" v="417" actId="207"/>
        <pc:sldMkLst>
          <pc:docMk/>
          <pc:sldMk cId="2315918196" sldId="2147476393"/>
        </pc:sldMkLst>
        <pc:graphicFrameChg chg="modGraphic">
          <ac:chgData name="Tường SKHĐT" userId="ab9568c39a88b08a" providerId="LiveId" clId="{00FBFDC2-9439-4B89-9B6B-91B696F07CC1}" dt="2024-11-27T04:33:22.001" v="417" actId="207"/>
          <ac:graphicFrameMkLst>
            <pc:docMk/>
            <pc:sldMk cId="2315918196" sldId="2147476393"/>
            <ac:graphicFrameMk id="2" creationId="{E51302D5-F56B-B44A-4B39-242555EDA128}"/>
          </ac:graphicFrameMkLst>
        </pc:graphicFrameChg>
      </pc:sldChg>
      <pc:sldChg chg="modSp mod">
        <pc:chgData name="Tường SKHĐT" userId="ab9568c39a88b08a" providerId="LiveId" clId="{00FBFDC2-9439-4B89-9B6B-91B696F07CC1}" dt="2024-11-27T08:07:34.701" v="1249" actId="255"/>
        <pc:sldMkLst>
          <pc:docMk/>
          <pc:sldMk cId="3307621247" sldId="2147476394"/>
        </pc:sldMkLst>
        <pc:graphicFrameChg chg="mod modGraphic">
          <ac:chgData name="Tường SKHĐT" userId="ab9568c39a88b08a" providerId="LiveId" clId="{00FBFDC2-9439-4B89-9B6B-91B696F07CC1}" dt="2024-11-27T08:07:34.701" v="1249" actId="255"/>
          <ac:graphicFrameMkLst>
            <pc:docMk/>
            <pc:sldMk cId="3307621247" sldId="2147476394"/>
            <ac:graphicFrameMk id="2" creationId="{E51302D5-F56B-B44A-4B39-242555EDA128}"/>
          </ac:graphicFrameMkLst>
        </pc:graphicFrameChg>
      </pc:sldChg>
      <pc:sldChg chg="del">
        <pc:chgData name="Tường SKHĐT" userId="ab9568c39a88b08a" providerId="LiveId" clId="{00FBFDC2-9439-4B89-9B6B-91B696F07CC1}" dt="2024-11-27T08:01:59.683" v="1216" actId="2696"/>
        <pc:sldMkLst>
          <pc:docMk/>
          <pc:sldMk cId="2765149084" sldId="2147476396"/>
        </pc:sldMkLst>
      </pc:sldChg>
      <pc:sldChg chg="del">
        <pc:chgData name="Tường SKHĐT" userId="ab9568c39a88b08a" providerId="LiveId" clId="{00FBFDC2-9439-4B89-9B6B-91B696F07CC1}" dt="2024-11-27T08:06:37.914" v="1240" actId="2696"/>
        <pc:sldMkLst>
          <pc:docMk/>
          <pc:sldMk cId="3759020696" sldId="2147476397"/>
        </pc:sldMkLst>
      </pc:sldChg>
      <pc:sldChg chg="modSp add mod">
        <pc:chgData name="Tường SKHĐT" userId="ab9568c39a88b08a" providerId="LiveId" clId="{00FBFDC2-9439-4B89-9B6B-91B696F07CC1}" dt="2024-12-02T07:51:08.204" v="4470" actId="20577"/>
        <pc:sldMkLst>
          <pc:docMk/>
          <pc:sldMk cId="476973837" sldId="2147476398"/>
        </pc:sldMkLst>
        <pc:graphicFrameChg chg="mod modGraphic">
          <ac:chgData name="Tường SKHĐT" userId="ab9568c39a88b08a" providerId="LiveId" clId="{00FBFDC2-9439-4B89-9B6B-91B696F07CC1}" dt="2024-12-02T07:51:08.204" v="4470" actId="20577"/>
          <ac:graphicFrameMkLst>
            <pc:docMk/>
            <pc:sldMk cId="476973837" sldId="2147476398"/>
            <ac:graphicFrameMk id="2" creationId="{6E71C4AC-6D16-E3C8-AC50-D2DB5C5C9FAF}"/>
          </ac:graphicFrameMkLst>
        </pc:graphicFrameChg>
      </pc:sldChg>
      <pc:sldChg chg="modSp add mod">
        <pc:chgData name="Tường SKHĐT" userId="ab9568c39a88b08a" providerId="LiveId" clId="{00FBFDC2-9439-4B89-9B6B-91B696F07CC1}" dt="2024-12-02T07:55:48.315" v="4528" actId="255"/>
        <pc:sldMkLst>
          <pc:docMk/>
          <pc:sldMk cId="3646278482" sldId="2147476399"/>
        </pc:sldMkLst>
        <pc:graphicFrameChg chg="mod modGraphic">
          <ac:chgData name="Tường SKHĐT" userId="ab9568c39a88b08a" providerId="LiveId" clId="{00FBFDC2-9439-4B89-9B6B-91B696F07CC1}" dt="2024-12-02T07:55:48.315" v="4528" actId="255"/>
          <ac:graphicFrameMkLst>
            <pc:docMk/>
            <pc:sldMk cId="3646278482" sldId="2147476399"/>
            <ac:graphicFrameMk id="2" creationId="{48C2D08E-D956-6FAC-A0D8-69E260BC84CA}"/>
          </ac:graphicFrameMkLst>
        </pc:graphicFrameChg>
      </pc:sldChg>
      <pc:sldChg chg="modSp add mod">
        <pc:chgData name="Tường SKHĐT" userId="ab9568c39a88b08a" providerId="LiveId" clId="{00FBFDC2-9439-4B89-9B6B-91B696F07CC1}" dt="2024-11-29T10:09:32.582" v="3239" actId="20577"/>
        <pc:sldMkLst>
          <pc:docMk/>
          <pc:sldMk cId="605900043" sldId="2147476400"/>
        </pc:sldMkLst>
        <pc:graphicFrameChg chg="mod modGraphic">
          <ac:chgData name="Tường SKHĐT" userId="ab9568c39a88b08a" providerId="LiveId" clId="{00FBFDC2-9439-4B89-9B6B-91B696F07CC1}" dt="2024-11-29T10:09:15.860" v="3227" actId="20577"/>
          <ac:graphicFrameMkLst>
            <pc:docMk/>
            <pc:sldMk cId="605900043" sldId="2147476400"/>
            <ac:graphicFrameMk id="5" creationId="{834F4786-469C-38D7-A1DA-D85D608AE881}"/>
          </ac:graphicFrameMkLst>
        </pc:graphicFrameChg>
        <pc:graphicFrameChg chg="mod modGraphic">
          <ac:chgData name="Tường SKHĐT" userId="ab9568c39a88b08a" providerId="LiveId" clId="{00FBFDC2-9439-4B89-9B6B-91B696F07CC1}" dt="2024-11-29T10:09:32.582" v="3239" actId="20577"/>
          <ac:graphicFrameMkLst>
            <pc:docMk/>
            <pc:sldMk cId="605900043" sldId="2147476400"/>
            <ac:graphicFrameMk id="8" creationId="{B5E5335D-2EED-82AF-3A59-FAE8BB94EAE1}"/>
          </ac:graphicFrameMkLst>
        </pc:graphicFrameChg>
      </pc:sldChg>
      <pc:sldChg chg="modSp add mod">
        <pc:chgData name="Tường SKHĐT" userId="ab9568c39a88b08a" providerId="LiveId" clId="{00FBFDC2-9439-4B89-9B6B-91B696F07CC1}" dt="2024-11-27T08:41:52.615" v="1745" actId="20577"/>
        <pc:sldMkLst>
          <pc:docMk/>
          <pc:sldMk cId="3652721987" sldId="2147476408"/>
        </pc:sldMkLst>
        <pc:spChg chg="mod">
          <ac:chgData name="Tường SKHĐT" userId="ab9568c39a88b08a" providerId="LiveId" clId="{00FBFDC2-9439-4B89-9B6B-91B696F07CC1}" dt="2024-11-27T08:41:52.615" v="1745" actId="20577"/>
          <ac:spMkLst>
            <pc:docMk/>
            <pc:sldMk cId="3652721987" sldId="2147476408"/>
            <ac:spMk id="3" creationId="{B0E1E633-D255-1218-5C50-869F2AB0F13A}"/>
          </ac:spMkLst>
        </pc:spChg>
      </pc:sldChg>
      <pc:sldChg chg="add">
        <pc:chgData name="Tường SKHĐT" userId="ab9568c39a88b08a" providerId="LiveId" clId="{00FBFDC2-9439-4B89-9B6B-91B696F07CC1}" dt="2024-11-27T08:05:56.093" v="1239"/>
        <pc:sldMkLst>
          <pc:docMk/>
          <pc:sldMk cId="524686685" sldId="2147476447"/>
        </pc:sldMkLst>
      </pc:sldChg>
      <pc:sldChg chg="delSp modSp add mod">
        <pc:chgData name="Tường SKHĐT" userId="ab9568c39a88b08a" providerId="LiveId" clId="{00FBFDC2-9439-4B89-9B6B-91B696F07CC1}" dt="2024-12-01T10:13:22.965" v="4422" actId="1076"/>
        <pc:sldMkLst>
          <pc:docMk/>
          <pc:sldMk cId="2481304788" sldId="2147476449"/>
        </pc:sldMkLst>
        <pc:graphicFrameChg chg="del">
          <ac:chgData name="Tường SKHĐT" userId="ab9568c39a88b08a" providerId="LiveId" clId="{00FBFDC2-9439-4B89-9B6B-91B696F07CC1}" dt="2024-11-27T07:30:48.959" v="1013" actId="21"/>
          <ac:graphicFrameMkLst>
            <pc:docMk/>
            <pc:sldMk cId="2481304788" sldId="2147476449"/>
            <ac:graphicFrameMk id="2" creationId="{A634646B-C32B-96FD-66DA-0258262F48F5}"/>
          </ac:graphicFrameMkLst>
        </pc:graphicFrameChg>
        <pc:graphicFrameChg chg="mod modGraphic">
          <ac:chgData name="Tường SKHĐT" userId="ab9568c39a88b08a" providerId="LiveId" clId="{00FBFDC2-9439-4B89-9B6B-91B696F07CC1}" dt="2024-12-01T10:13:22.965" v="4422" actId="1076"/>
          <ac:graphicFrameMkLst>
            <pc:docMk/>
            <pc:sldMk cId="2481304788" sldId="2147476449"/>
            <ac:graphicFrameMk id="2" creationId="{A9FD4F31-62E4-4815-D129-2E494A9447BF}"/>
          </ac:graphicFrameMkLst>
        </pc:graphicFrameChg>
        <pc:graphicFrameChg chg="mod modGraphic">
          <ac:chgData name="Tường SKHĐT" userId="ab9568c39a88b08a" providerId="LiveId" clId="{00FBFDC2-9439-4B89-9B6B-91B696F07CC1}" dt="2024-12-01T10:12:45.269" v="4412" actId="1076"/>
          <ac:graphicFrameMkLst>
            <pc:docMk/>
            <pc:sldMk cId="2481304788" sldId="2147476449"/>
            <ac:graphicFrameMk id="10" creationId="{83C0D92A-467E-3F41-0043-586F35EFB2C8}"/>
          </ac:graphicFrameMkLst>
        </pc:graphicFrameChg>
      </pc:sldChg>
      <pc:sldChg chg="modSp add mod">
        <pc:chgData name="Tường SKHĐT" userId="ab9568c39a88b08a" providerId="LiveId" clId="{00FBFDC2-9439-4B89-9B6B-91B696F07CC1}" dt="2024-12-01T09:41:37.905" v="3434" actId="403"/>
        <pc:sldMkLst>
          <pc:docMk/>
          <pc:sldMk cId="1249812359" sldId="2147476450"/>
        </pc:sldMkLst>
        <pc:graphicFrameChg chg="mod modGraphic">
          <ac:chgData name="Tường SKHĐT" userId="ab9568c39a88b08a" providerId="LiveId" clId="{00FBFDC2-9439-4B89-9B6B-91B696F07CC1}" dt="2024-12-01T09:41:37.905" v="3434" actId="403"/>
          <ac:graphicFrameMkLst>
            <pc:docMk/>
            <pc:sldMk cId="1249812359" sldId="2147476450"/>
            <ac:graphicFrameMk id="8" creationId="{B5E5335D-2EED-82AF-3A59-FAE8BB94EAE1}"/>
          </ac:graphicFrameMkLst>
        </pc:graphicFrameChg>
      </pc:sldChg>
      <pc:sldChg chg="add del">
        <pc:chgData name="Tường SKHĐT" userId="ab9568c39a88b08a" providerId="LiveId" clId="{00FBFDC2-9439-4B89-9B6B-91B696F07CC1}" dt="2024-11-27T08:08:11.234" v="1259" actId="2696"/>
        <pc:sldMkLst>
          <pc:docMk/>
          <pc:sldMk cId="2891088333" sldId="2147476451"/>
        </pc:sldMkLst>
      </pc:sldChg>
      <pc:sldChg chg="modSp add mod">
        <pc:chgData name="Tường SKHĐT" userId="ab9568c39a88b08a" providerId="LiveId" clId="{00FBFDC2-9439-4B89-9B6B-91B696F07CC1}" dt="2024-11-27T09:08:11.756" v="2201" actId="2711"/>
        <pc:sldMkLst>
          <pc:docMk/>
          <pc:sldMk cId="3673245340" sldId="2147476452"/>
        </pc:sldMkLst>
        <pc:spChg chg="mod">
          <ac:chgData name="Tường SKHĐT" userId="ab9568c39a88b08a" providerId="LiveId" clId="{00FBFDC2-9439-4B89-9B6B-91B696F07CC1}" dt="2024-11-27T09:08:11.756" v="2201" actId="2711"/>
          <ac:spMkLst>
            <pc:docMk/>
            <pc:sldMk cId="3673245340" sldId="2147476452"/>
            <ac:spMk id="40963" creationId="{A7AC515C-C3EC-B8A0-D33F-FD85E6854517}"/>
          </ac:spMkLst>
        </pc:spChg>
        <pc:graphicFrameChg chg="mod">
          <ac:chgData name="Tường SKHĐT" userId="ab9568c39a88b08a" providerId="LiveId" clId="{00FBFDC2-9439-4B89-9B6B-91B696F07CC1}" dt="2024-11-27T09:06:26.698" v="2172" actId="20577"/>
          <ac:graphicFrameMkLst>
            <pc:docMk/>
            <pc:sldMk cId="3673245340" sldId="2147476452"/>
            <ac:graphicFrameMk id="6" creationId="{3C28C46B-D524-DA33-E029-5802ABC9CE66}"/>
          </ac:graphicFrameMkLst>
        </pc:graphicFrameChg>
      </pc:sldChg>
      <pc:sldChg chg="modSp add mod">
        <pc:chgData name="Tường SKHĐT" userId="ab9568c39a88b08a" providerId="LiveId" clId="{00FBFDC2-9439-4B89-9B6B-91B696F07CC1}" dt="2024-11-29T10:02:28.197" v="3054" actId="27918"/>
        <pc:sldMkLst>
          <pc:docMk/>
          <pc:sldMk cId="3471379117" sldId="2147476453"/>
        </pc:sldMkLst>
        <pc:spChg chg="mod">
          <ac:chgData name="Tường SKHĐT" userId="ab9568c39a88b08a" providerId="LiveId" clId="{00FBFDC2-9439-4B89-9B6B-91B696F07CC1}" dt="2024-11-27T08:20:53.191" v="1393" actId="1076"/>
          <ac:spMkLst>
            <pc:docMk/>
            <pc:sldMk cId="3471379117" sldId="2147476453"/>
            <ac:spMk id="7" creationId="{3D04B034-52E2-772C-5CBC-659F4E57483C}"/>
          </ac:spMkLst>
        </pc:spChg>
        <pc:graphicFrameChg chg="mod modGraphic">
          <ac:chgData name="Tường SKHĐT" userId="ab9568c39a88b08a" providerId="LiveId" clId="{00FBFDC2-9439-4B89-9B6B-91B696F07CC1}" dt="2024-11-29T10:01:52.193" v="3044" actId="20577"/>
          <ac:graphicFrameMkLst>
            <pc:docMk/>
            <pc:sldMk cId="3471379117" sldId="2147476453"/>
            <ac:graphicFrameMk id="4" creationId="{9A682E59-E179-2A58-D3F5-0E52C56EEFF2}"/>
          </ac:graphicFrameMkLst>
        </pc:graphicFrameChg>
        <pc:graphicFrameChg chg="modGraphic">
          <ac:chgData name="Tường SKHĐT" userId="ab9568c39a88b08a" providerId="LiveId" clId="{00FBFDC2-9439-4B89-9B6B-91B696F07CC1}" dt="2024-11-27T08:18:33.798" v="1303" actId="20577"/>
          <ac:graphicFrameMkLst>
            <pc:docMk/>
            <pc:sldMk cId="3471379117" sldId="2147476453"/>
            <ac:graphicFrameMk id="10" creationId="{EB528CB7-05B4-7905-3410-5A1FC60E03C8}"/>
          </ac:graphicFrameMkLst>
        </pc:graphicFrameChg>
      </pc:sldChg>
      <pc:sldChg chg="modSp add mod">
        <pc:chgData name="Tường SKHĐT" userId="ab9568c39a88b08a" providerId="LiveId" clId="{00FBFDC2-9439-4B89-9B6B-91B696F07CC1}" dt="2024-12-01T09:45:45.346" v="3690" actId="14100"/>
        <pc:sldMkLst>
          <pc:docMk/>
          <pc:sldMk cId="471371578" sldId="2147476454"/>
        </pc:sldMkLst>
        <pc:spChg chg="mod">
          <ac:chgData name="Tường SKHĐT" userId="ab9568c39a88b08a" providerId="LiveId" clId="{00FBFDC2-9439-4B89-9B6B-91B696F07CC1}" dt="2024-12-01T09:43:40.666" v="3585" actId="20577"/>
          <ac:spMkLst>
            <pc:docMk/>
            <pc:sldMk cId="471371578" sldId="2147476454"/>
            <ac:spMk id="3" creationId="{A0D5D58A-756E-802D-A09E-1BEA6D184E77}"/>
          </ac:spMkLst>
        </pc:spChg>
        <pc:spChg chg="mod">
          <ac:chgData name="Tường SKHĐT" userId="ab9568c39a88b08a" providerId="LiveId" clId="{00FBFDC2-9439-4B89-9B6B-91B696F07CC1}" dt="2024-12-01T09:45:45.346" v="3690" actId="14100"/>
          <ac:spMkLst>
            <pc:docMk/>
            <pc:sldMk cId="471371578" sldId="2147476454"/>
            <ac:spMk id="6" creationId="{81B6DC98-C123-5771-E46D-17ED3EE03739}"/>
          </ac:spMkLst>
        </pc:spChg>
        <pc:spChg chg="mod">
          <ac:chgData name="Tường SKHĐT" userId="ab9568c39a88b08a" providerId="LiveId" clId="{00FBFDC2-9439-4B89-9B6B-91B696F07CC1}" dt="2024-12-01T09:43:20.277" v="3567" actId="20577"/>
          <ac:spMkLst>
            <pc:docMk/>
            <pc:sldMk cId="471371578" sldId="2147476454"/>
            <ac:spMk id="7" creationId="{1D5BEF29-302C-58EC-1775-63A1A262249D}"/>
          </ac:spMkLst>
        </pc:spChg>
        <pc:spChg chg="mod">
          <ac:chgData name="Tường SKHĐT" userId="ab9568c39a88b08a" providerId="LiveId" clId="{00FBFDC2-9439-4B89-9B6B-91B696F07CC1}" dt="2024-12-01T09:45:15.925" v="3659" actId="20577"/>
          <ac:spMkLst>
            <pc:docMk/>
            <pc:sldMk cId="471371578" sldId="2147476454"/>
            <ac:spMk id="16" creationId="{CD1FFBD1-4EFA-ED54-8F81-E3C9559069D4}"/>
          </ac:spMkLst>
        </pc:spChg>
        <pc:spChg chg="mod">
          <ac:chgData name="Tường SKHĐT" userId="ab9568c39a88b08a" providerId="LiveId" clId="{00FBFDC2-9439-4B89-9B6B-91B696F07CC1}" dt="2024-12-01T09:43:45.582" v="3591" actId="20577"/>
          <ac:spMkLst>
            <pc:docMk/>
            <pc:sldMk cId="471371578" sldId="2147476454"/>
            <ac:spMk id="17" creationId="{227F0722-3FD1-20AC-1889-4BEC4E408B20}"/>
          </ac:spMkLst>
        </pc:spChg>
        <pc:spChg chg="mod">
          <ac:chgData name="Tường SKHĐT" userId="ab9568c39a88b08a" providerId="LiveId" clId="{00FBFDC2-9439-4B89-9B6B-91B696F07CC1}" dt="2024-12-01T09:44:03.733" v="3615" actId="20577"/>
          <ac:spMkLst>
            <pc:docMk/>
            <pc:sldMk cId="471371578" sldId="2147476454"/>
            <ac:spMk id="18" creationId="{34F63EF8-BB71-3877-EDA9-5BA9EE3FB077}"/>
          </ac:spMkLst>
        </pc:spChg>
        <pc:spChg chg="mod">
          <ac:chgData name="Tường SKHĐT" userId="ab9568c39a88b08a" providerId="LiveId" clId="{00FBFDC2-9439-4B89-9B6B-91B696F07CC1}" dt="2024-12-01T09:44:54.497" v="3645" actId="20577"/>
          <ac:spMkLst>
            <pc:docMk/>
            <pc:sldMk cId="471371578" sldId="2147476454"/>
            <ac:spMk id="19" creationId="{7E1B28B2-E2F7-8C5A-E350-C981F667F0AE}"/>
          </ac:spMkLst>
        </pc:spChg>
        <pc:spChg chg="mod">
          <ac:chgData name="Tường SKHĐT" userId="ab9568c39a88b08a" providerId="LiveId" clId="{00FBFDC2-9439-4B89-9B6B-91B696F07CC1}" dt="2024-12-01T09:45:21.359" v="3665" actId="20577"/>
          <ac:spMkLst>
            <pc:docMk/>
            <pc:sldMk cId="471371578" sldId="2147476454"/>
            <ac:spMk id="20" creationId="{3E0C8D21-0D0F-9FC1-9373-B4FE0AFFD371}"/>
          </ac:spMkLst>
        </pc:spChg>
        <pc:spChg chg="mod">
          <ac:chgData name="Tường SKHĐT" userId="ab9568c39a88b08a" providerId="LiveId" clId="{00FBFDC2-9439-4B89-9B6B-91B696F07CC1}" dt="2024-12-01T09:43:58.789" v="3609" actId="20577"/>
          <ac:spMkLst>
            <pc:docMk/>
            <pc:sldMk cId="471371578" sldId="2147476454"/>
            <ac:spMk id="720" creationId="{00000000-0000-0000-0000-000000000000}"/>
          </ac:spMkLst>
        </pc:spChg>
        <pc:spChg chg="mod">
          <ac:chgData name="Tường SKHĐT" userId="ab9568c39a88b08a" providerId="LiveId" clId="{00FBFDC2-9439-4B89-9B6B-91B696F07CC1}" dt="2024-12-01T09:44:33.451" v="3637" actId="20577"/>
          <ac:spMkLst>
            <pc:docMk/>
            <pc:sldMk cId="471371578" sldId="2147476454"/>
            <ac:spMk id="726" creationId="{00000000-0000-0000-0000-000000000000}"/>
          </ac:spMkLst>
        </pc:spChg>
      </pc:sldChg>
      <pc:sldChg chg="addSp delSp modSp add del mod">
        <pc:chgData name="Tường SKHĐT" userId="ab9568c39a88b08a" providerId="LiveId" clId="{00FBFDC2-9439-4B89-9B6B-91B696F07CC1}" dt="2024-11-28T01:02:17.094" v="3007" actId="2696"/>
        <pc:sldMkLst>
          <pc:docMk/>
          <pc:sldMk cId="1515127083" sldId="2147476455"/>
        </pc:sldMkLst>
        <pc:graphicFrameChg chg="add del mod modGraphic">
          <ac:chgData name="Tường SKHĐT" userId="ab9568c39a88b08a" providerId="LiveId" clId="{00FBFDC2-9439-4B89-9B6B-91B696F07CC1}" dt="2024-11-28T00:32:40.960" v="2961" actId="478"/>
          <ac:graphicFrameMkLst>
            <pc:docMk/>
            <pc:sldMk cId="1515127083" sldId="2147476455"/>
            <ac:graphicFrameMk id="2" creationId="{76E44AE5-A1E0-C1D9-55CA-BF024AC9AD93}"/>
          </ac:graphicFrameMkLst>
        </pc:graphicFrameChg>
      </pc:sldChg>
      <pc:sldChg chg="addSp delSp modSp add del mod">
        <pc:chgData name="Tường SKHĐT" userId="ab9568c39a88b08a" providerId="LiveId" clId="{00FBFDC2-9439-4B89-9B6B-91B696F07CC1}" dt="2024-12-01T09:40:25.590" v="3431" actId="2696"/>
        <pc:sldMkLst>
          <pc:docMk/>
          <pc:sldMk cId="3129548626" sldId="2147476455"/>
        </pc:sldMkLst>
        <pc:spChg chg="add mod">
          <ac:chgData name="Tường SKHĐT" userId="ab9568c39a88b08a" providerId="LiveId" clId="{00FBFDC2-9439-4B89-9B6B-91B696F07CC1}" dt="2024-12-01T09:40:07.765" v="3430"/>
          <ac:spMkLst>
            <pc:docMk/>
            <pc:sldMk cId="3129548626" sldId="2147476455"/>
            <ac:spMk id="3" creationId="{9746A8F9-CD17-FC04-0BB4-4D319F90D58F}"/>
          </ac:spMkLst>
        </pc:spChg>
        <pc:graphicFrameChg chg="del">
          <ac:chgData name="Tường SKHĐT" userId="ab9568c39a88b08a" providerId="LiveId" clId="{00FBFDC2-9439-4B89-9B6B-91B696F07CC1}" dt="2024-12-01T09:39:58.431" v="3429" actId="21"/>
          <ac:graphicFrameMkLst>
            <pc:docMk/>
            <pc:sldMk cId="3129548626" sldId="2147476455"/>
            <ac:graphicFrameMk id="2" creationId="{83B4C20C-789B-1F51-B2D1-56162BC968E6}"/>
          </ac:graphicFrameMkLst>
        </pc:graphicFrameChg>
      </pc:sldChg>
      <pc:sldChg chg="add del">
        <pc:chgData name="Tường SKHĐT" userId="ab9568c39a88b08a" providerId="LiveId" clId="{00FBFDC2-9439-4B89-9B6B-91B696F07CC1}" dt="2024-12-01T08:02:03.325" v="3259" actId="2696"/>
        <pc:sldMkLst>
          <pc:docMk/>
          <pc:sldMk cId="3190268814" sldId="2147476455"/>
        </pc:sldMkLst>
      </pc:sldChg>
      <pc:sldChg chg="add del">
        <pc:chgData name="Tường SKHĐT" userId="ab9568c39a88b08a" providerId="LiveId" clId="{00FBFDC2-9439-4B89-9B6B-91B696F07CC1}" dt="2024-12-01T10:08:30.028" v="4362" actId="2696"/>
        <pc:sldMkLst>
          <pc:docMk/>
          <pc:sldMk cId="3447438409" sldId="2147476455"/>
        </pc:sldMkLst>
      </pc:sldChg>
      <pc:sldChg chg="delSp modSp add mod">
        <pc:chgData name="Tường SKHĐT" userId="ab9568c39a88b08a" providerId="LiveId" clId="{00FBFDC2-9439-4B89-9B6B-91B696F07CC1}" dt="2024-12-02T07:57:46.594" v="4538" actId="2165"/>
        <pc:sldMkLst>
          <pc:docMk/>
          <pc:sldMk cId="2143628374" sldId="2147476456"/>
        </pc:sldMkLst>
        <pc:graphicFrameChg chg="del">
          <ac:chgData name="Tường SKHĐT" userId="ab9568c39a88b08a" providerId="LiveId" clId="{00FBFDC2-9439-4B89-9B6B-91B696F07CC1}" dt="2024-12-01T10:08:23.715" v="4361" actId="21"/>
          <ac:graphicFrameMkLst>
            <pc:docMk/>
            <pc:sldMk cId="2143628374" sldId="2147476456"/>
            <ac:graphicFrameMk id="3" creationId="{1899440E-20F3-C741-3C72-25229F125E64}"/>
          </ac:graphicFrameMkLst>
        </pc:graphicFrameChg>
        <pc:graphicFrameChg chg="mod modGraphic">
          <ac:chgData name="Tường SKHĐT" userId="ab9568c39a88b08a" providerId="LiveId" clId="{00FBFDC2-9439-4B89-9B6B-91B696F07CC1}" dt="2024-12-02T07:57:46.594" v="4538" actId="2165"/>
          <ac:graphicFrameMkLst>
            <pc:docMk/>
            <pc:sldMk cId="2143628374" sldId="2147476456"/>
            <ac:graphicFrameMk id="4" creationId="{FE111ED4-0CAA-5350-AAB9-BB53FFD5AC03}"/>
          </ac:graphicFrameMkLst>
        </pc:graphicFrameChg>
      </pc:sldChg>
      <pc:sldChg chg="modSp add mod">
        <pc:chgData name="Tường SKHĐT" userId="ab9568c39a88b08a" providerId="LiveId" clId="{00FBFDC2-9439-4B89-9B6B-91B696F07CC1}" dt="2024-12-01T10:11:02.908" v="4402" actId="20577"/>
        <pc:sldMkLst>
          <pc:docMk/>
          <pc:sldMk cId="5230520" sldId="2147476457"/>
        </pc:sldMkLst>
        <pc:graphicFrameChg chg="mod modGraphic">
          <ac:chgData name="Tường SKHĐT" userId="ab9568c39a88b08a" providerId="LiveId" clId="{00FBFDC2-9439-4B89-9B6B-91B696F07CC1}" dt="2024-12-01T10:11:02.908" v="4402" actId="20577"/>
          <ac:graphicFrameMkLst>
            <pc:docMk/>
            <pc:sldMk cId="5230520" sldId="2147476457"/>
            <ac:graphicFrameMk id="3" creationId="{007CFF31-9297-0005-73DF-D6D932422C96}"/>
          </ac:graphicFrameMkLst>
        </pc:graphicFrameChg>
      </pc:sldChg>
      <pc:sldChg chg="modSp add mod">
        <pc:chgData name="Tường SKHĐT" userId="ab9568c39a88b08a" providerId="LiveId" clId="{00FBFDC2-9439-4B89-9B6B-91B696F07CC1}" dt="2024-12-01T10:11:13.693" v="4406" actId="404"/>
        <pc:sldMkLst>
          <pc:docMk/>
          <pc:sldMk cId="2311715790" sldId="2147476458"/>
        </pc:sldMkLst>
        <pc:graphicFrameChg chg="mod modGraphic">
          <ac:chgData name="Tường SKHĐT" userId="ab9568c39a88b08a" providerId="LiveId" clId="{00FBFDC2-9439-4B89-9B6B-91B696F07CC1}" dt="2024-12-01T10:11:13.693" v="4406" actId="404"/>
          <ac:graphicFrameMkLst>
            <pc:docMk/>
            <pc:sldMk cId="2311715790" sldId="2147476458"/>
            <ac:graphicFrameMk id="3" creationId="{53E421FC-C7DE-0E33-EE00-AA14C69FFD3E}"/>
          </ac:graphicFrameMkLst>
        </pc:graphicFrameChg>
      </pc:sldChg>
    </pc:docChg>
  </pc:docChgLst>
  <pc:docChgLst>
    <pc:chgData name="Tường SKHĐT" userId="ab9568c39a88b08a" providerId="LiveId" clId="{BF26DD22-B540-4830-BD60-D425B6730396}"/>
    <pc:docChg chg="undo redo custSel addSld delSld modSld">
      <pc:chgData name="Tường SKHĐT" userId="ab9568c39a88b08a" providerId="LiveId" clId="{BF26DD22-B540-4830-BD60-D425B6730396}" dt="2024-06-06T06:31:39.374" v="8513" actId="20577"/>
      <pc:docMkLst>
        <pc:docMk/>
      </pc:docMkLst>
      <pc:sldChg chg="modSp add mod">
        <pc:chgData name="Tường SKHĐT" userId="ab9568c39a88b08a" providerId="LiveId" clId="{BF26DD22-B540-4830-BD60-D425B6730396}" dt="2024-06-04T09:56:21.666" v="5695" actId="2711"/>
        <pc:sldMkLst>
          <pc:docMk/>
          <pc:sldMk cId="3397864268" sldId="2147473590"/>
        </pc:sldMkLst>
        <pc:spChg chg="mod">
          <ac:chgData name="Tường SKHĐT" userId="ab9568c39a88b08a" providerId="LiveId" clId="{BF26DD22-B540-4830-BD60-D425B6730396}" dt="2024-06-04T09:36:26.942" v="5533" actId="20577"/>
          <ac:spMkLst>
            <pc:docMk/>
            <pc:sldMk cId="3397864268" sldId="2147473590"/>
            <ac:spMk id="2" creationId="{3C05F405-77A8-295C-5EC2-552D05A0E53C}"/>
          </ac:spMkLst>
        </pc:spChg>
        <pc:spChg chg="mod">
          <ac:chgData name="Tường SKHĐT" userId="ab9568c39a88b08a" providerId="LiveId" clId="{BF26DD22-B540-4830-BD60-D425B6730396}" dt="2024-06-04T09:56:21.666" v="5695" actId="2711"/>
          <ac:spMkLst>
            <pc:docMk/>
            <pc:sldMk cId="3397864268" sldId="2147473590"/>
            <ac:spMk id="10" creationId="{8124D21E-909E-1450-16D0-117CABF0D840}"/>
          </ac:spMkLst>
        </pc:spChg>
      </pc:sldChg>
      <pc:sldChg chg="addSp modSp mod">
        <pc:chgData name="Tường SKHĐT" userId="ab9568c39a88b08a" providerId="LiveId" clId="{BF26DD22-B540-4830-BD60-D425B6730396}" dt="2024-06-03T08:50:28.741" v="3251" actId="20577"/>
        <pc:sldMkLst>
          <pc:docMk/>
          <pc:sldMk cId="293803616" sldId="2147473681"/>
        </pc:sldMkLst>
        <pc:graphicFrameChg chg="mod modGraphic">
          <ac:chgData name="Tường SKHĐT" userId="ab9568c39a88b08a" providerId="LiveId" clId="{BF26DD22-B540-4830-BD60-D425B6730396}" dt="2024-06-03T08:50:28.741" v="3251" actId="20577"/>
          <ac:graphicFrameMkLst>
            <pc:docMk/>
            <pc:sldMk cId="293803616" sldId="2147473681"/>
            <ac:graphicFrameMk id="8" creationId="{B5E5335D-2EED-82AF-3A59-FAE8BB94EAE1}"/>
          </ac:graphicFrameMkLst>
        </pc:graphicFrameChg>
        <pc:picChg chg="add mod">
          <ac:chgData name="Tường SKHĐT" userId="ab9568c39a88b08a" providerId="LiveId" clId="{BF26DD22-B540-4830-BD60-D425B6730396}" dt="2024-06-03T08:49:53.840" v="3195" actId="14100"/>
          <ac:picMkLst>
            <pc:docMk/>
            <pc:sldMk cId="293803616" sldId="2147473681"/>
            <ac:picMk id="2" creationId="{F7E3A9DD-BA1D-FBDE-63BF-51A9253890F3}"/>
          </ac:picMkLst>
        </pc:picChg>
        <pc:picChg chg="mod">
          <ac:chgData name="Tường SKHĐT" userId="ab9568c39a88b08a" providerId="LiveId" clId="{BF26DD22-B540-4830-BD60-D425B6730396}" dt="2024-06-03T08:49:56.944" v="3197" actId="14100"/>
          <ac:picMkLst>
            <pc:docMk/>
            <pc:sldMk cId="293803616" sldId="2147473681"/>
            <ac:picMk id="4" creationId="{473B1434-00EE-10B0-62E8-8E8262E73F11}"/>
          </ac:picMkLst>
        </pc:picChg>
      </pc:sldChg>
      <pc:sldChg chg="delSp modSp mod">
        <pc:chgData name="Tường SKHĐT" userId="ab9568c39a88b08a" providerId="LiveId" clId="{BF26DD22-B540-4830-BD60-D425B6730396}" dt="2024-06-05T04:20:32.645" v="7144" actId="404"/>
        <pc:sldMkLst>
          <pc:docMk/>
          <pc:sldMk cId="3744426745" sldId="2147473737"/>
        </pc:sldMkLst>
        <pc:graphicFrameChg chg="mod modGraphic">
          <ac:chgData name="Tường SKHĐT" userId="ab9568c39a88b08a" providerId="LiveId" clId="{BF26DD22-B540-4830-BD60-D425B6730396}" dt="2024-06-05T04:20:32.645" v="7144" actId="404"/>
          <ac:graphicFrameMkLst>
            <pc:docMk/>
            <pc:sldMk cId="3744426745" sldId="2147473737"/>
            <ac:graphicFrameMk id="3" creationId="{1243D2EC-FD70-31EF-486E-0289B57D5A19}"/>
          </ac:graphicFrameMkLst>
        </pc:graphicFrameChg>
        <pc:picChg chg="mod">
          <ac:chgData name="Tường SKHĐT" userId="ab9568c39a88b08a" providerId="LiveId" clId="{BF26DD22-B540-4830-BD60-D425B6730396}" dt="2024-06-03T09:25:33.191" v="3306" actId="1076"/>
          <ac:picMkLst>
            <pc:docMk/>
            <pc:sldMk cId="3744426745" sldId="2147473737"/>
            <ac:picMk id="2" creationId="{56062293-557D-4F7E-7A6A-F260FA8216F1}"/>
          </ac:picMkLst>
        </pc:picChg>
        <pc:picChg chg="del">
          <ac:chgData name="Tường SKHĐT" userId="ab9568c39a88b08a" providerId="LiveId" clId="{BF26DD22-B540-4830-BD60-D425B6730396}" dt="2024-06-03T09:25:31.364" v="3305" actId="21"/>
          <ac:picMkLst>
            <pc:docMk/>
            <pc:sldMk cId="3744426745" sldId="2147473737"/>
            <ac:picMk id="5" creationId="{7A793CCB-A0C1-21A3-A0B2-7B5AEF2B3314}"/>
          </ac:picMkLst>
        </pc:picChg>
      </pc:sldChg>
      <pc:sldChg chg="modSp add mod">
        <pc:chgData name="Tường SKHĐT" userId="ab9568c39a88b08a" providerId="LiveId" clId="{BF26DD22-B540-4830-BD60-D425B6730396}" dt="2024-06-05T04:00:28.010" v="6608" actId="20577"/>
        <pc:sldMkLst>
          <pc:docMk/>
          <pc:sldMk cId="2148431958" sldId="2147473749"/>
        </pc:sldMkLst>
        <pc:graphicFrameChg chg="modGraphic">
          <ac:chgData name="Tường SKHĐT" userId="ab9568c39a88b08a" providerId="LiveId" clId="{BF26DD22-B540-4830-BD60-D425B6730396}" dt="2024-06-05T00:10:21.776" v="5924" actId="20577"/>
          <ac:graphicFrameMkLst>
            <pc:docMk/>
            <pc:sldMk cId="2148431958" sldId="2147473749"/>
            <ac:graphicFrameMk id="5" creationId="{3BF9F00E-0C95-BB01-5663-156262C9BFCD}"/>
          </ac:graphicFrameMkLst>
        </pc:graphicFrameChg>
        <pc:graphicFrameChg chg="mod modGraphic">
          <ac:chgData name="Tường SKHĐT" userId="ab9568c39a88b08a" providerId="LiveId" clId="{BF26DD22-B540-4830-BD60-D425B6730396}" dt="2024-06-05T04:00:28.010" v="6608" actId="20577"/>
          <ac:graphicFrameMkLst>
            <pc:docMk/>
            <pc:sldMk cId="2148431958" sldId="2147473749"/>
            <ac:graphicFrameMk id="8" creationId="{B5E5335D-2EED-82AF-3A59-FAE8BB94EAE1}"/>
          </ac:graphicFrameMkLst>
        </pc:graphicFrameChg>
      </pc:sldChg>
      <pc:sldChg chg="del">
        <pc:chgData name="Tường SKHĐT" userId="ab9568c39a88b08a" providerId="LiveId" clId="{BF26DD22-B540-4830-BD60-D425B6730396}" dt="2024-06-03T09:50:16.029" v="3506" actId="2696"/>
        <pc:sldMkLst>
          <pc:docMk/>
          <pc:sldMk cId="1076555901" sldId="2147473768"/>
        </pc:sldMkLst>
      </pc:sldChg>
      <pc:sldChg chg="addSp delSp modSp add mod">
        <pc:chgData name="Tường SKHĐT" userId="ab9568c39a88b08a" providerId="LiveId" clId="{BF26DD22-B540-4830-BD60-D425B6730396}" dt="2024-06-05T04:11:51.891" v="6984" actId="20577"/>
        <pc:sldMkLst>
          <pc:docMk/>
          <pc:sldMk cId="374992807" sldId="2147473797"/>
        </pc:sldMkLst>
        <pc:spChg chg="mod">
          <ac:chgData name="Tường SKHĐT" userId="ab9568c39a88b08a" providerId="LiveId" clId="{BF26DD22-B540-4830-BD60-D425B6730396}" dt="2024-06-03T10:06:58.713" v="3970" actId="20577"/>
          <ac:spMkLst>
            <pc:docMk/>
            <pc:sldMk cId="374992807" sldId="2147473797"/>
            <ac:spMk id="17" creationId="{819C62AF-660F-4A4C-8D60-DED895CA4F86}"/>
          </ac:spMkLst>
        </pc:spChg>
        <pc:spChg chg="mod">
          <ac:chgData name="Tường SKHĐT" userId="ab9568c39a88b08a" providerId="LiveId" clId="{BF26DD22-B540-4830-BD60-D425B6730396}" dt="2024-06-03T10:06:47.115" v="3963" actId="108"/>
          <ac:spMkLst>
            <pc:docMk/>
            <pc:sldMk cId="374992807" sldId="2147473797"/>
            <ac:spMk id="38" creationId="{E99E09BE-73DB-3EA0-743A-B6780F7EC077}"/>
          </ac:spMkLst>
        </pc:spChg>
        <pc:spChg chg="mod">
          <ac:chgData name="Tường SKHĐT" userId="ab9568c39a88b08a" providerId="LiveId" clId="{BF26DD22-B540-4830-BD60-D425B6730396}" dt="2024-06-03T10:05:50.308" v="3915" actId="20577"/>
          <ac:spMkLst>
            <pc:docMk/>
            <pc:sldMk cId="374992807" sldId="2147473797"/>
            <ac:spMk id="39" creationId="{7264A84C-57F7-F74D-C532-6F7E2AD94E1E}"/>
          </ac:spMkLst>
        </pc:spChg>
        <pc:spChg chg="mod">
          <ac:chgData name="Tường SKHĐT" userId="ab9568c39a88b08a" providerId="LiveId" clId="{BF26DD22-B540-4830-BD60-D425B6730396}" dt="2024-06-03T10:07:04.708" v="3973" actId="20577"/>
          <ac:spMkLst>
            <pc:docMk/>
            <pc:sldMk cId="374992807" sldId="2147473797"/>
            <ac:spMk id="43" creationId="{30203544-5CA4-077B-B78C-B19B96F8FC77}"/>
          </ac:spMkLst>
        </pc:spChg>
        <pc:spChg chg="del">
          <ac:chgData name="Tường SKHĐT" userId="ab9568c39a88b08a" providerId="LiveId" clId="{BF26DD22-B540-4830-BD60-D425B6730396}" dt="2024-06-03T10:05:58.959" v="3924" actId="21"/>
          <ac:spMkLst>
            <pc:docMk/>
            <pc:sldMk cId="374992807" sldId="2147473797"/>
            <ac:spMk id="44" creationId="{50C95BBD-E23A-B1B8-65E6-50F0672F1BF9}"/>
          </ac:spMkLst>
        </pc:spChg>
        <pc:spChg chg="del">
          <ac:chgData name="Tường SKHĐT" userId="ab9568c39a88b08a" providerId="LiveId" clId="{BF26DD22-B540-4830-BD60-D425B6730396}" dt="2024-06-03T10:06:11.537" v="3944" actId="21"/>
          <ac:spMkLst>
            <pc:docMk/>
            <pc:sldMk cId="374992807" sldId="2147473797"/>
            <ac:spMk id="45" creationId="{CFBD9A4B-0FDC-858C-D3AD-8AD513C11683}"/>
          </ac:spMkLst>
        </pc:spChg>
        <pc:grpChg chg="del">
          <ac:chgData name="Tường SKHĐT" userId="ab9568c39a88b08a" providerId="LiveId" clId="{BF26DD22-B540-4830-BD60-D425B6730396}" dt="2024-06-05T00:17:31.185" v="5927" actId="478"/>
          <ac:grpSpMkLst>
            <pc:docMk/>
            <pc:sldMk cId="374992807" sldId="2147473797"/>
            <ac:grpSpMk id="4" creationId="{DD6FE299-8573-1A4B-3C63-313A94891E7F}"/>
          </ac:grpSpMkLst>
        </pc:grpChg>
        <pc:grpChg chg="del">
          <ac:chgData name="Tường SKHĐT" userId="ab9568c39a88b08a" providerId="LiveId" clId="{BF26DD22-B540-4830-BD60-D425B6730396}" dt="2024-06-05T00:17:31.185" v="5927" actId="478"/>
          <ac:grpSpMkLst>
            <pc:docMk/>
            <pc:sldMk cId="374992807" sldId="2147473797"/>
            <ac:grpSpMk id="6" creationId="{E56EEAD7-BA7C-5393-023B-57E291DB0A7A}"/>
          </ac:grpSpMkLst>
        </pc:grpChg>
        <pc:graphicFrameChg chg="add mod modGraphic">
          <ac:chgData name="Tường SKHĐT" userId="ab9568c39a88b08a" providerId="LiveId" clId="{BF26DD22-B540-4830-BD60-D425B6730396}" dt="2024-06-05T04:09:48.421" v="6722" actId="20577"/>
          <ac:graphicFrameMkLst>
            <pc:docMk/>
            <pc:sldMk cId="374992807" sldId="2147473797"/>
            <ac:graphicFrameMk id="2" creationId="{0DCEDBE7-5717-07DB-A45E-C98816171781}"/>
          </ac:graphicFrameMkLst>
        </pc:graphicFrameChg>
        <pc:graphicFrameChg chg="mod modGraphic">
          <ac:chgData name="Tường SKHĐT" userId="ab9568c39a88b08a" providerId="LiveId" clId="{BF26DD22-B540-4830-BD60-D425B6730396}" dt="2024-06-05T04:11:51.891" v="6984" actId="20577"/>
          <ac:graphicFrameMkLst>
            <pc:docMk/>
            <pc:sldMk cId="374992807" sldId="2147473797"/>
            <ac:graphicFrameMk id="5" creationId="{623C9657-954D-219B-C03C-7393E8600955}"/>
          </ac:graphicFrameMkLst>
        </pc:graphicFrameChg>
        <pc:graphicFrameChg chg="mod modGraphic">
          <ac:chgData name="Tường SKHĐT" userId="ab9568c39a88b08a" providerId="LiveId" clId="{BF26DD22-B540-4830-BD60-D425B6730396}" dt="2024-06-05T04:11:10.395" v="6939" actId="20577"/>
          <ac:graphicFrameMkLst>
            <pc:docMk/>
            <pc:sldMk cId="374992807" sldId="2147473797"/>
            <ac:graphicFrameMk id="7" creationId="{8C111DB2-3155-8868-4AD6-91C52E56A6E9}"/>
          </ac:graphicFrameMkLst>
        </pc:graphicFrameChg>
        <pc:picChg chg="del">
          <ac:chgData name="Tường SKHĐT" userId="ab9568c39a88b08a" providerId="LiveId" clId="{BF26DD22-B540-4830-BD60-D425B6730396}" dt="2024-06-05T00:17:39.043" v="5929" actId="21"/>
          <ac:picMkLst>
            <pc:docMk/>
            <pc:sldMk cId="374992807" sldId="2147473797"/>
            <ac:picMk id="2" creationId="{5FCB53AA-6BFD-342E-CE53-282CBE00B9C3}"/>
          </ac:picMkLst>
        </pc:picChg>
        <pc:picChg chg="del">
          <ac:chgData name="Tường SKHĐT" userId="ab9568c39a88b08a" providerId="LiveId" clId="{BF26DD22-B540-4830-BD60-D425B6730396}" dt="2024-06-05T00:17:37.027" v="5928" actId="21"/>
          <ac:picMkLst>
            <pc:docMk/>
            <pc:sldMk cId="374992807" sldId="2147473797"/>
            <ac:picMk id="10" creationId="{1E5AC274-1FDC-ED10-46A7-61EEC50075A0}"/>
          </ac:picMkLst>
        </pc:picChg>
      </pc:sldChg>
      <pc:sldChg chg="delSp modSp mod">
        <pc:chgData name="Tường SKHĐT" userId="ab9568c39a88b08a" providerId="LiveId" clId="{BF26DD22-B540-4830-BD60-D425B6730396}" dt="2024-06-06T04:19:47.421" v="8400" actId="20577"/>
        <pc:sldMkLst>
          <pc:docMk/>
          <pc:sldMk cId="1957643202" sldId="2147473838"/>
        </pc:sldMkLst>
        <pc:graphicFrameChg chg="del">
          <ac:chgData name="Tường SKHĐT" userId="ab9568c39a88b08a" providerId="LiveId" clId="{BF26DD22-B540-4830-BD60-D425B6730396}" dt="2024-06-03T07:39:22.398" v="1" actId="21"/>
          <ac:graphicFrameMkLst>
            <pc:docMk/>
            <pc:sldMk cId="1957643202" sldId="2147473838"/>
            <ac:graphicFrameMk id="2" creationId="{3D10C42C-A72A-8A5A-1651-5B1873DA348D}"/>
          </ac:graphicFrameMkLst>
        </pc:graphicFrameChg>
        <pc:graphicFrameChg chg="mod modGraphic">
          <ac:chgData name="Tường SKHĐT" userId="ab9568c39a88b08a" providerId="LiveId" clId="{BF26DD22-B540-4830-BD60-D425B6730396}" dt="2024-06-06T04:19:47.421" v="8400" actId="20577"/>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BF26DD22-B540-4830-BD60-D425B6730396}" dt="2024-06-06T06:31:39.374" v="8513" actId="20577"/>
        <pc:sldMkLst>
          <pc:docMk/>
          <pc:sldMk cId="3752301376" sldId="2147473839"/>
        </pc:sldMkLst>
        <pc:graphicFrameChg chg="del">
          <ac:chgData name="Tường SKHĐT" userId="ab9568c39a88b08a" providerId="LiveId" clId="{BF26DD22-B540-4830-BD60-D425B6730396}" dt="2024-06-03T07:41:50.609" v="10" actId="21"/>
          <ac:graphicFrameMkLst>
            <pc:docMk/>
            <pc:sldMk cId="3752301376" sldId="2147473839"/>
            <ac:graphicFrameMk id="2" creationId="{A9FB60DC-7853-E7DC-D06C-BB2C51468E98}"/>
          </ac:graphicFrameMkLst>
        </pc:graphicFrameChg>
        <pc:graphicFrameChg chg="mod modGraphic">
          <ac:chgData name="Tường SKHĐT" userId="ab9568c39a88b08a" providerId="LiveId" clId="{BF26DD22-B540-4830-BD60-D425B6730396}" dt="2024-06-06T06:31:39.374" v="8513" actId="20577"/>
          <ac:graphicFrameMkLst>
            <pc:docMk/>
            <pc:sldMk cId="3752301376" sldId="2147473839"/>
            <ac:graphicFrameMk id="3" creationId="{3A0F476A-9818-2794-EFBD-4ACC922C21B3}"/>
          </ac:graphicFrameMkLst>
        </pc:graphicFrameChg>
      </pc:sldChg>
      <pc:sldChg chg="del">
        <pc:chgData name="Tường SKHĐT" userId="ab9568c39a88b08a" providerId="LiveId" clId="{BF26DD22-B540-4830-BD60-D425B6730396}" dt="2024-06-03T08:47:43.555" v="3137" actId="2696"/>
        <pc:sldMkLst>
          <pc:docMk/>
          <pc:sldMk cId="595962106" sldId="2147473854"/>
        </pc:sldMkLst>
      </pc:sldChg>
      <pc:sldChg chg="delSp modSp mod">
        <pc:chgData name="Tường SKHĐT" userId="ab9568c39a88b08a" providerId="LiveId" clId="{BF26DD22-B540-4830-BD60-D425B6730396}" dt="2024-06-06T06:25:04.946" v="8475" actId="20577"/>
        <pc:sldMkLst>
          <pc:docMk/>
          <pc:sldMk cId="3676880401" sldId="2147473856"/>
        </pc:sldMkLst>
        <pc:graphicFrameChg chg="del">
          <ac:chgData name="Tường SKHĐT" userId="ab9568c39a88b08a" providerId="LiveId" clId="{BF26DD22-B540-4830-BD60-D425B6730396}" dt="2024-06-03T07:46:27.058" v="28" actId="21"/>
          <ac:graphicFrameMkLst>
            <pc:docMk/>
            <pc:sldMk cId="3676880401" sldId="2147473856"/>
            <ac:graphicFrameMk id="2" creationId="{15707C4E-E9BB-24D4-9927-942DF0690C1B}"/>
          </ac:graphicFrameMkLst>
        </pc:graphicFrameChg>
        <pc:graphicFrameChg chg="mod modGraphic">
          <ac:chgData name="Tường SKHĐT" userId="ab9568c39a88b08a" providerId="LiveId" clId="{BF26DD22-B540-4830-BD60-D425B6730396}" dt="2024-06-06T06:25:04.946" v="8475" actId="20577"/>
          <ac:graphicFrameMkLst>
            <pc:docMk/>
            <pc:sldMk cId="3676880401" sldId="2147473856"/>
            <ac:graphicFrameMk id="3" creationId="{147BBE17-B93F-B514-0556-659B112B05EE}"/>
          </ac:graphicFrameMkLst>
        </pc:graphicFrameChg>
      </pc:sldChg>
      <pc:sldChg chg="delSp modSp mod">
        <pc:chgData name="Tường SKHĐT" userId="ab9568c39a88b08a" providerId="LiveId" clId="{BF26DD22-B540-4830-BD60-D425B6730396}" dt="2024-06-05T04:21:31.805" v="7150" actId="20577"/>
        <pc:sldMkLst>
          <pc:docMk/>
          <pc:sldMk cId="667538659" sldId="2147473909"/>
        </pc:sldMkLst>
        <pc:graphicFrameChg chg="mod modGraphic">
          <ac:chgData name="Tường SKHĐT" userId="ab9568c39a88b08a" providerId="LiveId" clId="{BF26DD22-B540-4830-BD60-D425B6730396}" dt="2024-06-05T04:21:31.805" v="7150" actId="20577"/>
          <ac:graphicFrameMkLst>
            <pc:docMk/>
            <pc:sldMk cId="667538659" sldId="2147473909"/>
            <ac:graphicFrameMk id="6" creationId="{47027231-95EF-C8CE-4215-B126B807487B}"/>
          </ac:graphicFrameMkLst>
        </pc:graphicFrameChg>
        <pc:picChg chg="del">
          <ac:chgData name="Tường SKHĐT" userId="ab9568c39a88b08a" providerId="LiveId" clId="{BF26DD22-B540-4830-BD60-D425B6730396}" dt="2024-06-03T08:37:34.578" v="2800" actId="21"/>
          <ac:picMkLst>
            <pc:docMk/>
            <pc:sldMk cId="667538659" sldId="2147473909"/>
            <ac:picMk id="5" creationId="{9F8C8348-F47A-1927-E9B2-B4BD8A2CEB5C}"/>
          </ac:picMkLst>
        </pc:picChg>
        <pc:picChg chg="del">
          <ac:chgData name="Tường SKHĐT" userId="ab9568c39a88b08a" providerId="LiveId" clId="{BF26DD22-B540-4830-BD60-D425B6730396}" dt="2024-06-03T08:37:32.517" v="2799" actId="21"/>
          <ac:picMkLst>
            <pc:docMk/>
            <pc:sldMk cId="667538659" sldId="2147473909"/>
            <ac:picMk id="10" creationId="{2C7B1E7E-4E93-92F6-CD6E-A6ADB8E7D35C}"/>
          </ac:picMkLst>
        </pc:picChg>
      </pc:sldChg>
      <pc:sldChg chg="modSp add mod">
        <pc:chgData name="Tường SKHĐT" userId="ab9568c39a88b08a" providerId="LiveId" clId="{BF26DD22-B540-4830-BD60-D425B6730396}" dt="2024-06-05T07:43:39.707" v="7828" actId="20577"/>
        <pc:sldMkLst>
          <pc:docMk/>
          <pc:sldMk cId="2464111991" sldId="2147473931"/>
        </pc:sldMkLst>
        <pc:spChg chg="mod">
          <ac:chgData name="Tường SKHĐT" userId="ab9568c39a88b08a" providerId="LiveId" clId="{BF26DD22-B540-4830-BD60-D425B6730396}" dt="2024-06-04T09:36:12.903" v="5529" actId="20577"/>
          <ac:spMkLst>
            <pc:docMk/>
            <pc:sldMk cId="2464111991" sldId="2147473931"/>
            <ac:spMk id="2" creationId="{7E85904C-0816-BCFE-A790-528F626BBCB7}"/>
          </ac:spMkLst>
        </pc:spChg>
        <pc:graphicFrameChg chg="mod modGraphic">
          <ac:chgData name="Tường SKHĐT" userId="ab9568c39a88b08a" providerId="LiveId" clId="{BF26DD22-B540-4830-BD60-D425B6730396}" dt="2024-06-05T07:43:39.707" v="7828" actId="20577"/>
          <ac:graphicFrameMkLst>
            <pc:docMk/>
            <pc:sldMk cId="2464111991" sldId="2147473931"/>
            <ac:graphicFrameMk id="10" creationId="{83C0D92A-467E-3F41-0043-586F35EFB2C8}"/>
          </ac:graphicFrameMkLst>
        </pc:graphicFrameChg>
      </pc:sldChg>
      <pc:sldChg chg="add del">
        <pc:chgData name="Tường SKHĐT" userId="ab9568c39a88b08a" providerId="LiveId" clId="{BF26DD22-B540-4830-BD60-D425B6730396}" dt="2024-06-04T09:36:22.887" v="5530" actId="2696"/>
        <pc:sldMkLst>
          <pc:docMk/>
          <pc:sldMk cId="4292532031" sldId="2147473932"/>
        </pc:sldMkLst>
      </pc:sldChg>
      <pc:sldChg chg="del">
        <pc:chgData name="Tường SKHĐT" userId="ab9568c39a88b08a" providerId="LiveId" clId="{BF26DD22-B540-4830-BD60-D425B6730396}" dt="2024-06-03T10:02:10.604" v="3791" actId="2696"/>
        <pc:sldMkLst>
          <pc:docMk/>
          <pc:sldMk cId="2698442417" sldId="2147473941"/>
        </pc:sldMkLst>
      </pc:sldChg>
      <pc:sldChg chg="delSp modSp del mod">
        <pc:chgData name="Tường SKHĐT" userId="ab9568c39a88b08a" providerId="LiveId" clId="{BF26DD22-B540-4830-BD60-D425B6730396}" dt="2024-06-06T06:25:59.948" v="8477" actId="2696"/>
        <pc:sldMkLst>
          <pc:docMk/>
          <pc:sldMk cId="2336329201" sldId="2147474029"/>
        </pc:sldMkLst>
        <pc:graphicFrameChg chg="mod modGraphic">
          <ac:chgData name="Tường SKHĐT" userId="ab9568c39a88b08a" providerId="LiveId" clId="{BF26DD22-B540-4830-BD60-D425B6730396}" dt="2024-06-03T08:36:40.655" v="2768" actId="1076"/>
          <ac:graphicFrameMkLst>
            <pc:docMk/>
            <pc:sldMk cId="2336329201" sldId="2147474029"/>
            <ac:graphicFrameMk id="5" creationId="{803F5A21-C851-F4CD-D6D0-98750525D970}"/>
          </ac:graphicFrameMkLst>
        </pc:graphicFrameChg>
        <pc:graphicFrameChg chg="del mod">
          <ac:chgData name="Tường SKHĐT" userId="ab9568c39a88b08a" providerId="LiveId" clId="{BF26DD22-B540-4830-BD60-D425B6730396}" dt="2024-06-03T08:37:20.010" v="2798" actId="21"/>
          <ac:graphicFrameMkLst>
            <pc:docMk/>
            <pc:sldMk cId="2336329201" sldId="2147474029"/>
            <ac:graphicFrameMk id="7" creationId="{F7F63D90-2D03-D7B0-B54A-ACAE3A2514D1}"/>
          </ac:graphicFrameMkLst>
        </pc:graphicFrameChg>
      </pc:sldChg>
      <pc:sldChg chg="del">
        <pc:chgData name="Tường SKHĐT" userId="ab9568c39a88b08a" providerId="LiveId" clId="{BF26DD22-B540-4830-BD60-D425B6730396}" dt="2024-06-06T06:27:06.279" v="8493" actId="2696"/>
        <pc:sldMkLst>
          <pc:docMk/>
          <pc:sldMk cId="3281434389" sldId="2147474030"/>
        </pc:sldMkLst>
      </pc:sldChg>
      <pc:sldChg chg="del">
        <pc:chgData name="Tường SKHĐT" userId="ab9568c39a88b08a" providerId="LiveId" clId="{BF26DD22-B540-4830-BD60-D425B6730396}" dt="2024-06-03T08:40:51.802" v="2802" actId="2696"/>
        <pc:sldMkLst>
          <pc:docMk/>
          <pc:sldMk cId="193244852" sldId="2147474035"/>
        </pc:sldMkLst>
      </pc:sldChg>
      <pc:sldChg chg="add del">
        <pc:chgData name="Tường SKHĐT" userId="ab9568c39a88b08a" providerId="LiveId" clId="{BF26DD22-B540-4830-BD60-D425B6730396}" dt="2024-06-03T08:15:54.141" v="475" actId="2696"/>
        <pc:sldMkLst>
          <pc:docMk/>
          <pc:sldMk cId="742557594" sldId="2147474058"/>
        </pc:sldMkLst>
      </pc:sldChg>
      <pc:sldChg chg="modSp">
        <pc:chgData name="Tường SKHĐT" userId="ab9568c39a88b08a" providerId="LiveId" clId="{BF26DD22-B540-4830-BD60-D425B6730396}" dt="2024-06-03T07:57:04.180" v="195" actId="20577"/>
        <pc:sldMkLst>
          <pc:docMk/>
          <pc:sldMk cId="1717178828" sldId="2147474062"/>
        </pc:sldMkLst>
        <pc:graphicFrameChg chg="mod">
          <ac:chgData name="Tường SKHĐT" userId="ab9568c39a88b08a" providerId="LiveId" clId="{BF26DD22-B540-4830-BD60-D425B6730396}" dt="2024-06-03T07:57:04.180" v="195" actId="20577"/>
          <ac:graphicFrameMkLst>
            <pc:docMk/>
            <pc:sldMk cId="1717178828" sldId="2147474062"/>
            <ac:graphicFrameMk id="4" creationId="{05525E3A-345C-05CF-789A-93E9F1CA2ECD}"/>
          </ac:graphicFrameMkLst>
        </pc:graphicFrameChg>
      </pc:sldChg>
      <pc:sldChg chg="del">
        <pc:chgData name="Tường SKHĐT" userId="ab9568c39a88b08a" providerId="LiveId" clId="{BF26DD22-B540-4830-BD60-D425B6730396}" dt="2024-06-03T08:47:47.110" v="3138" actId="2696"/>
        <pc:sldMkLst>
          <pc:docMk/>
          <pc:sldMk cId="3467510938" sldId="2147474066"/>
        </pc:sldMkLst>
      </pc:sldChg>
      <pc:sldChg chg="del">
        <pc:chgData name="Tường SKHĐT" userId="ab9568c39a88b08a" providerId="LiveId" clId="{BF26DD22-B540-4830-BD60-D425B6730396}" dt="2024-06-03T09:51:43.070" v="3578" actId="2696"/>
        <pc:sldMkLst>
          <pc:docMk/>
          <pc:sldMk cId="1945692351" sldId="2147474072"/>
        </pc:sldMkLst>
      </pc:sldChg>
      <pc:sldChg chg="del">
        <pc:chgData name="Tường SKHĐT" userId="ab9568c39a88b08a" providerId="LiveId" clId="{BF26DD22-B540-4830-BD60-D425B6730396}" dt="2024-06-03T09:51:47.151" v="3579" actId="2696"/>
        <pc:sldMkLst>
          <pc:docMk/>
          <pc:sldMk cId="3262629240" sldId="2147474087"/>
        </pc:sldMkLst>
      </pc:sldChg>
      <pc:sldChg chg="del">
        <pc:chgData name="Tường SKHĐT" userId="ab9568c39a88b08a" providerId="LiveId" clId="{BF26DD22-B540-4830-BD60-D425B6730396}" dt="2024-06-03T09:51:52.870" v="3580" actId="2696"/>
        <pc:sldMkLst>
          <pc:docMk/>
          <pc:sldMk cId="2883300989" sldId="2147474089"/>
        </pc:sldMkLst>
      </pc:sldChg>
      <pc:sldChg chg="del">
        <pc:chgData name="Tường SKHĐT" userId="ab9568c39a88b08a" providerId="LiveId" clId="{BF26DD22-B540-4830-BD60-D425B6730396}" dt="2024-06-03T09:51:52.870" v="3580" actId="2696"/>
        <pc:sldMkLst>
          <pc:docMk/>
          <pc:sldMk cId="3050222322" sldId="2147474090"/>
        </pc:sldMkLst>
      </pc:sldChg>
      <pc:sldChg chg="del">
        <pc:chgData name="Tường SKHĐT" userId="ab9568c39a88b08a" providerId="LiveId" clId="{BF26DD22-B540-4830-BD60-D425B6730396}" dt="2024-06-03T09:51:52.870" v="3580" actId="2696"/>
        <pc:sldMkLst>
          <pc:docMk/>
          <pc:sldMk cId="4203442311" sldId="2147474091"/>
        </pc:sldMkLst>
      </pc:sldChg>
      <pc:sldChg chg="del">
        <pc:chgData name="Tường SKHĐT" userId="ab9568c39a88b08a" providerId="LiveId" clId="{BF26DD22-B540-4830-BD60-D425B6730396}" dt="2024-06-03T09:51:52.870" v="3580" actId="2696"/>
        <pc:sldMkLst>
          <pc:docMk/>
          <pc:sldMk cId="2331025929" sldId="2147474093"/>
        </pc:sldMkLst>
      </pc:sldChg>
      <pc:sldChg chg="delSp modSp add del mod">
        <pc:chgData name="Tường SKHĐT" userId="ab9568c39a88b08a" providerId="LiveId" clId="{BF26DD22-B540-4830-BD60-D425B6730396}" dt="2024-06-05T07:20:03.042" v="7288" actId="2696"/>
        <pc:sldMkLst>
          <pc:docMk/>
          <pc:sldMk cId="1429449759" sldId="2147474098"/>
        </pc:sldMkLst>
        <pc:spChg chg="mod">
          <ac:chgData name="Tường SKHĐT" userId="ab9568c39a88b08a" providerId="LiveId" clId="{BF26DD22-B540-4830-BD60-D425B6730396}" dt="2024-06-03T10:00:14.989" v="3708" actId="14100"/>
          <ac:spMkLst>
            <pc:docMk/>
            <pc:sldMk cId="1429449759" sldId="2147474098"/>
            <ac:spMk id="2" creationId="{80B010A5-BE7C-125F-5306-6787FBC54788}"/>
          </ac:spMkLst>
        </pc:spChg>
        <pc:graphicFrameChg chg="del mod">
          <ac:chgData name="Tường SKHĐT" userId="ab9568c39a88b08a" providerId="LiveId" clId="{BF26DD22-B540-4830-BD60-D425B6730396}" dt="2024-06-03T10:00:11.856" v="3707" actId="21"/>
          <ac:graphicFrameMkLst>
            <pc:docMk/>
            <pc:sldMk cId="1429449759" sldId="2147474098"/>
            <ac:graphicFrameMk id="3" creationId="{2C742E60-ED4F-C870-F665-DD535A28480A}"/>
          </ac:graphicFrameMkLst>
        </pc:graphicFrameChg>
      </pc:sldChg>
      <pc:sldChg chg="del">
        <pc:chgData name="Tường SKHĐT" userId="ab9568c39a88b08a" providerId="LiveId" clId="{BF26DD22-B540-4830-BD60-D425B6730396}" dt="2024-06-03T09:48:39.593" v="3499" actId="2696"/>
        <pc:sldMkLst>
          <pc:docMk/>
          <pc:sldMk cId="3810782053" sldId="2147476267"/>
        </pc:sldMkLst>
      </pc:sldChg>
      <pc:sldChg chg="del">
        <pc:chgData name="Tường SKHĐT" userId="ab9568c39a88b08a" providerId="LiveId" clId="{BF26DD22-B540-4830-BD60-D425B6730396}" dt="2024-06-03T09:49:30.669" v="3503" actId="2696"/>
        <pc:sldMkLst>
          <pc:docMk/>
          <pc:sldMk cId="658060976" sldId="2147476268"/>
        </pc:sldMkLst>
      </pc:sldChg>
      <pc:sldChg chg="del">
        <pc:chgData name="Tường SKHĐT" userId="ab9568c39a88b08a" providerId="LiveId" clId="{BF26DD22-B540-4830-BD60-D425B6730396}" dt="2024-06-03T09:50:12.388" v="3505" actId="2696"/>
        <pc:sldMkLst>
          <pc:docMk/>
          <pc:sldMk cId="2537962088" sldId="2147476269"/>
        </pc:sldMkLst>
      </pc:sldChg>
      <pc:sldChg chg="del">
        <pc:chgData name="Tường SKHĐT" userId="ab9568c39a88b08a" providerId="LiveId" clId="{BF26DD22-B540-4830-BD60-D425B6730396}" dt="2024-06-03T09:02:14.205" v="3257" actId="2696"/>
        <pc:sldMkLst>
          <pc:docMk/>
          <pc:sldMk cId="21564158" sldId="2147476270"/>
        </pc:sldMkLst>
      </pc:sldChg>
      <pc:sldChg chg="del">
        <pc:chgData name="Tường SKHĐT" userId="ab9568c39a88b08a" providerId="LiveId" clId="{BF26DD22-B540-4830-BD60-D425B6730396}" dt="2024-06-03T09:50:21.863" v="3507" actId="2696"/>
        <pc:sldMkLst>
          <pc:docMk/>
          <pc:sldMk cId="1126041171" sldId="2147476273"/>
        </pc:sldMkLst>
      </pc:sldChg>
      <pc:sldChg chg="del">
        <pc:chgData name="Tường SKHĐT" userId="ab9568c39a88b08a" providerId="LiveId" clId="{BF26DD22-B540-4830-BD60-D425B6730396}" dt="2024-06-03T09:49:17.187" v="3501" actId="2696"/>
        <pc:sldMkLst>
          <pc:docMk/>
          <pc:sldMk cId="1113046406" sldId="2147476274"/>
        </pc:sldMkLst>
      </pc:sldChg>
      <pc:sldChg chg="del">
        <pc:chgData name="Tường SKHĐT" userId="ab9568c39a88b08a" providerId="LiveId" clId="{BF26DD22-B540-4830-BD60-D425B6730396}" dt="2024-06-03T08:48:29.681" v="3142" actId="2696"/>
        <pc:sldMkLst>
          <pc:docMk/>
          <pc:sldMk cId="3584243345" sldId="2147476276"/>
        </pc:sldMkLst>
      </pc:sldChg>
      <pc:sldChg chg="del">
        <pc:chgData name="Tường SKHĐT" userId="ab9568c39a88b08a" providerId="LiveId" clId="{BF26DD22-B540-4830-BD60-D425B6730396}" dt="2024-06-03T09:02:38.593" v="3260" actId="2696"/>
        <pc:sldMkLst>
          <pc:docMk/>
          <pc:sldMk cId="162674851" sldId="2147476278"/>
        </pc:sldMkLst>
      </pc:sldChg>
      <pc:sldChg chg="addSp delSp modSp add del mod">
        <pc:chgData name="Tường SKHĐT" userId="ab9568c39a88b08a" providerId="LiveId" clId="{BF26DD22-B540-4830-BD60-D425B6730396}" dt="2024-06-06T03:56:54.314" v="8336" actId="1076"/>
        <pc:sldMkLst>
          <pc:docMk/>
          <pc:sldMk cId="2446367148" sldId="2147476279"/>
        </pc:sldMkLst>
        <pc:spChg chg="add del mod">
          <ac:chgData name="Tường SKHĐT" userId="ab9568c39a88b08a" providerId="LiveId" clId="{BF26DD22-B540-4830-BD60-D425B6730396}" dt="2024-06-03T09:04:15.359" v="3265" actId="20577"/>
          <ac:spMkLst>
            <pc:docMk/>
            <pc:sldMk cId="2446367148" sldId="2147476279"/>
            <ac:spMk id="2" creationId="{E3F2BF9A-C482-E244-621B-6DF71CDC208B}"/>
          </ac:spMkLst>
        </pc:spChg>
        <pc:graphicFrameChg chg="mod modGraphic">
          <ac:chgData name="Tường SKHĐT" userId="ab9568c39a88b08a" providerId="LiveId" clId="{BF26DD22-B540-4830-BD60-D425B6730396}" dt="2024-06-06T03:56:54.314" v="8336" actId="1076"/>
          <ac:graphicFrameMkLst>
            <pc:docMk/>
            <pc:sldMk cId="2446367148" sldId="2147476279"/>
            <ac:graphicFrameMk id="8" creationId="{B5E5335D-2EED-82AF-3A59-FAE8BB94EAE1}"/>
          </ac:graphicFrameMkLst>
        </pc:graphicFrameChg>
      </pc:sldChg>
      <pc:sldChg chg="del">
        <pc:chgData name="Tường SKHĐT" userId="ab9568c39a88b08a" providerId="LiveId" clId="{BF26DD22-B540-4830-BD60-D425B6730396}" dt="2024-06-03T09:02:22.239" v="3259" actId="2696"/>
        <pc:sldMkLst>
          <pc:docMk/>
          <pc:sldMk cId="1661513993" sldId="2147476280"/>
        </pc:sldMkLst>
      </pc:sldChg>
      <pc:sldChg chg="del">
        <pc:chgData name="Tường SKHĐT" userId="ab9568c39a88b08a" providerId="LiveId" clId="{BF26DD22-B540-4830-BD60-D425B6730396}" dt="2024-06-03T09:01:34.703" v="3253" actId="2696"/>
        <pc:sldMkLst>
          <pc:docMk/>
          <pc:sldMk cId="450195679" sldId="2147476281"/>
        </pc:sldMkLst>
      </pc:sldChg>
      <pc:sldChg chg="del">
        <pc:chgData name="Tường SKHĐT" userId="ab9568c39a88b08a" providerId="LiveId" clId="{BF26DD22-B540-4830-BD60-D425B6730396}" dt="2024-06-03T09:51:52.870" v="3580" actId="2696"/>
        <pc:sldMkLst>
          <pc:docMk/>
          <pc:sldMk cId="3540580074" sldId="2147476282"/>
        </pc:sldMkLst>
      </pc:sldChg>
      <pc:sldChg chg="addSp delSp modSp mod">
        <pc:chgData name="Tường SKHĐT" userId="ab9568c39a88b08a" providerId="LiveId" clId="{BF26DD22-B540-4830-BD60-D425B6730396}" dt="2024-06-05T00:26:30.397" v="6036" actId="1076"/>
        <pc:sldMkLst>
          <pc:docMk/>
          <pc:sldMk cId="2587634274" sldId="2147476283"/>
        </pc:sldMkLst>
        <pc:graphicFrameChg chg="add mod">
          <ac:chgData name="Tường SKHĐT" userId="ab9568c39a88b08a" providerId="LiveId" clId="{BF26DD22-B540-4830-BD60-D425B6730396}" dt="2024-06-05T00:22:38.436" v="5965"/>
          <ac:graphicFrameMkLst>
            <pc:docMk/>
            <pc:sldMk cId="2587634274" sldId="2147476283"/>
            <ac:graphicFrameMk id="2" creationId="{129FCC4A-DC83-1E4A-072F-D180BF04B7C7}"/>
          </ac:graphicFrameMkLst>
        </pc:graphicFrameChg>
        <pc:graphicFrameChg chg="del">
          <ac:chgData name="Tường SKHĐT" userId="ab9568c39a88b08a" providerId="LiveId" clId="{BF26DD22-B540-4830-BD60-D425B6730396}" dt="2024-06-03T10:01:42.699" v="3788" actId="21"/>
          <ac:graphicFrameMkLst>
            <pc:docMk/>
            <pc:sldMk cId="2587634274" sldId="2147476283"/>
            <ac:graphicFrameMk id="2" creationId="{F78C65D7-1EFB-F3E0-2872-D1AB9E9D24D7}"/>
          </ac:graphicFrameMkLst>
        </pc:graphicFrameChg>
        <pc:graphicFrameChg chg="mod modGraphic">
          <ac:chgData name="Tường SKHĐT" userId="ab9568c39a88b08a" providerId="LiveId" clId="{BF26DD22-B540-4830-BD60-D425B6730396}" dt="2024-06-05T00:24:55.821" v="5988" actId="1076"/>
          <ac:graphicFrameMkLst>
            <pc:docMk/>
            <pc:sldMk cId="2587634274" sldId="2147476283"/>
            <ac:graphicFrameMk id="3" creationId="{0B2274AF-63B0-4ECE-D2AB-7AE7B50BCD17}"/>
          </ac:graphicFrameMkLst>
        </pc:graphicFrameChg>
        <pc:graphicFrameChg chg="del mod modGraphic">
          <ac:chgData name="Tường SKHĐT" userId="ab9568c39a88b08a" providerId="LiveId" clId="{BF26DD22-B540-4830-BD60-D425B6730396}" dt="2024-06-05T00:23:24.888" v="5972" actId="21"/>
          <ac:graphicFrameMkLst>
            <pc:docMk/>
            <pc:sldMk cId="2587634274" sldId="2147476283"/>
            <ac:graphicFrameMk id="4" creationId="{474455DF-E469-C7CD-A6FE-5B11C2A5F113}"/>
          </ac:graphicFrameMkLst>
        </pc:graphicFrameChg>
        <pc:graphicFrameChg chg="mod modGraphic">
          <ac:chgData name="Tường SKHĐT" userId="ab9568c39a88b08a" providerId="LiveId" clId="{BF26DD22-B540-4830-BD60-D425B6730396}" dt="2024-06-05T00:26:24.457" v="6028" actId="6549"/>
          <ac:graphicFrameMkLst>
            <pc:docMk/>
            <pc:sldMk cId="2587634274" sldId="2147476283"/>
            <ac:graphicFrameMk id="5" creationId="{D718C9CE-2313-B2A8-8E3A-99BAB0CCA16C}"/>
          </ac:graphicFrameMkLst>
        </pc:graphicFrameChg>
        <pc:graphicFrameChg chg="add mod modGraphic">
          <ac:chgData name="Tường SKHĐT" userId="ab9568c39a88b08a" providerId="LiveId" clId="{BF26DD22-B540-4830-BD60-D425B6730396}" dt="2024-06-05T00:26:30.397" v="6036" actId="1076"/>
          <ac:graphicFrameMkLst>
            <pc:docMk/>
            <pc:sldMk cId="2587634274" sldId="2147476283"/>
            <ac:graphicFrameMk id="8" creationId="{9C4B0F0C-CA79-4774-2E1B-3F392FCFA3AA}"/>
          </ac:graphicFrameMkLst>
        </pc:graphicFrameChg>
      </pc:sldChg>
      <pc:sldChg chg="del">
        <pc:chgData name="Tường SKHĐT" userId="ab9568c39a88b08a" providerId="LiveId" clId="{BF26DD22-B540-4830-BD60-D425B6730396}" dt="2024-06-03T09:04:44.759" v="3267" actId="2696"/>
        <pc:sldMkLst>
          <pc:docMk/>
          <pc:sldMk cId="2059360754" sldId="2147476284"/>
        </pc:sldMkLst>
      </pc:sldChg>
      <pc:sldChg chg="del">
        <pc:chgData name="Tường SKHĐT" userId="ab9568c39a88b08a" providerId="LiveId" clId="{BF26DD22-B540-4830-BD60-D425B6730396}" dt="2024-06-03T09:49:22.350" v="3502" actId="2696"/>
        <pc:sldMkLst>
          <pc:docMk/>
          <pc:sldMk cId="1477445291" sldId="2147476285"/>
        </pc:sldMkLst>
      </pc:sldChg>
      <pc:sldChg chg="delSp modSp add mod">
        <pc:chgData name="Tường SKHĐT" userId="ab9568c39a88b08a" providerId="LiveId" clId="{BF26DD22-B540-4830-BD60-D425B6730396}" dt="2024-06-06T04:43:17.514" v="8469" actId="20577"/>
        <pc:sldMkLst>
          <pc:docMk/>
          <pc:sldMk cId="1148494934" sldId="2147476289"/>
        </pc:sldMkLst>
        <pc:spChg chg="del">
          <ac:chgData name="Tường SKHĐT" userId="ab9568c39a88b08a" providerId="LiveId" clId="{BF26DD22-B540-4830-BD60-D425B6730396}" dt="2024-06-04T00:39:54.760" v="3984" actId="21"/>
          <ac:spMkLst>
            <pc:docMk/>
            <pc:sldMk cId="1148494934" sldId="2147476289"/>
            <ac:spMk id="3" creationId="{4CFE866E-47DC-E6E9-E9C9-8F0831EE5DBC}"/>
          </ac:spMkLst>
        </pc:spChg>
        <pc:graphicFrameChg chg="mod modGraphic">
          <ac:chgData name="Tường SKHĐT" userId="ab9568c39a88b08a" providerId="LiveId" clId="{BF26DD22-B540-4830-BD60-D425B6730396}" dt="2024-06-06T04:43:17.514" v="8469" actId="20577"/>
          <ac:graphicFrameMkLst>
            <pc:docMk/>
            <pc:sldMk cId="1148494934" sldId="2147476289"/>
            <ac:graphicFrameMk id="2" creationId="{10C5F233-6621-7622-EA80-075EC4FE2515}"/>
          </ac:graphicFrameMkLst>
        </pc:graphicFrameChg>
        <pc:graphicFrameChg chg="del">
          <ac:chgData name="Tường SKHĐT" userId="ab9568c39a88b08a" providerId="LiveId" clId="{BF26DD22-B540-4830-BD60-D425B6730396}" dt="2024-06-04T00:39:57.944" v="3985" actId="21"/>
          <ac:graphicFrameMkLst>
            <pc:docMk/>
            <pc:sldMk cId="1148494934" sldId="2147476289"/>
            <ac:graphicFrameMk id="4" creationId="{DB4DD8AF-E777-1B9B-49AB-93CC1CCA9E25}"/>
          </ac:graphicFrameMkLst>
        </pc:graphicFrameChg>
      </pc:sldChg>
      <pc:sldChg chg="delSp modSp add mod">
        <pc:chgData name="Tường SKHĐT" userId="ab9568c39a88b08a" providerId="LiveId" clId="{BF26DD22-B540-4830-BD60-D425B6730396}" dt="2024-06-05T08:58:30.643" v="8222"/>
        <pc:sldMkLst>
          <pc:docMk/>
          <pc:sldMk cId="688313979" sldId="2147476290"/>
        </pc:sldMkLst>
        <pc:spChg chg="del">
          <ac:chgData name="Tường SKHĐT" userId="ab9568c39a88b08a" providerId="LiveId" clId="{BF26DD22-B540-4830-BD60-D425B6730396}" dt="2024-06-04T00:40:08.686" v="3989" actId="21"/>
          <ac:spMkLst>
            <pc:docMk/>
            <pc:sldMk cId="688313979" sldId="2147476290"/>
            <ac:spMk id="2" creationId="{6ACB1248-0124-DF0A-79BC-EF336CBCA9D4}"/>
          </ac:spMkLst>
        </pc:spChg>
        <pc:spChg chg="mod">
          <ac:chgData name="Tường SKHĐT" userId="ab9568c39a88b08a" providerId="LiveId" clId="{BF26DD22-B540-4830-BD60-D425B6730396}" dt="2024-06-05T08:57:44.999" v="8218" actId="1076"/>
          <ac:spMkLst>
            <pc:docMk/>
            <pc:sldMk cId="688313979" sldId="2147476290"/>
            <ac:spMk id="5" creationId="{85B0C6AB-4906-5932-12D4-5FAF7DC72C97}"/>
          </ac:spMkLst>
        </pc:spChg>
        <pc:graphicFrameChg chg="mod modGraphic">
          <ac:chgData name="Tường SKHĐT" userId="ab9568c39a88b08a" providerId="LiveId" clId="{BF26DD22-B540-4830-BD60-D425B6730396}" dt="2024-06-05T08:58:30.643" v="8222"/>
          <ac:graphicFrameMkLst>
            <pc:docMk/>
            <pc:sldMk cId="688313979" sldId="2147476290"/>
            <ac:graphicFrameMk id="2" creationId="{0706E620-4038-A2FB-B0E9-1D9A26E521F4}"/>
          </ac:graphicFrameMkLst>
        </pc:graphicFrameChg>
        <pc:graphicFrameChg chg="del">
          <ac:chgData name="Tường SKHĐT" userId="ab9568c39a88b08a" providerId="LiveId" clId="{BF26DD22-B540-4830-BD60-D425B6730396}" dt="2024-06-04T00:40:06.005" v="3988" actId="21"/>
          <ac:graphicFrameMkLst>
            <pc:docMk/>
            <pc:sldMk cId="688313979" sldId="2147476290"/>
            <ac:graphicFrameMk id="3" creationId="{46012D10-E0AB-6CFB-5133-01CEEB25A586}"/>
          </ac:graphicFrameMkLst>
        </pc:graphicFrameChg>
      </pc:sldChg>
      <pc:sldChg chg="del">
        <pc:chgData name="Tường SKHĐT" userId="ab9568c39a88b08a" providerId="LiveId" clId="{BF26DD22-B540-4830-BD60-D425B6730396}" dt="2024-06-03T09:07:32.653" v="3300" actId="2696"/>
        <pc:sldMkLst>
          <pc:docMk/>
          <pc:sldMk cId="3777797239" sldId="2147476291"/>
        </pc:sldMkLst>
      </pc:sldChg>
      <pc:sldChg chg="delSp add mod">
        <pc:chgData name="Tường SKHĐT" userId="ab9568c39a88b08a" providerId="LiveId" clId="{BF26DD22-B540-4830-BD60-D425B6730396}" dt="2024-06-04T00:56:07.449" v="3998" actId="21"/>
        <pc:sldMkLst>
          <pc:docMk/>
          <pc:sldMk cId="3750809582" sldId="2147476292"/>
        </pc:sldMkLst>
        <pc:spChg chg="del">
          <ac:chgData name="Tường SKHĐT" userId="ab9568c39a88b08a" providerId="LiveId" clId="{BF26DD22-B540-4830-BD60-D425B6730396}" dt="2024-06-04T00:56:07.449" v="3998" actId="21"/>
          <ac:spMkLst>
            <pc:docMk/>
            <pc:sldMk cId="3750809582" sldId="2147476292"/>
            <ac:spMk id="2" creationId="{F286F751-E411-3955-FCC7-EC79FA24EA93}"/>
          </ac:spMkLst>
        </pc:spChg>
        <pc:graphicFrameChg chg="del">
          <ac:chgData name="Tường SKHĐT" userId="ab9568c39a88b08a" providerId="LiveId" clId="{BF26DD22-B540-4830-BD60-D425B6730396}" dt="2024-06-04T00:55:59.661" v="3995" actId="21"/>
          <ac:graphicFrameMkLst>
            <pc:docMk/>
            <pc:sldMk cId="3750809582" sldId="2147476292"/>
            <ac:graphicFrameMk id="3" creationId="{C864B965-FE7B-6C75-98D3-101AD5A751D3}"/>
          </ac:graphicFrameMkLst>
        </pc:graphicFrameChg>
      </pc:sldChg>
      <pc:sldChg chg="delSp modSp add del mod">
        <pc:chgData name="Tường SKHĐT" userId="ab9568c39a88b08a" providerId="LiveId" clId="{BF26DD22-B540-4830-BD60-D425B6730396}" dt="2024-06-04T07:48:15.580" v="4849" actId="2696"/>
        <pc:sldMkLst>
          <pc:docMk/>
          <pc:sldMk cId="1622498757" sldId="2147476293"/>
        </pc:sldMkLst>
        <pc:spChg chg="del">
          <ac:chgData name="Tường SKHĐT" userId="ab9568c39a88b08a" providerId="LiveId" clId="{BF26DD22-B540-4830-BD60-D425B6730396}" dt="2024-06-04T00:56:16.167" v="4000" actId="21"/>
          <ac:spMkLst>
            <pc:docMk/>
            <pc:sldMk cId="1622498757" sldId="2147476293"/>
            <ac:spMk id="3" creationId="{AA2CD85F-79C8-0382-BBB9-F23139FEC934}"/>
          </ac:spMkLst>
        </pc:spChg>
        <pc:graphicFrameChg chg="del">
          <ac:chgData name="Tường SKHĐT" userId="ab9568c39a88b08a" providerId="LiveId" clId="{BF26DD22-B540-4830-BD60-D425B6730396}" dt="2024-06-04T00:56:18.212" v="4001" actId="21"/>
          <ac:graphicFrameMkLst>
            <pc:docMk/>
            <pc:sldMk cId="1622498757" sldId="2147476293"/>
            <ac:graphicFrameMk id="2" creationId="{52B417EC-48C0-BE0E-D2F0-9893CF18F79E}"/>
          </ac:graphicFrameMkLst>
        </pc:graphicFrameChg>
        <pc:graphicFrameChg chg="mod modGraphic">
          <ac:chgData name="Tường SKHĐT" userId="ab9568c39a88b08a" providerId="LiveId" clId="{BF26DD22-B540-4830-BD60-D425B6730396}" dt="2024-06-04T01:00:49.907" v="4017" actId="255"/>
          <ac:graphicFrameMkLst>
            <pc:docMk/>
            <pc:sldMk cId="1622498757" sldId="2147476293"/>
            <ac:graphicFrameMk id="4" creationId="{97EBC3A3-F5DF-90E8-870F-0D4910AF8292}"/>
          </ac:graphicFrameMkLst>
        </pc:graphicFrameChg>
      </pc:sldChg>
      <pc:sldChg chg="delSp modSp add mod">
        <pc:chgData name="Tường SKHĐT" userId="ab9568c39a88b08a" providerId="LiveId" clId="{BF26DD22-B540-4830-BD60-D425B6730396}" dt="2024-06-05T08:58:06.953" v="8221" actId="2164"/>
        <pc:sldMkLst>
          <pc:docMk/>
          <pc:sldMk cId="2878178469" sldId="2147476294"/>
        </pc:sldMkLst>
        <pc:spChg chg="del">
          <ac:chgData name="Tường SKHĐT" userId="ab9568c39a88b08a" providerId="LiveId" clId="{BF26DD22-B540-4830-BD60-D425B6730396}" dt="2024-06-04T00:40:03.436" v="3987" actId="21"/>
          <ac:spMkLst>
            <pc:docMk/>
            <pc:sldMk cId="2878178469" sldId="2147476294"/>
            <ac:spMk id="2" creationId="{A513152F-280A-085C-8EEE-7C5BB6076E47}"/>
          </ac:spMkLst>
        </pc:spChg>
        <pc:spChg chg="mod">
          <ac:chgData name="Tường SKHĐT" userId="ab9568c39a88b08a" providerId="LiveId" clId="{BF26DD22-B540-4830-BD60-D425B6730396}" dt="2024-06-04T00:58:03.565" v="4011" actId="1076"/>
          <ac:spMkLst>
            <pc:docMk/>
            <pc:sldMk cId="2878178469" sldId="2147476294"/>
            <ac:spMk id="5" creationId="{85B0C6AB-4906-5932-12D4-5FAF7DC72C97}"/>
          </ac:spMkLst>
        </pc:spChg>
        <pc:graphicFrameChg chg="del mod modGraphic">
          <ac:chgData name="Tường SKHĐT" userId="ab9568c39a88b08a" providerId="LiveId" clId="{BF26DD22-B540-4830-BD60-D425B6730396}" dt="2024-06-04T06:47:54.733" v="4032" actId="21"/>
          <ac:graphicFrameMkLst>
            <pc:docMk/>
            <pc:sldMk cId="2878178469" sldId="2147476294"/>
            <ac:graphicFrameMk id="2" creationId="{4353A0F4-183E-7954-F2CF-79CFF192E017}"/>
          </ac:graphicFrameMkLst>
        </pc:graphicFrameChg>
        <pc:graphicFrameChg chg="mod modGraphic">
          <ac:chgData name="Tường SKHĐT" userId="ab9568c39a88b08a" providerId="LiveId" clId="{BF26DD22-B540-4830-BD60-D425B6730396}" dt="2024-06-05T08:58:06.953" v="8221" actId="2164"/>
          <ac:graphicFrameMkLst>
            <pc:docMk/>
            <pc:sldMk cId="2878178469" sldId="2147476294"/>
            <ac:graphicFrameMk id="2" creationId="{890EDF08-E5AA-2197-F0D3-0FF1FD40CEC3}"/>
          </ac:graphicFrameMkLst>
        </pc:graphicFrameChg>
        <pc:graphicFrameChg chg="del mod modGraphic">
          <ac:chgData name="Tường SKHĐT" userId="ab9568c39a88b08a" providerId="LiveId" clId="{BF26DD22-B540-4830-BD60-D425B6730396}" dt="2024-06-05T08:46:48.801" v="8169" actId="21"/>
          <ac:graphicFrameMkLst>
            <pc:docMk/>
            <pc:sldMk cId="2878178469" sldId="2147476294"/>
            <ac:graphicFrameMk id="3" creationId="{86BB0C32-79B8-8931-9097-E3126675F0B9}"/>
          </ac:graphicFrameMkLst>
        </pc:graphicFrameChg>
        <pc:graphicFrameChg chg="del">
          <ac:chgData name="Tường SKHĐT" userId="ab9568c39a88b08a" providerId="LiveId" clId="{BF26DD22-B540-4830-BD60-D425B6730396}" dt="2024-06-04T00:40:00.969" v="3986" actId="21"/>
          <ac:graphicFrameMkLst>
            <pc:docMk/>
            <pc:sldMk cId="2878178469" sldId="2147476294"/>
            <ac:graphicFrameMk id="4" creationId="{F29C71C5-EB27-45ED-ED8C-32DD69490B75}"/>
          </ac:graphicFrameMkLst>
        </pc:graphicFrameChg>
      </pc:sldChg>
      <pc:sldChg chg="delSp modSp add mod">
        <pc:chgData name="Tường SKHĐT" userId="ab9568c39a88b08a" providerId="LiveId" clId="{BF26DD22-B540-4830-BD60-D425B6730396}" dt="2024-06-06T04:18:14.386" v="8398" actId="1076"/>
        <pc:sldMkLst>
          <pc:docMk/>
          <pc:sldMk cId="3597625721" sldId="2147476295"/>
        </pc:sldMkLst>
        <pc:spChg chg="del">
          <ac:chgData name="Tường SKHĐT" userId="ab9568c39a88b08a" providerId="LiveId" clId="{BF26DD22-B540-4830-BD60-D425B6730396}" dt="2024-06-04T00:40:13.722" v="3991" actId="21"/>
          <ac:spMkLst>
            <pc:docMk/>
            <pc:sldMk cId="3597625721" sldId="2147476295"/>
            <ac:spMk id="2" creationId="{6E418A37-D855-4267-1B9A-53B0DCF69EA2}"/>
          </ac:spMkLst>
        </pc:spChg>
        <pc:spChg chg="mod">
          <ac:chgData name="Tường SKHĐT" userId="ab9568c39a88b08a" providerId="LiveId" clId="{BF26DD22-B540-4830-BD60-D425B6730396}" dt="2024-06-06T04:18:14.386" v="8398" actId="1076"/>
          <ac:spMkLst>
            <pc:docMk/>
            <pc:sldMk cId="3597625721" sldId="2147476295"/>
            <ac:spMk id="5" creationId="{85B0C6AB-4906-5932-12D4-5FAF7DC72C97}"/>
          </ac:spMkLst>
        </pc:spChg>
        <pc:graphicFrameChg chg="del mod modGraphic">
          <ac:chgData name="Tường SKHĐT" userId="ab9568c39a88b08a" providerId="LiveId" clId="{BF26DD22-B540-4830-BD60-D425B6730396}" dt="2024-06-05T08:59:31.184" v="8223" actId="21"/>
          <ac:graphicFrameMkLst>
            <pc:docMk/>
            <pc:sldMk cId="3597625721" sldId="2147476295"/>
            <ac:graphicFrameMk id="2" creationId="{7949FFC6-8E9D-E637-FFB6-4952900E422A}"/>
          </ac:graphicFrameMkLst>
        </pc:graphicFrameChg>
        <pc:graphicFrameChg chg="del">
          <ac:chgData name="Tường SKHĐT" userId="ab9568c39a88b08a" providerId="LiveId" clId="{BF26DD22-B540-4830-BD60-D425B6730396}" dt="2024-06-06T04:17:12.834" v="8386" actId="21"/>
          <ac:graphicFrameMkLst>
            <pc:docMk/>
            <pc:sldMk cId="3597625721" sldId="2147476295"/>
            <ac:graphicFrameMk id="2" creationId="{D34F2357-D934-79D3-A54F-E489D34D2B48}"/>
          </ac:graphicFrameMkLst>
        </pc:graphicFrameChg>
        <pc:graphicFrameChg chg="mod modGraphic">
          <ac:chgData name="Tường SKHĐT" userId="ab9568c39a88b08a" providerId="LiveId" clId="{BF26DD22-B540-4830-BD60-D425B6730396}" dt="2024-06-06T04:18:12.363" v="8397" actId="1076"/>
          <ac:graphicFrameMkLst>
            <pc:docMk/>
            <pc:sldMk cId="3597625721" sldId="2147476295"/>
            <ac:graphicFrameMk id="3" creationId="{01035512-31C4-EE18-0699-E3683F741487}"/>
          </ac:graphicFrameMkLst>
        </pc:graphicFrameChg>
        <pc:graphicFrameChg chg="del">
          <ac:chgData name="Tường SKHĐT" userId="ab9568c39a88b08a" providerId="LiveId" clId="{BF26DD22-B540-4830-BD60-D425B6730396}" dt="2024-06-04T00:40:11.382" v="3990" actId="21"/>
          <ac:graphicFrameMkLst>
            <pc:docMk/>
            <pc:sldMk cId="3597625721" sldId="2147476295"/>
            <ac:graphicFrameMk id="3" creationId="{9121F1FA-62B7-86F5-B67C-38A15D0CB229}"/>
          </ac:graphicFrameMkLst>
        </pc:graphicFrameChg>
      </pc:sldChg>
      <pc:sldChg chg="delSp add mod">
        <pc:chgData name="Tường SKHĐT" userId="ab9568c39a88b08a" providerId="LiveId" clId="{BF26DD22-B540-4830-BD60-D425B6730396}" dt="2024-06-04T00:55:54.295" v="3993" actId="21"/>
        <pc:sldMkLst>
          <pc:docMk/>
          <pc:sldMk cId="3503445169" sldId="2147476296"/>
        </pc:sldMkLst>
        <pc:spChg chg="del">
          <ac:chgData name="Tường SKHĐT" userId="ab9568c39a88b08a" providerId="LiveId" clId="{BF26DD22-B540-4830-BD60-D425B6730396}" dt="2024-06-04T00:55:54.295" v="3993" actId="21"/>
          <ac:spMkLst>
            <pc:docMk/>
            <pc:sldMk cId="3503445169" sldId="2147476296"/>
            <ac:spMk id="3" creationId="{0E6E3BDF-70B3-3FA4-8395-958BFC1DD3B7}"/>
          </ac:spMkLst>
        </pc:spChg>
        <pc:graphicFrameChg chg="del">
          <ac:chgData name="Tường SKHĐT" userId="ab9568c39a88b08a" providerId="LiveId" clId="{BF26DD22-B540-4830-BD60-D425B6730396}" dt="2024-06-04T00:55:51.944" v="3992" actId="21"/>
          <ac:graphicFrameMkLst>
            <pc:docMk/>
            <pc:sldMk cId="3503445169" sldId="2147476296"/>
            <ac:graphicFrameMk id="2" creationId="{63B64B00-9B3D-C118-3447-A40F4BC26D40}"/>
          </ac:graphicFrameMkLst>
        </pc:graphicFrameChg>
      </pc:sldChg>
      <pc:sldChg chg="delSp add mod">
        <pc:chgData name="Tường SKHĐT" userId="ab9568c39a88b08a" providerId="LiveId" clId="{BF26DD22-B540-4830-BD60-D425B6730396}" dt="2024-06-04T00:56:10.296" v="3999" actId="21"/>
        <pc:sldMkLst>
          <pc:docMk/>
          <pc:sldMk cId="57984394" sldId="2147476297"/>
        </pc:sldMkLst>
        <pc:spChg chg="del">
          <ac:chgData name="Tường SKHĐT" userId="ab9568c39a88b08a" providerId="LiveId" clId="{BF26DD22-B540-4830-BD60-D425B6730396}" dt="2024-06-04T00:56:10.296" v="3999" actId="21"/>
          <ac:spMkLst>
            <pc:docMk/>
            <pc:sldMk cId="57984394" sldId="2147476297"/>
            <ac:spMk id="2" creationId="{A627AEB3-4F31-F607-DC5A-BB768E4E1C76}"/>
          </ac:spMkLst>
        </pc:spChg>
        <pc:graphicFrameChg chg="del">
          <ac:chgData name="Tường SKHĐT" userId="ab9568c39a88b08a" providerId="LiveId" clId="{BF26DD22-B540-4830-BD60-D425B6730396}" dt="2024-06-04T00:55:57.368" v="3994" actId="21"/>
          <ac:graphicFrameMkLst>
            <pc:docMk/>
            <pc:sldMk cId="57984394" sldId="2147476297"/>
            <ac:graphicFrameMk id="3" creationId="{94AB81E9-7361-D149-967C-EBB0931F3C9A}"/>
          </ac:graphicFrameMkLst>
        </pc:graphicFrameChg>
      </pc:sldChg>
      <pc:sldChg chg="delSp modSp add mod">
        <pc:chgData name="Tường SKHĐT" userId="ab9568c39a88b08a" providerId="LiveId" clId="{BF26DD22-B540-4830-BD60-D425B6730396}" dt="2024-06-05T08:55:37.654" v="8200" actId="21"/>
        <pc:sldMkLst>
          <pc:docMk/>
          <pc:sldMk cId="1396951847" sldId="2147476299"/>
        </pc:sldMkLst>
        <pc:spChg chg="del">
          <ac:chgData name="Tường SKHĐT" userId="ab9568c39a88b08a" providerId="LiveId" clId="{BF26DD22-B540-4830-BD60-D425B6730396}" dt="2024-06-04T00:56:31.507" v="4005" actId="21"/>
          <ac:spMkLst>
            <pc:docMk/>
            <pc:sldMk cId="1396951847" sldId="2147476299"/>
            <ac:spMk id="3" creationId="{41EE0388-26AF-84F9-5A9B-F994A9F4CFAE}"/>
          </ac:spMkLst>
        </pc:spChg>
        <pc:graphicFrameChg chg="del">
          <ac:chgData name="Tường SKHĐT" userId="ab9568c39a88b08a" providerId="LiveId" clId="{BF26DD22-B540-4830-BD60-D425B6730396}" dt="2024-06-04T00:56:02.131" v="3996" actId="21"/>
          <ac:graphicFrameMkLst>
            <pc:docMk/>
            <pc:sldMk cId="1396951847" sldId="2147476299"/>
            <ac:graphicFrameMk id="2" creationId="{EAB82F56-F0E3-445B-2B47-A19CF82C3089}"/>
          </ac:graphicFrameMkLst>
        </pc:graphicFrameChg>
        <pc:graphicFrameChg chg="del mod modGraphic">
          <ac:chgData name="Tường SKHĐT" userId="ab9568c39a88b08a" providerId="LiveId" clId="{BF26DD22-B540-4830-BD60-D425B6730396}" dt="2024-06-05T08:55:37.654" v="8200" actId="21"/>
          <ac:graphicFrameMkLst>
            <pc:docMk/>
            <pc:sldMk cId="1396951847" sldId="2147476299"/>
            <ac:graphicFrameMk id="4" creationId="{AE606332-9F4F-37F5-4763-577DD82F566C}"/>
          </ac:graphicFrameMkLst>
        </pc:graphicFrameChg>
      </pc:sldChg>
      <pc:sldChg chg="delSp modSp add mod">
        <pc:chgData name="Tường SKHĐT" userId="ab9568c39a88b08a" providerId="LiveId" clId="{BF26DD22-B540-4830-BD60-D425B6730396}" dt="2024-06-05T09:02:19.439" v="8242" actId="1076"/>
        <pc:sldMkLst>
          <pc:docMk/>
          <pc:sldMk cId="2109460124" sldId="2147476300"/>
        </pc:sldMkLst>
        <pc:spChg chg="del">
          <ac:chgData name="Tường SKHĐT" userId="ab9568c39a88b08a" providerId="LiveId" clId="{BF26DD22-B540-4830-BD60-D425B6730396}" dt="2024-06-04T00:56:27.993" v="4004" actId="21"/>
          <ac:spMkLst>
            <pc:docMk/>
            <pc:sldMk cId="2109460124" sldId="2147476300"/>
            <ac:spMk id="2" creationId="{74CD7810-7BAD-12E6-03A3-26B497E3AD4A}"/>
          </ac:spMkLst>
        </pc:spChg>
        <pc:spChg chg="mod">
          <ac:chgData name="Tường SKHĐT" userId="ab9568c39a88b08a" providerId="LiveId" clId="{BF26DD22-B540-4830-BD60-D425B6730396}" dt="2024-06-05T09:02:19.439" v="8242" actId="1076"/>
          <ac:spMkLst>
            <pc:docMk/>
            <pc:sldMk cId="2109460124" sldId="2147476300"/>
            <ac:spMk id="5" creationId="{85B0C6AB-4906-5932-12D4-5FAF7DC72C97}"/>
          </ac:spMkLst>
        </pc:spChg>
        <pc:graphicFrameChg chg="mod modGraphic">
          <ac:chgData name="Tường SKHĐT" userId="ab9568c39a88b08a" providerId="LiveId" clId="{BF26DD22-B540-4830-BD60-D425B6730396}" dt="2024-06-05T09:02:17.627" v="8241" actId="1076"/>
          <ac:graphicFrameMkLst>
            <pc:docMk/>
            <pc:sldMk cId="2109460124" sldId="2147476300"/>
            <ac:graphicFrameMk id="2" creationId="{2B7F8A9F-C093-4EF3-CD9A-79CC68C82826}"/>
          </ac:graphicFrameMkLst>
        </pc:graphicFrameChg>
        <pc:graphicFrameChg chg="del">
          <ac:chgData name="Tường SKHĐT" userId="ab9568c39a88b08a" providerId="LiveId" clId="{BF26DD22-B540-4830-BD60-D425B6730396}" dt="2024-06-04T00:56:04.610" v="3997" actId="21"/>
          <ac:graphicFrameMkLst>
            <pc:docMk/>
            <pc:sldMk cId="2109460124" sldId="2147476300"/>
            <ac:graphicFrameMk id="3" creationId="{C2DC9862-746D-6EEA-F22A-5F1F66F1C601}"/>
          </ac:graphicFrameMkLst>
        </pc:graphicFrameChg>
      </pc:sldChg>
      <pc:sldChg chg="delSp modSp add mod">
        <pc:chgData name="Tường SKHĐT" userId="ab9568c39a88b08a" providerId="LiveId" clId="{BF26DD22-B540-4830-BD60-D425B6730396}" dt="2024-06-05T08:59:35.870" v="8224" actId="21"/>
        <pc:sldMkLst>
          <pc:docMk/>
          <pc:sldMk cId="167876669" sldId="2147476301"/>
        </pc:sldMkLst>
        <pc:spChg chg="del">
          <ac:chgData name="Tường SKHĐT" userId="ab9568c39a88b08a" providerId="LiveId" clId="{BF26DD22-B540-4830-BD60-D425B6730396}" dt="2024-06-04T00:56:22.107" v="4002" actId="21"/>
          <ac:spMkLst>
            <pc:docMk/>
            <pc:sldMk cId="167876669" sldId="2147476301"/>
            <ac:spMk id="3" creationId="{B69FBE8C-067D-133D-7983-1E84276DBA22}"/>
          </ac:spMkLst>
        </pc:spChg>
        <pc:spChg chg="mod">
          <ac:chgData name="Tường SKHĐT" userId="ab9568c39a88b08a" providerId="LiveId" clId="{BF26DD22-B540-4830-BD60-D425B6730396}" dt="2024-06-04T01:02:02.424" v="4022" actId="1076"/>
          <ac:spMkLst>
            <pc:docMk/>
            <pc:sldMk cId="167876669" sldId="2147476301"/>
            <ac:spMk id="5" creationId="{85B0C6AB-4906-5932-12D4-5FAF7DC72C97}"/>
          </ac:spMkLst>
        </pc:spChg>
        <pc:graphicFrameChg chg="del">
          <ac:chgData name="Tường SKHĐT" userId="ab9568c39a88b08a" providerId="LiveId" clId="{BF26DD22-B540-4830-BD60-D425B6730396}" dt="2024-06-04T00:56:24.615" v="4003" actId="21"/>
          <ac:graphicFrameMkLst>
            <pc:docMk/>
            <pc:sldMk cId="167876669" sldId="2147476301"/>
            <ac:graphicFrameMk id="2" creationId="{8B6CFCBE-20E0-F07A-A0D4-942C428C03F5}"/>
          </ac:graphicFrameMkLst>
        </pc:graphicFrameChg>
        <pc:graphicFrameChg chg="del mod modGraphic">
          <ac:chgData name="Tường SKHĐT" userId="ab9568c39a88b08a" providerId="LiveId" clId="{BF26DD22-B540-4830-BD60-D425B6730396}" dt="2024-06-05T08:59:35.870" v="8224" actId="21"/>
          <ac:graphicFrameMkLst>
            <pc:docMk/>
            <pc:sldMk cId="167876669" sldId="2147476301"/>
            <ac:graphicFrameMk id="4" creationId="{F6A643B1-AED6-2BDD-924A-8CB2D2008CC8}"/>
          </ac:graphicFrameMkLst>
        </pc:graphicFrameChg>
      </pc:sldChg>
      <pc:sldChg chg="modSp mod">
        <pc:chgData name="Tường SKHĐT" userId="ab9568c39a88b08a" providerId="LiveId" clId="{BF26DD22-B540-4830-BD60-D425B6730396}" dt="2024-06-03T08:45:16.419" v="3127" actId="404"/>
        <pc:sldMkLst>
          <pc:docMk/>
          <pc:sldMk cId="4268301146" sldId="2147476302"/>
        </pc:sldMkLst>
        <pc:spChg chg="mod">
          <ac:chgData name="Tường SKHĐT" userId="ab9568c39a88b08a" providerId="LiveId" clId="{BF26DD22-B540-4830-BD60-D425B6730396}" dt="2024-06-03T08:08:07.886" v="233" actId="20577"/>
          <ac:spMkLst>
            <pc:docMk/>
            <pc:sldMk cId="4268301146" sldId="2147476302"/>
            <ac:spMk id="3" creationId="{9C4B6EDD-2FF8-1579-A98A-96F6002EC4FF}"/>
          </ac:spMkLst>
        </pc:spChg>
        <pc:spChg chg="mod">
          <ac:chgData name="Tường SKHĐT" userId="ab9568c39a88b08a" providerId="LiveId" clId="{BF26DD22-B540-4830-BD60-D425B6730396}" dt="2024-06-03T08:45:16.419" v="3127" actId="404"/>
          <ac:spMkLst>
            <pc:docMk/>
            <pc:sldMk cId="4268301146" sldId="2147476302"/>
            <ac:spMk id="4" creationId="{6F7A86B9-0DB5-3970-A9B2-D9B62430A14A}"/>
          </ac:spMkLst>
        </pc:spChg>
        <pc:spChg chg="mod">
          <ac:chgData name="Tường SKHĐT" userId="ab9568c39a88b08a" providerId="LiveId" clId="{BF26DD22-B540-4830-BD60-D425B6730396}" dt="2024-06-03T08:13:06.359" v="424" actId="1076"/>
          <ac:spMkLst>
            <pc:docMk/>
            <pc:sldMk cId="4268301146" sldId="2147476302"/>
            <ac:spMk id="6" creationId="{06D03D79-0B62-8633-2463-3F508B07C798}"/>
          </ac:spMkLst>
        </pc:spChg>
        <pc:spChg chg="mod">
          <ac:chgData name="Tường SKHĐT" userId="ab9568c39a88b08a" providerId="LiveId" clId="{BF26DD22-B540-4830-BD60-D425B6730396}" dt="2024-06-03T08:12:55.771" v="391" actId="1076"/>
          <ac:spMkLst>
            <pc:docMk/>
            <pc:sldMk cId="4268301146" sldId="2147476302"/>
            <ac:spMk id="7" creationId="{E6639C72-69F2-1AB3-FDD1-BBD1532EF732}"/>
          </ac:spMkLst>
        </pc:spChg>
        <pc:graphicFrameChg chg="mod">
          <ac:chgData name="Tường SKHĐT" userId="ab9568c39a88b08a" providerId="LiveId" clId="{BF26DD22-B540-4830-BD60-D425B6730396}" dt="2024-06-03T08:12:44.470" v="348"/>
          <ac:graphicFrameMkLst>
            <pc:docMk/>
            <pc:sldMk cId="4268301146" sldId="2147476302"/>
            <ac:graphicFrameMk id="2" creationId="{346F163C-66BC-C7A6-BB15-9C16C1787CC5}"/>
          </ac:graphicFrameMkLst>
        </pc:graphicFrameChg>
        <pc:graphicFrameChg chg="mod">
          <ac:chgData name="Tường SKHĐT" userId="ab9568c39a88b08a" providerId="LiveId" clId="{BF26DD22-B540-4830-BD60-D425B6730396}" dt="2024-06-03T08:09:38.410" v="291"/>
          <ac:graphicFrameMkLst>
            <pc:docMk/>
            <pc:sldMk cId="4268301146" sldId="2147476302"/>
            <ac:graphicFrameMk id="5" creationId="{75A55BE3-D598-1BB1-2774-416D11B1FB7C}"/>
          </ac:graphicFrameMkLst>
        </pc:graphicFrameChg>
      </pc:sldChg>
      <pc:sldChg chg="del">
        <pc:chgData name="Tường SKHĐT" userId="ab9568c39a88b08a" providerId="LiveId" clId="{BF26DD22-B540-4830-BD60-D425B6730396}" dt="2024-06-03T09:51:30.069" v="3577" actId="2696"/>
        <pc:sldMkLst>
          <pc:docMk/>
          <pc:sldMk cId="403413558" sldId="2147476305"/>
        </pc:sldMkLst>
      </pc:sldChg>
      <pc:sldChg chg="modSp del">
        <pc:chgData name="Tường SKHĐT" userId="ab9568c39a88b08a" providerId="LiveId" clId="{BF26DD22-B540-4830-BD60-D425B6730396}" dt="2024-06-03T09:51:02.641" v="3575" actId="2696"/>
        <pc:sldMkLst>
          <pc:docMk/>
          <pc:sldMk cId="2684027591" sldId="2147476306"/>
        </pc:sldMkLst>
        <pc:graphicFrameChg chg="mod">
          <ac:chgData name="Tường SKHĐT" userId="ab9568c39a88b08a" providerId="LiveId" clId="{BF26DD22-B540-4830-BD60-D425B6730396}" dt="2024-06-03T09:07:09.778" v="3299" actId="20577"/>
          <ac:graphicFrameMkLst>
            <pc:docMk/>
            <pc:sldMk cId="2684027591" sldId="2147476306"/>
            <ac:graphicFrameMk id="6" creationId="{3C28C46B-D524-DA33-E029-5802ABC9CE66}"/>
          </ac:graphicFrameMkLst>
        </pc:graphicFrameChg>
      </pc:sldChg>
      <pc:sldChg chg="delSp modSp mod">
        <pc:chgData name="Tường SKHĐT" userId="ab9568c39a88b08a" providerId="LiveId" clId="{BF26DD22-B540-4830-BD60-D425B6730396}" dt="2024-06-05T03:54:02.364" v="6517" actId="403"/>
        <pc:sldMkLst>
          <pc:docMk/>
          <pc:sldMk cId="3671866131" sldId="2147476307"/>
        </pc:sldMkLst>
        <pc:spChg chg="mod">
          <ac:chgData name="Tường SKHĐT" userId="ab9568c39a88b08a" providerId="LiveId" clId="{BF26DD22-B540-4830-BD60-D425B6730396}" dt="2024-06-03T07:47:33.665" v="68" actId="20577"/>
          <ac:spMkLst>
            <pc:docMk/>
            <pc:sldMk cId="3671866131" sldId="2147476307"/>
            <ac:spMk id="3" creationId="{41F7B89A-950B-BCEA-7B34-24C31F06EEAE}"/>
          </ac:spMkLst>
        </pc:spChg>
        <pc:graphicFrameChg chg="mod modGraphic">
          <ac:chgData name="Tường SKHĐT" userId="ab9568c39a88b08a" providerId="LiveId" clId="{BF26DD22-B540-4830-BD60-D425B6730396}" dt="2024-06-05T03:54:02.364" v="6517" actId="403"/>
          <ac:graphicFrameMkLst>
            <pc:docMk/>
            <pc:sldMk cId="3671866131" sldId="2147476307"/>
            <ac:graphicFrameMk id="2" creationId="{FF345DD7-220E-A262-E9B6-916197F59CB8}"/>
          </ac:graphicFrameMkLst>
        </pc:graphicFrameChg>
        <pc:graphicFrameChg chg="del">
          <ac:chgData name="Tường SKHĐT" userId="ab9568c39a88b08a" providerId="LiveId" clId="{BF26DD22-B540-4830-BD60-D425B6730396}" dt="2024-06-03T07:47:46.299" v="70" actId="21"/>
          <ac:graphicFrameMkLst>
            <pc:docMk/>
            <pc:sldMk cId="3671866131" sldId="2147476307"/>
            <ac:graphicFrameMk id="7" creationId="{44DF5160-FAD9-6BB3-47D7-3D885B32156A}"/>
          </ac:graphicFrameMkLst>
        </pc:graphicFrameChg>
      </pc:sldChg>
      <pc:sldChg chg="delSp modSp mod">
        <pc:chgData name="Tường SKHĐT" userId="ab9568c39a88b08a" providerId="LiveId" clId="{BF26DD22-B540-4830-BD60-D425B6730396}" dt="2024-06-06T04:06:44.903" v="8384" actId="20577"/>
        <pc:sldMkLst>
          <pc:docMk/>
          <pc:sldMk cId="3507308410" sldId="2147476308"/>
        </pc:sldMkLst>
        <pc:spChg chg="mod">
          <ac:chgData name="Tường SKHĐT" userId="ab9568c39a88b08a" providerId="LiveId" clId="{BF26DD22-B540-4830-BD60-D425B6730396}" dt="2024-06-03T07:51:41.206" v="137"/>
          <ac:spMkLst>
            <pc:docMk/>
            <pc:sldMk cId="3507308410" sldId="2147476308"/>
            <ac:spMk id="3" creationId="{41F7B89A-950B-BCEA-7B34-24C31F06EEAE}"/>
          </ac:spMkLst>
        </pc:spChg>
        <pc:graphicFrameChg chg="del">
          <ac:chgData name="Tường SKHĐT" userId="ab9568c39a88b08a" providerId="LiveId" clId="{BF26DD22-B540-4830-BD60-D425B6730396}" dt="2024-06-03T07:51:35.179" v="136" actId="21"/>
          <ac:graphicFrameMkLst>
            <pc:docMk/>
            <pc:sldMk cId="3507308410" sldId="2147476308"/>
            <ac:graphicFrameMk id="2" creationId="{31E293B0-03EB-1126-CC36-0FB46D860D19}"/>
          </ac:graphicFrameMkLst>
        </pc:graphicFrameChg>
        <pc:graphicFrameChg chg="mod modGraphic">
          <ac:chgData name="Tường SKHĐT" userId="ab9568c39a88b08a" providerId="LiveId" clId="{BF26DD22-B540-4830-BD60-D425B6730396}" dt="2024-06-06T04:06:44.903" v="8384" actId="20577"/>
          <ac:graphicFrameMkLst>
            <pc:docMk/>
            <pc:sldMk cId="3507308410" sldId="2147476308"/>
            <ac:graphicFrameMk id="4" creationId="{FFD1CF4A-1FFA-AB94-E6A4-DA7B26E750DA}"/>
          </ac:graphicFrameMkLst>
        </pc:graphicFrameChg>
      </pc:sldChg>
      <pc:sldChg chg="delSp modSp mod">
        <pc:chgData name="Tường SKHĐT" userId="ab9568c39a88b08a" providerId="LiveId" clId="{BF26DD22-B540-4830-BD60-D425B6730396}" dt="2024-06-05T03:53:32.724" v="6515" actId="20577"/>
        <pc:sldMkLst>
          <pc:docMk/>
          <pc:sldMk cId="2708796945" sldId="2147476309"/>
        </pc:sldMkLst>
        <pc:spChg chg="mod">
          <ac:chgData name="Tường SKHĐT" userId="ab9568c39a88b08a" providerId="LiveId" clId="{BF26DD22-B540-4830-BD60-D425B6730396}" dt="2024-06-03T07:51:12.644" v="128" actId="20577"/>
          <ac:spMkLst>
            <pc:docMk/>
            <pc:sldMk cId="2708796945" sldId="2147476309"/>
            <ac:spMk id="3" creationId="{41F7B89A-950B-BCEA-7B34-24C31F06EEAE}"/>
          </ac:spMkLst>
        </pc:spChg>
        <pc:graphicFrameChg chg="del">
          <ac:chgData name="Tường SKHĐT" userId="ab9568c39a88b08a" providerId="LiveId" clId="{BF26DD22-B540-4830-BD60-D425B6730396}" dt="2024-06-03T07:50:37.231" v="91" actId="21"/>
          <ac:graphicFrameMkLst>
            <pc:docMk/>
            <pc:sldMk cId="2708796945" sldId="2147476309"/>
            <ac:graphicFrameMk id="2" creationId="{A71EE609-E73A-BAEF-94F0-790BCB3668E1}"/>
          </ac:graphicFrameMkLst>
        </pc:graphicFrameChg>
        <pc:graphicFrameChg chg="mod modGraphic">
          <ac:chgData name="Tường SKHĐT" userId="ab9568c39a88b08a" providerId="LiveId" clId="{BF26DD22-B540-4830-BD60-D425B6730396}" dt="2024-06-05T03:53:32.724" v="6515" actId="20577"/>
          <ac:graphicFrameMkLst>
            <pc:docMk/>
            <pc:sldMk cId="2708796945" sldId="2147476309"/>
            <ac:graphicFrameMk id="4" creationId="{8474A63A-CC1C-0E90-E888-D611B8A42D86}"/>
          </ac:graphicFrameMkLst>
        </pc:graphicFrameChg>
      </pc:sldChg>
      <pc:sldChg chg="modSp add mod">
        <pc:chgData name="Tường SKHĐT" userId="ab9568c39a88b08a" providerId="LiveId" clId="{BF26DD22-B540-4830-BD60-D425B6730396}" dt="2024-06-05T07:13:59.138" v="7172" actId="27918"/>
        <pc:sldMkLst>
          <pc:docMk/>
          <pc:sldMk cId="2103619683" sldId="2147476314"/>
        </pc:sldMkLst>
        <pc:graphicFrameChg chg="mod modGraphic">
          <ac:chgData name="Tường SKHĐT" userId="ab9568c39a88b08a" providerId="LiveId" clId="{BF26DD22-B540-4830-BD60-D425B6730396}" dt="2024-06-05T07:12:46.843" v="7152" actId="122"/>
          <ac:graphicFrameMkLst>
            <pc:docMk/>
            <pc:sldMk cId="2103619683" sldId="2147476314"/>
            <ac:graphicFrameMk id="3" creationId="{4484016F-92DD-8857-BC49-3681A286032B}"/>
          </ac:graphicFrameMkLst>
        </pc:graphicFrameChg>
      </pc:sldChg>
      <pc:sldChg chg="del">
        <pc:chgData name="Tường SKHĐT" userId="ab9568c39a88b08a" providerId="LiveId" clId="{BF26DD22-B540-4830-BD60-D425B6730396}" dt="2024-06-03T09:02:18.590" v="3258" actId="2696"/>
        <pc:sldMkLst>
          <pc:docMk/>
          <pc:sldMk cId="1140677742" sldId="2147476315"/>
        </pc:sldMkLst>
      </pc:sldChg>
      <pc:sldChg chg="add del">
        <pc:chgData name="Tường SKHĐT" userId="ab9568c39a88b08a" providerId="LiveId" clId="{BF26DD22-B540-4830-BD60-D425B6730396}" dt="2024-06-03T07:46:20.721" v="27" actId="2696"/>
        <pc:sldMkLst>
          <pc:docMk/>
          <pc:sldMk cId="564282670" sldId="2147476316"/>
        </pc:sldMkLst>
      </pc:sldChg>
      <pc:sldChg chg="add del">
        <pc:chgData name="Tường SKHĐT" userId="ab9568c39a88b08a" providerId="LiveId" clId="{BF26DD22-B540-4830-BD60-D425B6730396}" dt="2024-06-03T07:55:44.058" v="151" actId="2696"/>
        <pc:sldMkLst>
          <pc:docMk/>
          <pc:sldMk cId="1279947551" sldId="2147476316"/>
        </pc:sldMkLst>
      </pc:sldChg>
      <pc:sldChg chg="add del">
        <pc:chgData name="Tường SKHĐT" userId="ab9568c39a88b08a" providerId="LiveId" clId="{BF26DD22-B540-4830-BD60-D425B6730396}" dt="2024-06-03T07:51:29.038" v="134" actId="2696"/>
        <pc:sldMkLst>
          <pc:docMk/>
          <pc:sldMk cId="1603981444" sldId="2147476316"/>
        </pc:sldMkLst>
      </pc:sldChg>
      <pc:sldChg chg="add del">
        <pc:chgData name="Tường SKHĐT" userId="ab9568c39a88b08a" providerId="LiveId" clId="{BF26DD22-B540-4830-BD60-D425B6730396}" dt="2024-06-03T07:41:00.179" v="8" actId="2696"/>
        <pc:sldMkLst>
          <pc:docMk/>
          <pc:sldMk cId="2881898848" sldId="2147476316"/>
        </pc:sldMkLst>
      </pc:sldChg>
      <pc:sldChg chg="add del">
        <pc:chgData name="Tường SKHĐT" userId="ab9568c39a88b08a" providerId="LiveId" clId="{BF26DD22-B540-4830-BD60-D425B6730396}" dt="2024-06-03T07:50:13.286" v="89" actId="2696"/>
        <pc:sldMkLst>
          <pc:docMk/>
          <pc:sldMk cId="3399756842" sldId="2147476316"/>
        </pc:sldMkLst>
      </pc:sldChg>
      <pc:sldChg chg="modSp add mod">
        <pc:chgData name="Tường SKHĐT" userId="ab9568c39a88b08a" providerId="LiveId" clId="{BF26DD22-B540-4830-BD60-D425B6730396}" dt="2024-06-04T09:37:11.818" v="5539" actId="14100"/>
        <pc:sldMkLst>
          <pc:docMk/>
          <pc:sldMk cId="3898654211" sldId="2147476316"/>
        </pc:sldMkLst>
        <pc:spChg chg="mod">
          <ac:chgData name="Tường SKHĐT" userId="ab9568c39a88b08a" providerId="LiveId" clId="{BF26DD22-B540-4830-BD60-D425B6730396}" dt="2024-06-04T09:37:11.818" v="5539" actId="14100"/>
          <ac:spMkLst>
            <pc:docMk/>
            <pc:sldMk cId="3898654211" sldId="2147476316"/>
            <ac:spMk id="2" creationId="{238CF968-F5F9-238F-7A5F-34A03AE42E1B}"/>
          </ac:spMkLst>
        </pc:spChg>
        <pc:graphicFrameChg chg="mod">
          <ac:chgData name="Tường SKHĐT" userId="ab9568c39a88b08a" providerId="LiveId" clId="{BF26DD22-B540-4830-BD60-D425B6730396}" dt="2024-06-04T07:30:51.275" v="4042" actId="404"/>
          <ac:graphicFrameMkLst>
            <pc:docMk/>
            <pc:sldMk cId="3898654211" sldId="2147476316"/>
            <ac:graphicFrameMk id="9" creationId="{0738877F-56EF-4DEF-B5AA-1664DC8186CF}"/>
          </ac:graphicFrameMkLst>
        </pc:graphicFrameChg>
      </pc:sldChg>
      <pc:sldChg chg="modSp add mod">
        <pc:chgData name="Tường SKHĐT" userId="ab9568c39a88b08a" providerId="LiveId" clId="{BF26DD22-B540-4830-BD60-D425B6730396}" dt="2024-06-06T04:30:01.782" v="8439" actId="114"/>
        <pc:sldMkLst>
          <pc:docMk/>
          <pc:sldMk cId="2982416351" sldId="2147476323"/>
        </pc:sldMkLst>
        <pc:graphicFrameChg chg="mod modGraphic">
          <ac:chgData name="Tường SKHĐT" userId="ab9568c39a88b08a" providerId="LiveId" clId="{BF26DD22-B540-4830-BD60-D425B6730396}" dt="2024-06-06T04:30:01.782" v="8439" actId="114"/>
          <ac:graphicFrameMkLst>
            <pc:docMk/>
            <pc:sldMk cId="2982416351" sldId="2147476323"/>
            <ac:graphicFrameMk id="3" creationId="{930BF1D8-A8BE-7BE7-60DC-A03109243AC0}"/>
          </ac:graphicFrameMkLst>
        </pc:graphicFrameChg>
      </pc:sldChg>
      <pc:sldChg chg="modSp add mod">
        <pc:chgData name="Tường SKHĐT" userId="ab9568c39a88b08a" providerId="LiveId" clId="{BF26DD22-B540-4830-BD60-D425B6730396}" dt="2024-06-03T08:41:06.454" v="2806" actId="1076"/>
        <pc:sldMkLst>
          <pc:docMk/>
          <pc:sldMk cId="2203017947" sldId="2147476324"/>
        </pc:sldMkLst>
        <pc:graphicFrameChg chg="mod modGraphic">
          <ac:chgData name="Tường SKHĐT" userId="ab9568c39a88b08a" providerId="LiveId" clId="{BF26DD22-B540-4830-BD60-D425B6730396}" dt="2024-06-03T08:41:06.454" v="2806" actId="1076"/>
          <ac:graphicFrameMkLst>
            <pc:docMk/>
            <pc:sldMk cId="2203017947" sldId="2147476324"/>
            <ac:graphicFrameMk id="3" creationId="{1243D2EC-FD70-31EF-486E-0289B57D5A19}"/>
          </ac:graphicFrameMkLst>
        </pc:graphicFrameChg>
      </pc:sldChg>
      <pc:sldChg chg="modSp add del mod">
        <pc:chgData name="Tường SKHĐT" userId="ab9568c39a88b08a" providerId="LiveId" clId="{BF26DD22-B540-4830-BD60-D425B6730396}" dt="2024-06-04T09:04:02.767" v="5084" actId="2696"/>
        <pc:sldMkLst>
          <pc:docMk/>
          <pc:sldMk cId="738584551" sldId="2147476325"/>
        </pc:sldMkLst>
        <pc:spChg chg="mod">
          <ac:chgData name="Tường SKHĐT" userId="ab9568c39a88b08a" providerId="LiveId" clId="{BF26DD22-B540-4830-BD60-D425B6730396}" dt="2024-06-03T09:27:21.965" v="3369" actId="14100"/>
          <ac:spMkLst>
            <pc:docMk/>
            <pc:sldMk cId="738584551" sldId="2147476325"/>
            <ac:spMk id="2" creationId="{80607D77-8D89-B2B8-17A1-5EC409702721}"/>
          </ac:spMkLst>
        </pc:spChg>
        <pc:spChg chg="mod">
          <ac:chgData name="Tường SKHĐT" userId="ab9568c39a88b08a" providerId="LiveId" clId="{BF26DD22-B540-4830-BD60-D425B6730396}" dt="2024-06-03T09:26:17.693" v="3329" actId="20577"/>
          <ac:spMkLst>
            <pc:docMk/>
            <pc:sldMk cId="738584551" sldId="2147476325"/>
            <ac:spMk id="3" creationId="{A0D5D58A-756E-802D-A09E-1BEA6D184E77}"/>
          </ac:spMkLst>
        </pc:spChg>
        <pc:spChg chg="mod">
          <ac:chgData name="Tường SKHĐT" userId="ab9568c39a88b08a" providerId="LiveId" clId="{BF26DD22-B540-4830-BD60-D425B6730396}" dt="2024-06-03T09:26:57.181" v="3358" actId="14100"/>
          <ac:spMkLst>
            <pc:docMk/>
            <pc:sldMk cId="738584551" sldId="2147476325"/>
            <ac:spMk id="16" creationId="{CD1FFBD1-4EFA-ED54-8F81-E3C9559069D4}"/>
          </ac:spMkLst>
        </pc:spChg>
        <pc:spChg chg="mod">
          <ac:chgData name="Tường SKHĐT" userId="ab9568c39a88b08a" providerId="LiveId" clId="{BF26DD22-B540-4830-BD60-D425B6730396}" dt="2024-06-03T09:26:32.447" v="3338" actId="20577"/>
          <ac:spMkLst>
            <pc:docMk/>
            <pc:sldMk cId="738584551" sldId="2147476325"/>
            <ac:spMk id="17" creationId="{227F0722-3FD1-20AC-1889-4BEC4E408B20}"/>
          </ac:spMkLst>
        </pc:spChg>
        <pc:spChg chg="mod">
          <ac:chgData name="Tường SKHĐT" userId="ab9568c39a88b08a" providerId="LiveId" clId="{BF26DD22-B540-4830-BD60-D425B6730396}" dt="2024-06-03T09:27:08.093" v="3367" actId="20577"/>
          <ac:spMkLst>
            <pc:docMk/>
            <pc:sldMk cId="738584551" sldId="2147476325"/>
            <ac:spMk id="20" creationId="{3E0C8D21-0D0F-9FC1-9373-B4FE0AFFD371}"/>
          </ac:spMkLst>
        </pc:spChg>
        <pc:cxnChg chg="mod">
          <ac:chgData name="Tường SKHĐT" userId="ab9568c39a88b08a" providerId="LiveId" clId="{BF26DD22-B540-4830-BD60-D425B6730396}" dt="2024-06-03T09:27:25.607" v="3370" actId="14100"/>
          <ac:cxnSpMkLst>
            <pc:docMk/>
            <pc:sldMk cId="738584551" sldId="2147476325"/>
            <ac:cxnSpMk id="22" creationId="{76FB1604-8EE6-1B4A-8BEC-955916948809}"/>
          </ac:cxnSpMkLst>
        </pc:cxnChg>
        <pc:cxnChg chg="mod">
          <ac:chgData name="Tường SKHĐT" userId="ab9568c39a88b08a" providerId="LiveId" clId="{BF26DD22-B540-4830-BD60-D425B6730396}" dt="2024-06-03T09:27:27.629" v="3371" actId="14100"/>
          <ac:cxnSpMkLst>
            <pc:docMk/>
            <pc:sldMk cId="738584551" sldId="2147476325"/>
            <ac:cxnSpMk id="24" creationId="{4E2C09AD-1B29-015F-4185-E01171AA1855}"/>
          </ac:cxnSpMkLst>
        </pc:cxnChg>
        <pc:cxnChg chg="mod">
          <ac:chgData name="Tường SKHĐT" userId="ab9568c39a88b08a" providerId="LiveId" clId="{BF26DD22-B540-4830-BD60-D425B6730396}" dt="2024-06-03T09:27:34.258" v="3373" actId="14100"/>
          <ac:cxnSpMkLst>
            <pc:docMk/>
            <pc:sldMk cId="738584551" sldId="2147476325"/>
            <ac:cxnSpMk id="26" creationId="{169C6F43-6D5B-95B4-AB42-3B41CFB5B6B7}"/>
          </ac:cxnSpMkLst>
        </pc:cxnChg>
      </pc:sldChg>
      <pc:sldChg chg="modSp add del mod">
        <pc:chgData name="Tường SKHĐT" userId="ab9568c39a88b08a" providerId="LiveId" clId="{BF26DD22-B540-4830-BD60-D425B6730396}" dt="2024-06-04T09:11:11.229" v="5368" actId="2696"/>
        <pc:sldMkLst>
          <pc:docMk/>
          <pc:sldMk cId="1442600355" sldId="2147476326"/>
        </pc:sldMkLst>
        <pc:graphicFrameChg chg="mod modGraphic">
          <ac:chgData name="Tường SKHĐT" userId="ab9568c39a88b08a" providerId="LiveId" clId="{BF26DD22-B540-4830-BD60-D425B6730396}" dt="2024-06-04T07:46:52.276" v="4847" actId="255"/>
          <ac:graphicFrameMkLst>
            <pc:docMk/>
            <pc:sldMk cId="1442600355" sldId="2147476326"/>
            <ac:graphicFrameMk id="2" creationId="{AB9A9455-8F8B-226A-49D9-3F88DD4C43DD}"/>
          </ac:graphicFrameMkLst>
        </pc:graphicFrameChg>
      </pc:sldChg>
      <pc:sldChg chg="add">
        <pc:chgData name="Tường SKHĐT" userId="ab9568c39a88b08a" providerId="LiveId" clId="{BF26DD22-B540-4830-BD60-D425B6730396}" dt="2024-06-05T00:33:46.240" v="6252"/>
        <pc:sldMkLst>
          <pc:docMk/>
          <pc:sldMk cId="3852474045" sldId="2147476326"/>
        </pc:sldMkLst>
      </pc:sldChg>
      <pc:sldChg chg="modSp add mod">
        <pc:chgData name="Tường SKHĐT" userId="ab9568c39a88b08a" providerId="LiveId" clId="{BF26DD22-B540-4830-BD60-D425B6730396}" dt="2024-06-03T10:04:41.191" v="3840" actId="27918"/>
        <pc:sldMkLst>
          <pc:docMk/>
          <pc:sldMk cId="3424196534" sldId="2147476327"/>
        </pc:sldMkLst>
        <pc:graphicFrameChg chg="mod modGraphic">
          <ac:chgData name="Tường SKHĐT" userId="ab9568c39a88b08a" providerId="LiveId" clId="{BF26DD22-B540-4830-BD60-D425B6730396}" dt="2024-06-03T10:03:29.478" v="3825" actId="20577"/>
          <ac:graphicFrameMkLst>
            <pc:docMk/>
            <pc:sldMk cId="3424196534" sldId="2147476327"/>
            <ac:graphicFrameMk id="4" creationId="{9A682E59-E179-2A58-D3F5-0E52C56EEFF2}"/>
          </ac:graphicFrameMkLst>
        </pc:graphicFrameChg>
      </pc:sldChg>
      <pc:sldChg chg="add del">
        <pc:chgData name="Tường SKHĐT" userId="ab9568c39a88b08a" providerId="LiveId" clId="{BF26DD22-B540-4830-BD60-D425B6730396}" dt="2024-06-03T09:02:41.865" v="3261" actId="2696"/>
        <pc:sldMkLst>
          <pc:docMk/>
          <pc:sldMk cId="1912754160" sldId="2147476328"/>
        </pc:sldMkLst>
      </pc:sldChg>
      <pc:sldChg chg="add del">
        <pc:chgData name="Tường SKHĐT" userId="ab9568c39a88b08a" providerId="LiveId" clId="{BF26DD22-B540-4830-BD60-D425B6730396}" dt="2024-06-03T08:50:00.824" v="3198" actId="2696"/>
        <pc:sldMkLst>
          <pc:docMk/>
          <pc:sldMk cId="2275937249" sldId="2147476328"/>
        </pc:sldMkLst>
      </pc:sldChg>
      <pc:sldChg chg="delSp modSp add mod">
        <pc:chgData name="Tường SKHĐT" userId="ab9568c39a88b08a" providerId="LiveId" clId="{BF26DD22-B540-4830-BD60-D425B6730396}" dt="2024-06-05T00:19:12.879" v="5962" actId="20577"/>
        <pc:sldMkLst>
          <pc:docMk/>
          <pc:sldMk cId="3378022959" sldId="2147476329"/>
        </pc:sldMkLst>
        <pc:spChg chg="mod">
          <ac:chgData name="Tường SKHĐT" userId="ab9568c39a88b08a" providerId="LiveId" clId="{BF26DD22-B540-4830-BD60-D425B6730396}" dt="2024-06-04T09:44:31.765" v="5676" actId="14100"/>
          <ac:spMkLst>
            <pc:docMk/>
            <pc:sldMk cId="3378022959" sldId="2147476329"/>
            <ac:spMk id="6" creationId="{AD8FCB44-5401-4810-551D-B0072A6956BA}"/>
          </ac:spMkLst>
        </pc:spChg>
        <pc:graphicFrameChg chg="mod modGraphic">
          <ac:chgData name="Tường SKHĐT" userId="ab9568c39a88b08a" providerId="LiveId" clId="{BF26DD22-B540-4830-BD60-D425B6730396}" dt="2024-06-05T00:19:12.879" v="5962" actId="20577"/>
          <ac:graphicFrameMkLst>
            <pc:docMk/>
            <pc:sldMk cId="3378022959" sldId="2147476329"/>
            <ac:graphicFrameMk id="2" creationId="{E9717002-8950-D014-900D-3B8233D4C79C}"/>
          </ac:graphicFrameMkLst>
        </pc:graphicFrameChg>
        <pc:graphicFrameChg chg="del modGraphic">
          <ac:chgData name="Tường SKHĐT" userId="ab9568c39a88b08a" providerId="LiveId" clId="{BF26DD22-B540-4830-BD60-D425B6730396}" dt="2024-06-04T09:41:26.936" v="5596" actId="21"/>
          <ac:graphicFrameMkLst>
            <pc:docMk/>
            <pc:sldMk cId="3378022959" sldId="2147476329"/>
            <ac:graphicFrameMk id="3" creationId="{3B3EB3EE-6704-1253-1F23-CE3665AC50A1}"/>
          </ac:graphicFrameMkLst>
        </pc:graphicFrameChg>
      </pc:sldChg>
      <pc:sldChg chg="delSp modSp add mod">
        <pc:chgData name="Tường SKHĐT" userId="ab9568c39a88b08a" providerId="LiveId" clId="{BF26DD22-B540-4830-BD60-D425B6730396}" dt="2024-06-05T00:30:36.972" v="6058" actId="2084"/>
        <pc:sldMkLst>
          <pc:docMk/>
          <pc:sldMk cId="423907985" sldId="2147476330"/>
        </pc:sldMkLst>
        <pc:graphicFrameChg chg="del">
          <ac:chgData name="Tường SKHĐT" userId="ab9568c39a88b08a" providerId="LiveId" clId="{BF26DD22-B540-4830-BD60-D425B6730396}" dt="2024-06-05T00:29:23.717" v="6041" actId="21"/>
          <ac:graphicFrameMkLst>
            <pc:docMk/>
            <pc:sldMk cId="423907985" sldId="2147476330"/>
            <ac:graphicFrameMk id="3" creationId="{2B5B5C0D-9D10-3FFC-A717-0D2391342329}"/>
          </ac:graphicFrameMkLst>
        </pc:graphicFrameChg>
        <pc:graphicFrameChg chg="del mod">
          <ac:chgData name="Tường SKHĐT" userId="ab9568c39a88b08a" providerId="LiveId" clId="{BF26DD22-B540-4830-BD60-D425B6730396}" dt="2024-06-05T00:29:25.169" v="6042" actId="21"/>
          <ac:graphicFrameMkLst>
            <pc:docMk/>
            <pc:sldMk cId="423907985" sldId="2147476330"/>
            <ac:graphicFrameMk id="4" creationId="{A08A075D-3B96-E23C-61F9-FE576ECC5998}"/>
          </ac:graphicFrameMkLst>
        </pc:graphicFrameChg>
        <pc:graphicFrameChg chg="mod modGraphic">
          <ac:chgData name="Tường SKHĐT" userId="ab9568c39a88b08a" providerId="LiveId" clId="{BF26DD22-B540-4830-BD60-D425B6730396}" dt="2024-06-05T00:30:36.972" v="6058" actId="2084"/>
          <ac:graphicFrameMkLst>
            <pc:docMk/>
            <pc:sldMk cId="423907985" sldId="2147476330"/>
            <ac:graphicFrameMk id="5" creationId="{FCD81441-6287-7131-06BD-FC7F3E7BEDCF}"/>
          </ac:graphicFrameMkLst>
        </pc:graphicFrameChg>
        <pc:graphicFrameChg chg="mod modGraphic">
          <ac:chgData name="Tường SKHĐT" userId="ab9568c39a88b08a" providerId="LiveId" clId="{BF26DD22-B540-4830-BD60-D425B6730396}" dt="2024-06-05T00:30:15.991" v="6055" actId="403"/>
          <ac:graphicFrameMkLst>
            <pc:docMk/>
            <pc:sldMk cId="423907985" sldId="2147476330"/>
            <ac:graphicFrameMk id="6" creationId="{EC08DEE4-3098-93BC-55B7-C174729470AF}"/>
          </ac:graphicFrameMkLst>
        </pc:graphicFrameChg>
      </pc:sldChg>
      <pc:sldChg chg="delSp modSp add mod">
        <pc:chgData name="Tường SKHĐT" userId="ab9568c39a88b08a" providerId="LiveId" clId="{BF26DD22-B540-4830-BD60-D425B6730396}" dt="2024-06-06T04:05:51.779" v="8378" actId="20577"/>
        <pc:sldMkLst>
          <pc:docMk/>
          <pc:sldMk cId="1248626345" sldId="2147476331"/>
        </pc:sldMkLst>
        <pc:spChg chg="mod">
          <ac:chgData name="Tường SKHĐT" userId="ab9568c39a88b08a" providerId="LiveId" clId="{BF26DD22-B540-4830-BD60-D425B6730396}" dt="2024-06-03T09:28:31.513" v="3385" actId="20577"/>
          <ac:spMkLst>
            <pc:docMk/>
            <pc:sldMk cId="1248626345" sldId="2147476331"/>
            <ac:spMk id="2" creationId="{A2518717-EF87-0090-E7D4-4415084501BD}"/>
          </ac:spMkLst>
        </pc:spChg>
        <pc:spChg chg="mod">
          <ac:chgData name="Tường SKHĐT" userId="ab9568c39a88b08a" providerId="LiveId" clId="{BF26DD22-B540-4830-BD60-D425B6730396}" dt="2024-06-03T09:28:26.891" v="3383" actId="20577"/>
          <ac:spMkLst>
            <pc:docMk/>
            <pc:sldMk cId="1248626345" sldId="2147476331"/>
            <ac:spMk id="20" creationId="{394D8737-1CA3-C18F-155A-3F82403D4E3B}"/>
          </ac:spMkLst>
        </pc:spChg>
        <pc:spChg chg="mod">
          <ac:chgData name="Tường SKHĐT" userId="ab9568c39a88b08a" providerId="LiveId" clId="{BF26DD22-B540-4830-BD60-D425B6730396}" dt="2024-06-06T03:56:26.336" v="8333" actId="20577"/>
          <ac:spMkLst>
            <pc:docMk/>
            <pc:sldMk cId="1248626345" sldId="2147476331"/>
            <ac:spMk id="27" creationId="{8D0CB480-EC39-4DC1-0353-768C8526261D}"/>
          </ac:spMkLst>
        </pc:spChg>
        <pc:spChg chg="mod">
          <ac:chgData name="Tường SKHĐT" userId="ab9568c39a88b08a" providerId="LiveId" clId="{BF26DD22-B540-4830-BD60-D425B6730396}" dt="2024-06-03T09:28:57.062" v="3403" actId="20577"/>
          <ac:spMkLst>
            <pc:docMk/>
            <pc:sldMk cId="1248626345" sldId="2147476331"/>
            <ac:spMk id="28" creationId="{0F9FC2CC-E142-6E69-C8D8-33B29DA66359}"/>
          </ac:spMkLst>
        </pc:spChg>
        <pc:spChg chg="mod">
          <ac:chgData name="Tường SKHĐT" userId="ab9568c39a88b08a" providerId="LiveId" clId="{BF26DD22-B540-4830-BD60-D425B6730396}" dt="2024-06-06T04:05:51.779" v="8378" actId="20577"/>
          <ac:spMkLst>
            <pc:docMk/>
            <pc:sldMk cId="1248626345" sldId="2147476331"/>
            <ac:spMk id="29" creationId="{8DD5A653-6B03-584A-539A-C531FCC0C782}"/>
          </ac:spMkLst>
        </pc:spChg>
        <pc:spChg chg="mod">
          <ac:chgData name="Tường SKHĐT" userId="ab9568c39a88b08a" providerId="LiveId" clId="{BF26DD22-B540-4830-BD60-D425B6730396}" dt="2024-06-03T09:29:14.102" v="3426" actId="1036"/>
          <ac:spMkLst>
            <pc:docMk/>
            <pc:sldMk cId="1248626345" sldId="2147476331"/>
            <ac:spMk id="53" creationId="{940E7436-8D16-138B-2BFE-178612083DAB}"/>
          </ac:spMkLst>
        </pc:spChg>
        <pc:grpChg chg="mod">
          <ac:chgData name="Tường SKHĐT" userId="ab9568c39a88b08a" providerId="LiveId" clId="{BF26DD22-B540-4830-BD60-D425B6730396}" dt="2024-06-03T09:29:14.102" v="3426" actId="1036"/>
          <ac:grpSpMkLst>
            <pc:docMk/>
            <pc:sldMk cId="1248626345" sldId="2147476331"/>
            <ac:grpSpMk id="11" creationId="{A056682A-FE84-E5E6-AC49-2B648878C1ED}"/>
          </ac:grpSpMkLst>
        </pc:grpChg>
        <pc:grpChg chg="mod">
          <ac:chgData name="Tường SKHĐT" userId="ab9568c39a88b08a" providerId="LiveId" clId="{BF26DD22-B540-4830-BD60-D425B6730396}" dt="2024-06-03T09:29:14.102" v="3426" actId="1036"/>
          <ac:grpSpMkLst>
            <pc:docMk/>
            <pc:sldMk cId="1248626345" sldId="2147476331"/>
            <ac:grpSpMk id="15" creationId="{6FAC93A3-CC52-7E25-D621-8AF9041E90C3}"/>
          </ac:grpSpMkLst>
        </pc:grpChg>
        <pc:grpChg chg="mod">
          <ac:chgData name="Tường SKHĐT" userId="ab9568c39a88b08a" providerId="LiveId" clId="{BF26DD22-B540-4830-BD60-D425B6730396}" dt="2024-06-03T09:29:14.102" v="3426" actId="1036"/>
          <ac:grpSpMkLst>
            <pc:docMk/>
            <pc:sldMk cId="1248626345" sldId="2147476331"/>
            <ac:grpSpMk id="16" creationId="{2A2B04AE-86A0-AF97-8E7B-7F49808F4821}"/>
          </ac:grpSpMkLst>
        </pc:grpChg>
        <pc:grpChg chg="mod">
          <ac:chgData name="Tường SKHĐT" userId="ab9568c39a88b08a" providerId="LiveId" clId="{BF26DD22-B540-4830-BD60-D425B6730396}" dt="2024-06-03T09:29:14.102" v="3426" actId="1036"/>
          <ac:grpSpMkLst>
            <pc:docMk/>
            <pc:sldMk cId="1248626345" sldId="2147476331"/>
            <ac:grpSpMk id="40" creationId="{B728041A-EE30-07B5-495B-2067B5FDBF53}"/>
          </ac:grpSpMkLst>
        </pc:grpChg>
        <pc:grpChg chg="mod">
          <ac:chgData name="Tường SKHĐT" userId="ab9568c39a88b08a" providerId="LiveId" clId="{BF26DD22-B540-4830-BD60-D425B6730396}" dt="2024-06-03T09:29:14.102" v="3426" actId="1036"/>
          <ac:grpSpMkLst>
            <pc:docMk/>
            <pc:sldMk cId="1248626345" sldId="2147476331"/>
            <ac:grpSpMk id="45" creationId="{06271152-2A41-D1BC-EC51-7E4D229A886C}"/>
          </ac:grpSpMkLst>
        </pc:grpChg>
        <pc:graphicFrameChg chg="del">
          <ac:chgData name="Tường SKHĐT" userId="ab9568c39a88b08a" providerId="LiveId" clId="{BF26DD22-B540-4830-BD60-D425B6730396}" dt="2024-06-03T09:29:08.365" v="3412" actId="21"/>
          <ac:graphicFrameMkLst>
            <pc:docMk/>
            <pc:sldMk cId="1248626345" sldId="2147476331"/>
            <ac:graphicFrameMk id="3" creationId="{171034FF-7275-EC11-9453-C0D71EC6AE4B}"/>
          </ac:graphicFrameMkLst>
        </pc:graphicFrameChg>
      </pc:sldChg>
      <pc:sldChg chg="modSp add mod">
        <pc:chgData name="Tường SKHĐT" userId="ab9568c39a88b08a" providerId="LiveId" clId="{BF26DD22-B540-4830-BD60-D425B6730396}" dt="2024-06-05T00:18:50.821" v="5958" actId="20577"/>
        <pc:sldMkLst>
          <pc:docMk/>
          <pc:sldMk cId="2329089564" sldId="2147476332"/>
        </pc:sldMkLst>
        <pc:graphicFrameChg chg="mod modGraphic">
          <ac:chgData name="Tường SKHĐT" userId="ab9568c39a88b08a" providerId="LiveId" clId="{BF26DD22-B540-4830-BD60-D425B6730396}" dt="2024-06-05T00:18:50.821" v="5958" actId="20577"/>
          <ac:graphicFrameMkLst>
            <pc:docMk/>
            <pc:sldMk cId="2329089564" sldId="2147476332"/>
            <ac:graphicFrameMk id="2" creationId="{A634646B-C32B-96FD-66DA-0258262F48F5}"/>
          </ac:graphicFrameMkLst>
        </pc:graphicFrameChg>
      </pc:sldChg>
      <pc:sldChg chg="modSp add mod">
        <pc:chgData name="Tường SKHĐT" userId="ab9568c39a88b08a" providerId="LiveId" clId="{BF26DD22-B540-4830-BD60-D425B6730396}" dt="2024-06-05T04:19:22.502" v="7107" actId="20577"/>
        <pc:sldMkLst>
          <pc:docMk/>
          <pc:sldMk cId="1453076751" sldId="2147476333"/>
        </pc:sldMkLst>
        <pc:graphicFrameChg chg="mod modGraphic">
          <ac:chgData name="Tường SKHĐT" userId="ab9568c39a88b08a" providerId="LiveId" clId="{BF26DD22-B540-4830-BD60-D425B6730396}" dt="2024-06-05T04:19:22.502" v="7107" actId="20577"/>
          <ac:graphicFrameMkLst>
            <pc:docMk/>
            <pc:sldMk cId="1453076751" sldId="2147476333"/>
            <ac:graphicFrameMk id="2" creationId="{207C86B0-DBF4-FD20-221B-BD96FD50EA79}"/>
          </ac:graphicFrameMkLst>
        </pc:graphicFrameChg>
      </pc:sldChg>
      <pc:sldChg chg="modSp add mod">
        <pc:chgData name="Tường SKHĐT" userId="ab9568c39a88b08a" providerId="LiveId" clId="{BF26DD22-B540-4830-BD60-D425B6730396}" dt="2024-06-03T09:47:08.192" v="3448"/>
        <pc:sldMkLst>
          <pc:docMk/>
          <pc:sldMk cId="2252760531" sldId="2147476334"/>
        </pc:sldMkLst>
        <pc:graphicFrameChg chg="mod modGraphic">
          <ac:chgData name="Tường SKHĐT" userId="ab9568c39a88b08a" providerId="LiveId" clId="{BF26DD22-B540-4830-BD60-D425B6730396}" dt="2024-06-03T09:47:08.192" v="3448"/>
          <ac:graphicFrameMkLst>
            <pc:docMk/>
            <pc:sldMk cId="2252760531" sldId="2147476334"/>
            <ac:graphicFrameMk id="2" creationId="{7AA30A3A-760B-5EA4-02B9-0FCA03A1628D}"/>
          </ac:graphicFrameMkLst>
        </pc:graphicFrameChg>
      </pc:sldChg>
      <pc:sldChg chg="add del">
        <pc:chgData name="Tường SKHĐT" userId="ab9568c39a88b08a" providerId="LiveId" clId="{BF26DD22-B540-4830-BD60-D425B6730396}" dt="2024-06-03T09:47:46.127" v="3450" actId="2696"/>
        <pc:sldMkLst>
          <pc:docMk/>
          <pc:sldMk cId="2181999185" sldId="2147476335"/>
        </pc:sldMkLst>
      </pc:sldChg>
      <pc:sldChg chg="modSp add mod">
        <pc:chgData name="Tường SKHĐT" userId="ab9568c39a88b08a" providerId="LiveId" clId="{BF26DD22-B540-4830-BD60-D425B6730396}" dt="2024-06-05T03:28:39.186" v="6466" actId="20577"/>
        <pc:sldMkLst>
          <pc:docMk/>
          <pc:sldMk cId="3998300180" sldId="2147476335"/>
        </pc:sldMkLst>
        <pc:graphicFrameChg chg="mod modGraphic">
          <ac:chgData name="Tường SKHĐT" userId="ab9568c39a88b08a" providerId="LiveId" clId="{BF26DD22-B540-4830-BD60-D425B6730396}" dt="2024-06-05T03:28:39.186" v="6466" actId="20577"/>
          <ac:graphicFrameMkLst>
            <pc:docMk/>
            <pc:sldMk cId="3998300180" sldId="2147476335"/>
            <ac:graphicFrameMk id="8" creationId="{B5E5335D-2EED-82AF-3A59-FAE8BB94EAE1}"/>
          </ac:graphicFrameMkLst>
        </pc:graphicFrameChg>
      </pc:sldChg>
      <pc:sldChg chg="add">
        <pc:chgData name="Tường SKHĐT" userId="ab9568c39a88b08a" providerId="LiveId" clId="{BF26DD22-B540-4830-BD60-D425B6730396}" dt="2024-06-03T09:49:04.172" v="3500"/>
        <pc:sldMkLst>
          <pc:docMk/>
          <pc:sldMk cId="150853843" sldId="2147476336"/>
        </pc:sldMkLst>
      </pc:sldChg>
      <pc:sldChg chg="modSp add mod">
        <pc:chgData name="Tường SKHĐT" userId="ab9568c39a88b08a" providerId="LiveId" clId="{BF26DD22-B540-4830-BD60-D425B6730396}" dt="2024-06-05T07:49:57.350" v="8167" actId="20577"/>
        <pc:sldMkLst>
          <pc:docMk/>
          <pc:sldMk cId="3655630329" sldId="2147476337"/>
        </pc:sldMkLst>
        <pc:spChg chg="mod">
          <ac:chgData name="Tường SKHĐT" userId="ab9568c39a88b08a" providerId="LiveId" clId="{BF26DD22-B540-4830-BD60-D425B6730396}" dt="2024-06-05T07:49:57.350" v="8167" actId="20577"/>
          <ac:spMkLst>
            <pc:docMk/>
            <pc:sldMk cId="3655630329" sldId="2147476337"/>
            <ac:spMk id="3" creationId="{B0E1E633-D255-1218-5C50-869F2AB0F13A}"/>
          </ac:spMkLst>
        </pc:spChg>
        <pc:spChg chg="mod">
          <ac:chgData name="Tường SKHĐT" userId="ab9568c39a88b08a" providerId="LiveId" clId="{BF26DD22-B540-4830-BD60-D425B6730396}" dt="2024-06-05T07:48:45.352" v="7894" actId="1076"/>
          <ac:spMkLst>
            <pc:docMk/>
            <pc:sldMk cId="3655630329" sldId="2147476337"/>
            <ac:spMk id="5" creationId="{F78A1601-9C98-9AFE-2816-FB28BDC5E5EF}"/>
          </ac:spMkLst>
        </pc:spChg>
      </pc:sldChg>
      <pc:sldChg chg="add">
        <pc:chgData name="Tường SKHĐT" userId="ab9568c39a88b08a" providerId="LiveId" clId="{BF26DD22-B540-4830-BD60-D425B6730396}" dt="2024-06-03T09:50:00.785" v="3504"/>
        <pc:sldMkLst>
          <pc:docMk/>
          <pc:sldMk cId="2115372625" sldId="2147476338"/>
        </pc:sldMkLst>
      </pc:sldChg>
      <pc:sldChg chg="modSp add">
        <pc:chgData name="Tường SKHĐT" userId="ab9568c39a88b08a" providerId="LiveId" clId="{BF26DD22-B540-4830-BD60-D425B6730396}" dt="2024-06-03T09:50:50.410" v="3574" actId="20577"/>
        <pc:sldMkLst>
          <pc:docMk/>
          <pc:sldMk cId="1520649457" sldId="2147476339"/>
        </pc:sldMkLst>
        <pc:graphicFrameChg chg="mod">
          <ac:chgData name="Tường SKHĐT" userId="ab9568c39a88b08a" providerId="LiveId" clId="{BF26DD22-B540-4830-BD60-D425B6730396}" dt="2024-06-03T09:50:50.410" v="3574" actId="20577"/>
          <ac:graphicFrameMkLst>
            <pc:docMk/>
            <pc:sldMk cId="1520649457" sldId="2147476339"/>
            <ac:graphicFrameMk id="6" creationId="{3C28C46B-D524-DA33-E029-5802ABC9CE66}"/>
          </ac:graphicFrameMkLst>
        </pc:graphicFrameChg>
      </pc:sldChg>
      <pc:sldChg chg="add">
        <pc:chgData name="Tường SKHĐT" userId="ab9568c39a88b08a" providerId="LiveId" clId="{BF26DD22-B540-4830-BD60-D425B6730396}" dt="2024-06-03T09:51:24.200" v="3576"/>
        <pc:sldMkLst>
          <pc:docMk/>
          <pc:sldMk cId="260810000" sldId="2147476340"/>
        </pc:sldMkLst>
      </pc:sldChg>
      <pc:sldChg chg="modSp add mod">
        <pc:chgData name="Tường SKHĐT" userId="ab9568c39a88b08a" providerId="LiveId" clId="{BF26DD22-B540-4830-BD60-D425B6730396}" dt="2024-06-05T04:02:18.686" v="6629" actId="20577"/>
        <pc:sldMkLst>
          <pc:docMk/>
          <pc:sldMk cId="3203912969" sldId="2147476341"/>
        </pc:sldMkLst>
        <pc:spChg chg="mod">
          <ac:chgData name="Tường SKHĐT" userId="ab9568c39a88b08a" providerId="LiveId" clId="{BF26DD22-B540-4830-BD60-D425B6730396}" dt="2024-06-05T04:02:18.686" v="6629" actId="20577"/>
          <ac:spMkLst>
            <pc:docMk/>
            <pc:sldMk cId="3203912969" sldId="2147476341"/>
            <ac:spMk id="40963" creationId="{A7AC515C-C3EC-B8A0-D33F-FD85E6854517}"/>
          </ac:spMkLst>
        </pc:spChg>
      </pc:sldChg>
      <pc:sldChg chg="add">
        <pc:chgData name="Tường SKHĐT" userId="ab9568c39a88b08a" providerId="LiveId" clId="{BF26DD22-B540-4830-BD60-D425B6730396}" dt="2024-06-03T09:51:24.200" v="3576"/>
        <pc:sldMkLst>
          <pc:docMk/>
          <pc:sldMk cId="4140525984" sldId="2147476342"/>
        </pc:sldMkLst>
      </pc:sldChg>
      <pc:sldChg chg="add">
        <pc:chgData name="Tường SKHĐT" userId="ab9568c39a88b08a" providerId="LiveId" clId="{BF26DD22-B540-4830-BD60-D425B6730396}" dt="2024-06-03T09:51:24.200" v="3576"/>
        <pc:sldMkLst>
          <pc:docMk/>
          <pc:sldMk cId="2595292562" sldId="2147476343"/>
        </pc:sldMkLst>
      </pc:sldChg>
      <pc:sldChg chg="modSp add mod">
        <pc:chgData name="Tường SKHĐT" userId="ab9568c39a88b08a" providerId="LiveId" clId="{BF26DD22-B540-4830-BD60-D425B6730396}" dt="2024-06-03T09:54:27.190" v="3584" actId="108"/>
        <pc:sldMkLst>
          <pc:docMk/>
          <pc:sldMk cId="4127341231" sldId="2147476344"/>
        </pc:sldMkLst>
        <pc:spChg chg="mod">
          <ac:chgData name="Tường SKHĐT" userId="ab9568c39a88b08a" providerId="LiveId" clId="{BF26DD22-B540-4830-BD60-D425B6730396}" dt="2024-06-03T09:54:27.190" v="3584" actId="108"/>
          <ac:spMkLst>
            <pc:docMk/>
            <pc:sldMk cId="4127341231" sldId="2147476344"/>
            <ac:spMk id="40963" creationId="{A7AC515C-C3EC-B8A0-D33F-FD85E6854517}"/>
          </ac:spMkLst>
        </pc:spChg>
      </pc:sldChg>
      <pc:sldChg chg="modSp add mod">
        <pc:chgData name="Tường SKHĐT" userId="ab9568c39a88b08a" providerId="LiveId" clId="{BF26DD22-B540-4830-BD60-D425B6730396}" dt="2024-06-05T07:45:34.244" v="7889" actId="1076"/>
        <pc:sldMkLst>
          <pc:docMk/>
          <pc:sldMk cId="2117635561" sldId="2147476345"/>
        </pc:sldMkLst>
        <pc:spChg chg="mod">
          <ac:chgData name="Tường SKHĐT" userId="ab9568c39a88b08a" providerId="LiveId" clId="{BF26DD22-B540-4830-BD60-D425B6730396}" dt="2024-06-05T07:45:34.244" v="7889" actId="1076"/>
          <ac:spMkLst>
            <pc:docMk/>
            <pc:sldMk cId="2117635561" sldId="2147476345"/>
            <ac:spMk id="40963" creationId="{A7AC515C-C3EC-B8A0-D33F-FD85E6854517}"/>
          </ac:spMkLst>
        </pc:spChg>
      </pc:sldChg>
      <pc:sldChg chg="add">
        <pc:chgData name="Tường SKHĐT" userId="ab9568c39a88b08a" providerId="LiveId" clId="{BF26DD22-B540-4830-BD60-D425B6730396}" dt="2024-06-03T09:51:24.200" v="3576"/>
        <pc:sldMkLst>
          <pc:docMk/>
          <pc:sldMk cId="1513528646" sldId="2147476346"/>
        </pc:sldMkLst>
      </pc:sldChg>
      <pc:sldChg chg="add">
        <pc:chgData name="Tường SKHĐT" userId="ab9568c39a88b08a" providerId="LiveId" clId="{BF26DD22-B540-4830-BD60-D425B6730396}" dt="2024-06-03T09:51:24.200" v="3576"/>
        <pc:sldMkLst>
          <pc:docMk/>
          <pc:sldMk cId="2772287671" sldId="2147476347"/>
        </pc:sldMkLst>
      </pc:sldChg>
      <pc:sldChg chg="add del">
        <pc:chgData name="Tường SKHĐT" userId="ab9568c39a88b08a" providerId="LiveId" clId="{BF26DD22-B540-4830-BD60-D425B6730396}" dt="2024-06-04T06:50:17.875" v="4038" actId="2696"/>
        <pc:sldMkLst>
          <pc:docMk/>
          <pc:sldMk cId="2896816314" sldId="2147476348"/>
        </pc:sldMkLst>
      </pc:sldChg>
      <pc:sldChg chg="modSp add del mod">
        <pc:chgData name="Tường SKHĐT" userId="ab9568c39a88b08a" providerId="LiveId" clId="{BF26DD22-B540-4830-BD60-D425B6730396}" dt="2024-06-05T00:33:20.201" v="6251" actId="2696"/>
        <pc:sldMkLst>
          <pc:docMk/>
          <pc:sldMk cId="2897757419" sldId="2147476348"/>
        </pc:sldMkLst>
        <pc:spChg chg="mod">
          <ac:chgData name="Tường SKHĐT" userId="ab9568c39a88b08a" providerId="LiveId" clId="{BF26DD22-B540-4830-BD60-D425B6730396}" dt="2024-06-04T07:33:36.006" v="4059" actId="20577"/>
          <ac:spMkLst>
            <pc:docMk/>
            <pc:sldMk cId="2897757419" sldId="2147476348"/>
            <ac:spMk id="2" creationId="{E3F2BF9A-C482-E244-621B-6DF71CDC208B}"/>
          </ac:spMkLst>
        </pc:spChg>
        <pc:graphicFrameChg chg="modGraphic">
          <ac:chgData name="Tường SKHĐT" userId="ab9568c39a88b08a" providerId="LiveId" clId="{BF26DD22-B540-4830-BD60-D425B6730396}" dt="2024-06-04T07:35:45.125" v="4489" actId="20577"/>
          <ac:graphicFrameMkLst>
            <pc:docMk/>
            <pc:sldMk cId="2897757419" sldId="2147476348"/>
            <ac:graphicFrameMk id="8" creationId="{B5E5335D-2EED-82AF-3A59-FAE8BB94EAE1}"/>
          </ac:graphicFrameMkLst>
        </pc:graphicFrameChg>
      </pc:sldChg>
      <pc:sldChg chg="add del">
        <pc:chgData name="Tường SKHĐT" userId="ab9568c39a88b08a" providerId="LiveId" clId="{BF26DD22-B540-4830-BD60-D425B6730396}" dt="2024-06-05T08:49:50.274" v="8181" actId="2696"/>
        <pc:sldMkLst>
          <pc:docMk/>
          <pc:sldMk cId="3033049165" sldId="2147476349"/>
        </pc:sldMkLst>
      </pc:sldChg>
      <pc:sldChg chg="delSp modSp add mod">
        <pc:chgData name="Tường SKHĐT" userId="ab9568c39a88b08a" providerId="LiveId" clId="{BF26DD22-B540-4830-BD60-D425B6730396}" dt="2024-06-05T08:54:42.047" v="8199" actId="404"/>
        <pc:sldMkLst>
          <pc:docMk/>
          <pc:sldMk cId="1070505327" sldId="2147476350"/>
        </pc:sldMkLst>
        <pc:spChg chg="mod">
          <ac:chgData name="Tường SKHĐT" userId="ab9568c39a88b08a" providerId="LiveId" clId="{BF26DD22-B540-4830-BD60-D425B6730396}" dt="2024-06-05T08:53:29.589" v="8185" actId="1076"/>
          <ac:spMkLst>
            <pc:docMk/>
            <pc:sldMk cId="1070505327" sldId="2147476350"/>
            <ac:spMk id="5" creationId="{85B0C6AB-4906-5932-12D4-5FAF7DC72C97}"/>
          </ac:spMkLst>
        </pc:spChg>
        <pc:graphicFrameChg chg="mod modGraphic">
          <ac:chgData name="Tường SKHĐT" userId="ab9568c39a88b08a" providerId="LiveId" clId="{BF26DD22-B540-4830-BD60-D425B6730396}" dt="2024-06-05T08:54:42.047" v="8199" actId="404"/>
          <ac:graphicFrameMkLst>
            <pc:docMk/>
            <pc:sldMk cId="1070505327" sldId="2147476350"/>
            <ac:graphicFrameMk id="2" creationId="{513F785A-C0A4-87EF-A254-76B8CC433305}"/>
          </ac:graphicFrameMkLst>
        </pc:graphicFrameChg>
        <pc:graphicFrameChg chg="del">
          <ac:chgData name="Tường SKHĐT" userId="ab9568c39a88b08a" providerId="LiveId" clId="{BF26DD22-B540-4830-BD60-D425B6730396}" dt="2024-06-05T08:53:17.130" v="8182" actId="21"/>
          <ac:graphicFrameMkLst>
            <pc:docMk/>
            <pc:sldMk cId="1070505327" sldId="2147476350"/>
            <ac:graphicFrameMk id="4" creationId="{97EBC3A3-F5DF-90E8-870F-0D4910AF8292}"/>
          </ac:graphicFrameMkLst>
        </pc:graphicFrameChg>
      </pc:sldChg>
      <pc:sldChg chg="delSp modSp add mod">
        <pc:chgData name="Tường SKHĐT" userId="ab9568c39a88b08a" providerId="LiveId" clId="{BF26DD22-B540-4830-BD60-D425B6730396}" dt="2024-06-04T09:12:45.422" v="5423" actId="1076"/>
        <pc:sldMkLst>
          <pc:docMk/>
          <pc:sldMk cId="4213319497" sldId="2147476351"/>
        </pc:sldMkLst>
        <pc:spChg chg="mod">
          <ac:chgData name="Tường SKHĐT" userId="ab9568c39a88b08a" providerId="LiveId" clId="{BF26DD22-B540-4830-BD60-D425B6730396}" dt="2024-06-04T09:12:45.422" v="5423" actId="1076"/>
          <ac:spMkLst>
            <pc:docMk/>
            <pc:sldMk cId="4213319497" sldId="2147476351"/>
            <ac:spMk id="27" creationId="{01DC26C3-E6F4-C27A-8624-3A65D81B6008}"/>
          </ac:spMkLst>
        </pc:spChg>
        <pc:graphicFrameChg chg="del">
          <ac:chgData name="Tường SKHĐT" userId="ab9568c39a88b08a" providerId="LiveId" clId="{BF26DD22-B540-4830-BD60-D425B6730396}" dt="2024-06-04T07:54:34.913" v="4851" actId="21"/>
          <ac:graphicFrameMkLst>
            <pc:docMk/>
            <pc:sldMk cId="4213319497" sldId="2147476351"/>
            <ac:graphicFrameMk id="2" creationId="{AB9A9455-8F8B-226A-49D9-3F88DD4C43DD}"/>
          </ac:graphicFrameMkLst>
        </pc:graphicFrameChg>
        <pc:graphicFrameChg chg="mod">
          <ac:chgData name="Tường SKHĐT" userId="ab9568c39a88b08a" providerId="LiveId" clId="{BF26DD22-B540-4830-BD60-D425B6730396}" dt="2024-06-04T09:12:37.538" v="5417" actId="1076"/>
          <ac:graphicFrameMkLst>
            <pc:docMk/>
            <pc:sldMk cId="4213319497" sldId="2147476351"/>
            <ac:graphicFrameMk id="3" creationId="{666AD7DA-80CE-7A42-976C-2FA0789BF7F5}"/>
          </ac:graphicFrameMkLst>
        </pc:graphicFrameChg>
        <pc:graphicFrameChg chg="mod modGraphic">
          <ac:chgData name="Tường SKHĐT" userId="ab9568c39a88b08a" providerId="LiveId" clId="{BF26DD22-B540-4830-BD60-D425B6730396}" dt="2024-06-04T08:00:24.578" v="4902" actId="20577"/>
          <ac:graphicFrameMkLst>
            <pc:docMk/>
            <pc:sldMk cId="4213319497" sldId="2147476351"/>
            <ac:graphicFrameMk id="4" creationId="{4FC3265D-088C-983B-8869-EB812AE3B0E7}"/>
          </ac:graphicFrameMkLst>
        </pc:graphicFrameChg>
      </pc:sldChg>
      <pc:sldChg chg="addSp modSp add del mod">
        <pc:chgData name="Tường SKHĐT" userId="ab9568c39a88b08a" providerId="LiveId" clId="{BF26DD22-B540-4830-BD60-D425B6730396}" dt="2024-06-04T09:05:02.096" v="5144" actId="2696"/>
        <pc:sldMkLst>
          <pc:docMk/>
          <pc:sldMk cId="2427022805" sldId="2147476352"/>
        </pc:sldMkLst>
        <pc:spChg chg="mod">
          <ac:chgData name="Tường SKHĐT" userId="ab9568c39a88b08a" providerId="LiveId" clId="{BF26DD22-B540-4830-BD60-D425B6730396}" dt="2024-06-04T09:01:12.793" v="4914" actId="20577"/>
          <ac:spMkLst>
            <pc:docMk/>
            <pc:sldMk cId="2427022805" sldId="2147476352"/>
            <ac:spMk id="3" creationId="{A0D5D58A-756E-802D-A09E-1BEA6D184E77}"/>
          </ac:spMkLst>
        </pc:spChg>
        <pc:spChg chg="mod">
          <ac:chgData name="Tường SKHĐT" userId="ab9568c39a88b08a" providerId="LiveId" clId="{BF26DD22-B540-4830-BD60-D425B6730396}" dt="2024-06-04T09:03:20.413" v="5030" actId="20577"/>
          <ac:spMkLst>
            <pc:docMk/>
            <pc:sldMk cId="2427022805" sldId="2147476352"/>
            <ac:spMk id="6" creationId="{81B6DC98-C123-5771-E46D-17ED3EE03739}"/>
          </ac:spMkLst>
        </pc:spChg>
        <pc:spChg chg="mod">
          <ac:chgData name="Tường SKHĐT" userId="ab9568c39a88b08a" providerId="LiveId" clId="{BF26DD22-B540-4830-BD60-D425B6730396}" dt="2024-06-04T09:02:45.139" v="4990" actId="20577"/>
          <ac:spMkLst>
            <pc:docMk/>
            <pc:sldMk cId="2427022805" sldId="2147476352"/>
            <ac:spMk id="7" creationId="{1D5BEF29-302C-58EC-1775-63A1A262249D}"/>
          </ac:spMkLst>
        </pc:spChg>
        <pc:spChg chg="add mod">
          <ac:chgData name="Tường SKHĐT" userId="ab9568c39a88b08a" providerId="LiveId" clId="{BF26DD22-B540-4830-BD60-D425B6730396}" dt="2024-06-04T09:04:07.934" v="5086" actId="20577"/>
          <ac:spMkLst>
            <pc:docMk/>
            <pc:sldMk cId="2427022805" sldId="2147476352"/>
            <ac:spMk id="8" creationId="{6800391E-BFFC-CE21-A107-F01C2104BB29}"/>
          </ac:spMkLst>
        </pc:spChg>
        <pc:spChg chg="mod">
          <ac:chgData name="Tường SKHĐT" userId="ab9568c39a88b08a" providerId="LiveId" clId="{BF26DD22-B540-4830-BD60-D425B6730396}" dt="2024-06-04T09:01:38.623" v="4926" actId="20577"/>
          <ac:spMkLst>
            <pc:docMk/>
            <pc:sldMk cId="2427022805" sldId="2147476352"/>
            <ac:spMk id="16" creationId="{CD1FFBD1-4EFA-ED54-8F81-E3C9559069D4}"/>
          </ac:spMkLst>
        </pc:spChg>
        <pc:spChg chg="mod">
          <ac:chgData name="Tường SKHĐT" userId="ab9568c39a88b08a" providerId="LiveId" clId="{BF26DD22-B540-4830-BD60-D425B6730396}" dt="2024-06-04T09:01:19.852" v="4923" actId="20577"/>
          <ac:spMkLst>
            <pc:docMk/>
            <pc:sldMk cId="2427022805" sldId="2147476352"/>
            <ac:spMk id="17" creationId="{227F0722-3FD1-20AC-1889-4BEC4E408B20}"/>
          </ac:spMkLst>
        </pc:spChg>
        <pc:spChg chg="mod">
          <ac:chgData name="Tường SKHĐT" userId="ab9568c39a88b08a" providerId="LiveId" clId="{BF26DD22-B540-4830-BD60-D425B6730396}" dt="2024-06-04T09:02:09.437" v="4955" actId="20577"/>
          <ac:spMkLst>
            <pc:docMk/>
            <pc:sldMk cId="2427022805" sldId="2147476352"/>
            <ac:spMk id="18" creationId="{34F63EF8-BB71-3877-EDA9-5BA9EE3FB077}"/>
          </ac:spMkLst>
        </pc:spChg>
        <pc:spChg chg="mod">
          <ac:chgData name="Tường SKHĐT" userId="ab9568c39a88b08a" providerId="LiveId" clId="{BF26DD22-B540-4830-BD60-D425B6730396}" dt="2024-06-04T09:02:28.409" v="4984" actId="20577"/>
          <ac:spMkLst>
            <pc:docMk/>
            <pc:sldMk cId="2427022805" sldId="2147476352"/>
            <ac:spMk id="19" creationId="{7E1B28B2-E2F7-8C5A-E350-C981F667F0AE}"/>
          </ac:spMkLst>
        </pc:spChg>
        <pc:spChg chg="mod">
          <ac:chgData name="Tường SKHĐT" userId="ab9568c39a88b08a" providerId="LiveId" clId="{BF26DD22-B540-4830-BD60-D425B6730396}" dt="2024-06-04T09:01:42.154" v="4927" actId="20577"/>
          <ac:spMkLst>
            <pc:docMk/>
            <pc:sldMk cId="2427022805" sldId="2147476352"/>
            <ac:spMk id="20" creationId="{3E0C8D21-0D0F-9FC1-9373-B4FE0AFFD371}"/>
          </ac:spMkLst>
        </pc:spChg>
        <pc:spChg chg="mod">
          <ac:chgData name="Tường SKHĐT" userId="ab9568c39a88b08a" providerId="LiveId" clId="{BF26DD22-B540-4830-BD60-D425B6730396}" dt="2024-06-04T09:02:34.460" v="4985" actId="1076"/>
          <ac:spMkLst>
            <pc:docMk/>
            <pc:sldMk cId="2427022805" sldId="2147476352"/>
            <ac:spMk id="27" creationId="{01DC26C3-E6F4-C27A-8624-3A65D81B6008}"/>
          </ac:spMkLst>
        </pc:spChg>
        <pc:spChg chg="mod">
          <ac:chgData name="Tường SKHĐT" userId="ab9568c39a88b08a" providerId="LiveId" clId="{BF26DD22-B540-4830-BD60-D425B6730396}" dt="2024-06-04T09:02:04.343" v="4949" actId="20577"/>
          <ac:spMkLst>
            <pc:docMk/>
            <pc:sldMk cId="2427022805" sldId="2147476352"/>
            <ac:spMk id="720" creationId="{00000000-0000-0000-0000-000000000000}"/>
          </ac:spMkLst>
        </pc:spChg>
        <pc:spChg chg="mod">
          <ac:chgData name="Tường SKHĐT" userId="ab9568c39a88b08a" providerId="LiveId" clId="{BF26DD22-B540-4830-BD60-D425B6730396}" dt="2024-06-04T09:02:23.071" v="4975" actId="20577"/>
          <ac:spMkLst>
            <pc:docMk/>
            <pc:sldMk cId="2427022805" sldId="2147476352"/>
            <ac:spMk id="726" creationId="{00000000-0000-0000-0000-000000000000}"/>
          </ac:spMkLst>
        </pc:spChg>
      </pc:sldChg>
      <pc:sldChg chg="addSp delSp modSp add mod">
        <pc:chgData name="Tường SKHĐT" userId="ab9568c39a88b08a" providerId="LiveId" clId="{BF26DD22-B540-4830-BD60-D425B6730396}" dt="2024-06-05T00:54:54.510" v="6345" actId="14100"/>
        <pc:sldMkLst>
          <pc:docMk/>
          <pc:sldMk cId="3612593938" sldId="2147476353"/>
        </pc:sldMkLst>
        <pc:spChg chg="mod">
          <ac:chgData name="Tường SKHĐT" userId="ab9568c39a88b08a" providerId="LiveId" clId="{BF26DD22-B540-4830-BD60-D425B6730396}" dt="2024-06-05T00:48:53.593" v="6265" actId="20577"/>
          <ac:spMkLst>
            <pc:docMk/>
            <pc:sldMk cId="3612593938" sldId="2147476353"/>
            <ac:spMk id="3" creationId="{A0D5D58A-756E-802D-A09E-1BEA6D184E77}"/>
          </ac:spMkLst>
        </pc:spChg>
        <pc:spChg chg="mod">
          <ac:chgData name="Tường SKHĐT" userId="ab9568c39a88b08a" providerId="LiveId" clId="{BF26DD22-B540-4830-BD60-D425B6730396}" dt="2024-06-05T00:50:17.968" v="6336" actId="20577"/>
          <ac:spMkLst>
            <pc:docMk/>
            <pc:sldMk cId="3612593938" sldId="2147476353"/>
            <ac:spMk id="6" creationId="{81B6DC98-C123-5771-E46D-17ED3EE03739}"/>
          </ac:spMkLst>
        </pc:spChg>
        <pc:spChg chg="mod">
          <ac:chgData name="Tường SKHĐT" userId="ab9568c39a88b08a" providerId="LiveId" clId="{BF26DD22-B540-4830-BD60-D425B6730396}" dt="2024-06-04T09:05:55.821" v="5168" actId="255"/>
          <ac:spMkLst>
            <pc:docMk/>
            <pc:sldMk cId="3612593938" sldId="2147476353"/>
            <ac:spMk id="7" creationId="{1D5BEF29-302C-58EC-1775-63A1A262249D}"/>
          </ac:spMkLst>
        </pc:spChg>
        <pc:spChg chg="del mod">
          <ac:chgData name="Tường SKHĐT" userId="ab9568c39a88b08a" providerId="LiveId" clId="{BF26DD22-B540-4830-BD60-D425B6730396}" dt="2024-06-04T09:04:41.992" v="5141" actId="21"/>
          <ac:spMkLst>
            <pc:docMk/>
            <pc:sldMk cId="3612593938" sldId="2147476353"/>
            <ac:spMk id="8" creationId="{6800391E-BFFC-CE21-A107-F01C2104BB29}"/>
          </ac:spMkLst>
        </pc:spChg>
        <pc:spChg chg="mod">
          <ac:chgData name="Tường SKHĐT" userId="ab9568c39a88b08a" providerId="LiveId" clId="{BF26DD22-B540-4830-BD60-D425B6730396}" dt="2024-06-05T00:49:33.589" v="6304" actId="20577"/>
          <ac:spMkLst>
            <pc:docMk/>
            <pc:sldMk cId="3612593938" sldId="2147476353"/>
            <ac:spMk id="16" creationId="{CD1FFBD1-4EFA-ED54-8F81-E3C9559069D4}"/>
          </ac:spMkLst>
        </pc:spChg>
        <pc:spChg chg="mod">
          <ac:chgData name="Tường SKHĐT" userId="ab9568c39a88b08a" providerId="LiveId" clId="{BF26DD22-B540-4830-BD60-D425B6730396}" dt="2024-06-05T00:48:58.212" v="6271" actId="20577"/>
          <ac:spMkLst>
            <pc:docMk/>
            <pc:sldMk cId="3612593938" sldId="2147476353"/>
            <ac:spMk id="17" creationId="{227F0722-3FD1-20AC-1889-4BEC4E408B20}"/>
          </ac:spMkLst>
        </pc:spChg>
        <pc:spChg chg="mod">
          <ac:chgData name="Tường SKHĐT" userId="ab9568c39a88b08a" providerId="LiveId" clId="{BF26DD22-B540-4830-BD60-D425B6730396}" dt="2024-06-05T00:49:19.095" v="6292" actId="20577"/>
          <ac:spMkLst>
            <pc:docMk/>
            <pc:sldMk cId="3612593938" sldId="2147476353"/>
            <ac:spMk id="18" creationId="{34F63EF8-BB71-3877-EDA9-5BA9EE3FB077}"/>
          </ac:spMkLst>
        </pc:spChg>
        <pc:spChg chg="mod">
          <ac:chgData name="Tường SKHĐT" userId="ab9568c39a88b08a" providerId="LiveId" clId="{BF26DD22-B540-4830-BD60-D425B6730396}" dt="2024-06-05T00:49:54.408" v="6324" actId="20577"/>
          <ac:spMkLst>
            <pc:docMk/>
            <pc:sldMk cId="3612593938" sldId="2147476353"/>
            <ac:spMk id="19" creationId="{7E1B28B2-E2F7-8C5A-E350-C981F667F0AE}"/>
          </ac:spMkLst>
        </pc:spChg>
        <pc:spChg chg="mod">
          <ac:chgData name="Tường SKHĐT" userId="ab9568c39a88b08a" providerId="LiveId" clId="{BF26DD22-B540-4830-BD60-D425B6730396}" dt="2024-06-05T00:49:38.092" v="6310" actId="20577"/>
          <ac:spMkLst>
            <pc:docMk/>
            <pc:sldMk cId="3612593938" sldId="2147476353"/>
            <ac:spMk id="20" creationId="{3E0C8D21-0D0F-9FC1-9373-B4FE0AFFD371}"/>
          </ac:spMkLst>
        </pc:spChg>
        <pc:spChg chg="mod">
          <ac:chgData name="Tường SKHĐT" userId="ab9568c39a88b08a" providerId="LiveId" clId="{BF26DD22-B540-4830-BD60-D425B6730396}" dt="2024-06-04T09:05:48.653" v="5166" actId="1076"/>
          <ac:spMkLst>
            <pc:docMk/>
            <pc:sldMk cId="3612593938" sldId="2147476353"/>
            <ac:spMk id="27" creationId="{01DC26C3-E6F4-C27A-8624-3A65D81B6008}"/>
          </ac:spMkLst>
        </pc:spChg>
        <pc:spChg chg="mod">
          <ac:chgData name="Tường SKHĐT" userId="ab9568c39a88b08a" providerId="LiveId" clId="{BF26DD22-B540-4830-BD60-D425B6730396}" dt="2024-06-05T00:49:12.926" v="6285" actId="20577"/>
          <ac:spMkLst>
            <pc:docMk/>
            <pc:sldMk cId="3612593938" sldId="2147476353"/>
            <ac:spMk id="720" creationId="{00000000-0000-0000-0000-000000000000}"/>
          </ac:spMkLst>
        </pc:spChg>
        <pc:spChg chg="mod">
          <ac:chgData name="Tường SKHĐT" userId="ab9568c39a88b08a" providerId="LiveId" clId="{BF26DD22-B540-4830-BD60-D425B6730396}" dt="2024-06-05T00:49:50.245" v="6320" actId="20577"/>
          <ac:spMkLst>
            <pc:docMk/>
            <pc:sldMk cId="3612593938" sldId="2147476353"/>
            <ac:spMk id="726" creationId="{00000000-0000-0000-0000-000000000000}"/>
          </ac:spMkLst>
        </pc:spChg>
        <pc:graphicFrameChg chg="add mod">
          <ac:chgData name="Tường SKHĐT" userId="ab9568c39a88b08a" providerId="LiveId" clId="{BF26DD22-B540-4830-BD60-D425B6730396}" dt="2024-06-04T09:09:17.275" v="5320"/>
          <ac:graphicFrameMkLst>
            <pc:docMk/>
            <pc:sldMk cId="3612593938" sldId="2147476353"/>
            <ac:graphicFrameMk id="9" creationId="{D67DE786-D21D-8189-138A-AB16E8B24627}"/>
          </ac:graphicFrameMkLst>
        </pc:graphicFrameChg>
        <pc:cxnChg chg="mod">
          <ac:chgData name="Tường SKHĐT" userId="ab9568c39a88b08a" providerId="LiveId" clId="{BF26DD22-B540-4830-BD60-D425B6730396}" dt="2024-06-05T00:54:54.510" v="6345" actId="14100"/>
          <ac:cxnSpMkLst>
            <pc:docMk/>
            <pc:sldMk cId="3612593938" sldId="2147476353"/>
            <ac:cxnSpMk id="26" creationId="{169C6F43-6D5B-95B4-AB42-3B41CFB5B6B7}"/>
          </ac:cxnSpMkLst>
        </pc:cxnChg>
      </pc:sldChg>
      <pc:sldChg chg="modSp add mod">
        <pc:chgData name="Tường SKHĐT" userId="ab9568c39a88b08a" providerId="LiveId" clId="{BF26DD22-B540-4830-BD60-D425B6730396}" dt="2024-06-04T09:11:30.333" v="5370" actId="20577"/>
        <pc:sldMkLst>
          <pc:docMk/>
          <pc:sldMk cId="1961875421" sldId="2147476354"/>
        </pc:sldMkLst>
        <pc:spChg chg="mod">
          <ac:chgData name="Tường SKHĐT" userId="ab9568c39a88b08a" providerId="LiveId" clId="{BF26DD22-B540-4830-BD60-D425B6730396}" dt="2024-06-04T09:11:30.333" v="5370" actId="20577"/>
          <ac:spMkLst>
            <pc:docMk/>
            <pc:sldMk cId="1961875421" sldId="2147476354"/>
            <ac:spMk id="7" creationId="{1D5BEF29-302C-58EC-1775-63A1A262249D}"/>
          </ac:spMkLst>
        </pc:spChg>
        <pc:spChg chg="mod">
          <ac:chgData name="Tường SKHĐT" userId="ab9568c39a88b08a" providerId="LiveId" clId="{BF26DD22-B540-4830-BD60-D425B6730396}" dt="2024-06-04T09:05:31.084" v="5163" actId="1076"/>
          <ac:spMkLst>
            <pc:docMk/>
            <pc:sldMk cId="1961875421" sldId="2147476354"/>
            <ac:spMk id="27" creationId="{01DC26C3-E6F4-C27A-8624-3A65D81B6008}"/>
          </ac:spMkLst>
        </pc:spChg>
      </pc:sldChg>
      <pc:sldChg chg="delSp modSp add mod">
        <pc:chgData name="Tường SKHĐT" userId="ab9568c39a88b08a" providerId="LiveId" clId="{BF26DD22-B540-4830-BD60-D425B6730396}" dt="2024-06-05T00:54:27.774" v="6343" actId="121"/>
        <pc:sldMkLst>
          <pc:docMk/>
          <pc:sldMk cId="931393927" sldId="2147476355"/>
        </pc:sldMkLst>
        <pc:spChg chg="mod">
          <ac:chgData name="Tường SKHĐT" userId="ab9568c39a88b08a" providerId="LiveId" clId="{BF26DD22-B540-4830-BD60-D425B6730396}" dt="2024-06-04T09:12:54.136" v="5434" actId="20577"/>
          <ac:spMkLst>
            <pc:docMk/>
            <pc:sldMk cId="931393927" sldId="2147476355"/>
            <ac:spMk id="27" creationId="{01DC26C3-E6F4-C27A-8624-3A65D81B6008}"/>
          </ac:spMkLst>
        </pc:spChg>
        <pc:graphicFrameChg chg="del">
          <ac:chgData name="Tường SKHĐT" userId="ab9568c39a88b08a" providerId="LiveId" clId="{BF26DD22-B540-4830-BD60-D425B6730396}" dt="2024-06-04T09:09:43.734" v="5359" actId="21"/>
          <ac:graphicFrameMkLst>
            <pc:docMk/>
            <pc:sldMk cId="931393927" sldId="2147476355"/>
            <ac:graphicFrameMk id="2" creationId="{AB9A9455-8F8B-226A-49D9-3F88DD4C43DD}"/>
          </ac:graphicFrameMkLst>
        </pc:graphicFrameChg>
        <pc:graphicFrameChg chg="mod modGraphic">
          <ac:chgData name="Tường SKHĐT" userId="ab9568c39a88b08a" providerId="LiveId" clId="{BF26DD22-B540-4830-BD60-D425B6730396}" dt="2024-06-04T09:09:39.688" v="5358"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F26DD22-B540-4830-BD60-D425B6730396}" dt="2024-06-05T00:54:27.774" v="6343" actId="121"/>
          <ac:graphicFrameMkLst>
            <pc:docMk/>
            <pc:sldMk cId="931393927" sldId="2147476355"/>
            <ac:graphicFrameMk id="4" creationId="{0B0A17C3-44F8-3E65-8456-93D7E1729444}"/>
          </ac:graphicFrameMkLst>
        </pc:graphicFrameChg>
      </pc:sldChg>
      <pc:sldChg chg="addSp delSp modSp add mod">
        <pc:chgData name="Tường SKHĐT" userId="ab9568c39a88b08a" providerId="LiveId" clId="{BF26DD22-B540-4830-BD60-D425B6730396}" dt="2024-06-05T04:04:57.439" v="6669" actId="20577"/>
        <pc:sldMkLst>
          <pc:docMk/>
          <pc:sldMk cId="403574154" sldId="2147476356"/>
        </pc:sldMkLst>
        <pc:spChg chg="mod">
          <ac:chgData name="Tường SKHĐT" userId="ab9568c39a88b08a" providerId="LiveId" clId="{BF26DD22-B540-4830-BD60-D425B6730396}" dt="2024-06-04T09:15:37.676" v="5509" actId="20577"/>
          <ac:spMkLst>
            <pc:docMk/>
            <pc:sldMk cId="403574154" sldId="2147476356"/>
            <ac:spMk id="7" creationId="{3D04B034-52E2-772C-5CBC-659F4E57483C}"/>
          </ac:spMkLst>
        </pc:spChg>
        <pc:graphicFrameChg chg="add mod">
          <ac:chgData name="Tường SKHĐT" userId="ab9568c39a88b08a" providerId="LiveId" clId="{BF26DD22-B540-4830-BD60-D425B6730396}" dt="2024-06-05T04:03:17.452" v="6632"/>
          <ac:graphicFrameMkLst>
            <pc:docMk/>
            <pc:sldMk cId="403574154" sldId="2147476356"/>
            <ac:graphicFrameMk id="2" creationId="{00D1405A-1787-2322-DCB8-8BA8EC9DCE74}"/>
          </ac:graphicFrameMkLst>
        </pc:graphicFrameChg>
        <pc:graphicFrameChg chg="add mod modGraphic">
          <ac:chgData name="Tường SKHĐT" userId="ab9568c39a88b08a" providerId="LiveId" clId="{BF26DD22-B540-4830-BD60-D425B6730396}" dt="2024-06-05T04:03:33.438" v="6646" actId="255"/>
          <ac:graphicFrameMkLst>
            <pc:docMk/>
            <pc:sldMk cId="403574154" sldId="2147476356"/>
            <ac:graphicFrameMk id="3" creationId="{840A024F-F941-7751-9442-019957A52639}"/>
          </ac:graphicFrameMkLst>
        </pc:graphicFrameChg>
        <pc:graphicFrameChg chg="mod modGraphic">
          <ac:chgData name="Tường SKHĐT" userId="ab9568c39a88b08a" providerId="LiveId" clId="{BF26DD22-B540-4830-BD60-D425B6730396}" dt="2024-06-05T04:04:57.439" v="6669" actId="20577"/>
          <ac:graphicFrameMkLst>
            <pc:docMk/>
            <pc:sldMk cId="403574154" sldId="2147476356"/>
            <ac:graphicFrameMk id="4" creationId="{9A682E59-E179-2A58-D3F5-0E52C56EEFF2}"/>
          </ac:graphicFrameMkLst>
        </pc:graphicFrameChg>
        <pc:graphicFrameChg chg="del">
          <ac:chgData name="Tường SKHĐT" userId="ab9568c39a88b08a" providerId="LiveId" clId="{BF26DD22-B540-4830-BD60-D425B6730396}" dt="2024-06-04T09:14:25.174" v="5436" actId="21"/>
          <ac:graphicFrameMkLst>
            <pc:docMk/>
            <pc:sldMk cId="403574154" sldId="2147476356"/>
            <ac:graphicFrameMk id="9" creationId="{ADCA8F29-1AF2-47B6-14A4-74BE24D06883}"/>
          </ac:graphicFrameMkLst>
        </pc:graphicFrameChg>
        <pc:graphicFrameChg chg="del">
          <ac:chgData name="Tường SKHĐT" userId="ab9568c39a88b08a" providerId="LiveId" clId="{BF26DD22-B540-4830-BD60-D425B6730396}" dt="2024-06-04T09:14:29.989" v="5437" actId="21"/>
          <ac:graphicFrameMkLst>
            <pc:docMk/>
            <pc:sldMk cId="403574154" sldId="2147476356"/>
            <ac:graphicFrameMk id="10" creationId="{EB528CB7-05B4-7905-3410-5A1FC60E03C8}"/>
          </ac:graphicFrameMkLst>
        </pc:graphicFrameChg>
      </pc:sldChg>
      <pc:sldChg chg="add del">
        <pc:chgData name="Tường SKHĐT" userId="ab9568c39a88b08a" providerId="LiveId" clId="{BF26DD22-B540-4830-BD60-D425B6730396}" dt="2024-06-04T09:55:53.146" v="5679" actId="2696"/>
        <pc:sldMkLst>
          <pc:docMk/>
          <pc:sldMk cId="2749422794" sldId="2147476357"/>
        </pc:sldMkLst>
      </pc:sldChg>
      <pc:sldChg chg="add del">
        <pc:chgData name="Tường SKHĐT" userId="ab9568c39a88b08a" providerId="LiveId" clId="{BF26DD22-B540-4830-BD60-D425B6730396}" dt="2024-06-04T09:43:44.386" v="5608" actId="2696"/>
        <pc:sldMkLst>
          <pc:docMk/>
          <pc:sldMk cId="3071553894" sldId="2147476358"/>
        </pc:sldMkLst>
      </pc:sldChg>
      <pc:sldChg chg="delSp modSp add mod">
        <pc:chgData name="Tường SKHĐT" userId="ab9568c39a88b08a" providerId="LiveId" clId="{BF26DD22-B540-4830-BD60-D425B6730396}" dt="2024-06-04T09:44:14.300" v="5617" actId="14100"/>
        <pc:sldMkLst>
          <pc:docMk/>
          <pc:sldMk cId="556618277" sldId="2147476359"/>
        </pc:sldMkLst>
        <pc:spChg chg="mod">
          <ac:chgData name="Tường SKHĐT" userId="ab9568c39a88b08a" providerId="LiveId" clId="{BF26DD22-B540-4830-BD60-D425B6730396}" dt="2024-06-04T09:44:14.300" v="5617" actId="14100"/>
          <ac:spMkLst>
            <pc:docMk/>
            <pc:sldMk cId="556618277" sldId="2147476359"/>
            <ac:spMk id="6" creationId="{AD8FCB44-5401-4810-551D-B0072A6956BA}"/>
          </ac:spMkLst>
        </pc:spChg>
        <pc:graphicFrameChg chg="del">
          <ac:chgData name="Tường SKHĐT" userId="ab9568c39a88b08a" providerId="LiveId" clId="{BF26DD22-B540-4830-BD60-D425B6730396}" dt="2024-06-04T09:43:14.176" v="5607" actId="21"/>
          <ac:graphicFrameMkLst>
            <pc:docMk/>
            <pc:sldMk cId="556618277" sldId="2147476359"/>
            <ac:graphicFrameMk id="2" creationId="{E9717002-8950-D014-900D-3B8233D4C79C}"/>
          </ac:graphicFrameMkLst>
        </pc:graphicFrameChg>
        <pc:graphicFrameChg chg="mod modGraphic">
          <ac:chgData name="Tường SKHĐT" userId="ab9568c39a88b08a" providerId="LiveId" clId="{BF26DD22-B540-4830-BD60-D425B6730396}" dt="2024-06-04T09:43:59.423" v="5613" actId="403"/>
          <ac:graphicFrameMkLst>
            <pc:docMk/>
            <pc:sldMk cId="556618277" sldId="2147476359"/>
            <ac:graphicFrameMk id="3" creationId="{07A87204-A573-956C-8EE1-E8ABA4DF9C02}"/>
          </ac:graphicFrameMkLst>
        </pc:graphicFrameChg>
      </pc:sldChg>
      <pc:sldChg chg="add del">
        <pc:chgData name="Tường SKHĐT" userId="ab9568c39a88b08a" providerId="LiveId" clId="{BF26DD22-B540-4830-BD60-D425B6730396}" dt="2024-06-04T09:57:58.286" v="5716" actId="2696"/>
        <pc:sldMkLst>
          <pc:docMk/>
          <pc:sldMk cId="896763378" sldId="2147476360"/>
        </pc:sldMkLst>
      </pc:sldChg>
      <pc:sldChg chg="addSp delSp modSp add del mod">
        <pc:chgData name="Tường SKHĐT" userId="ab9568c39a88b08a" providerId="LiveId" clId="{BF26DD22-B540-4830-BD60-D425B6730396}" dt="2024-06-05T09:04:46.799" v="8243" actId="2696"/>
        <pc:sldMkLst>
          <pc:docMk/>
          <pc:sldMk cId="4077740501" sldId="2147476361"/>
        </pc:sldMkLst>
        <pc:spChg chg="del">
          <ac:chgData name="Tường SKHĐT" userId="ab9568c39a88b08a" providerId="LiveId" clId="{BF26DD22-B540-4830-BD60-D425B6730396}" dt="2024-06-04T09:57:48.806" v="5714" actId="21"/>
          <ac:spMkLst>
            <pc:docMk/>
            <pc:sldMk cId="4077740501" sldId="2147476361"/>
            <ac:spMk id="40963" creationId="{A7AC515C-C3EC-B8A0-D33F-FD85E6854517}"/>
          </ac:spMkLst>
        </pc:spChg>
        <pc:graphicFrameChg chg="add mod modGraphic">
          <ac:chgData name="Tường SKHĐT" userId="ab9568c39a88b08a" providerId="LiveId" clId="{BF26DD22-B540-4830-BD60-D425B6730396}" dt="2024-06-04T09:59:15.368" v="5844" actId="404"/>
          <ac:graphicFrameMkLst>
            <pc:docMk/>
            <pc:sldMk cId="4077740501" sldId="2147476361"/>
            <ac:graphicFrameMk id="2" creationId="{6A4E0280-E076-4711-7B60-6A1C6BA04082}"/>
          </ac:graphicFrameMkLst>
        </pc:graphicFrameChg>
      </pc:sldChg>
      <pc:sldChg chg="add del">
        <pc:chgData name="Tường SKHĐT" userId="ab9568c39a88b08a" providerId="LiveId" clId="{BF26DD22-B540-4830-BD60-D425B6730396}" dt="2024-06-05T00:29:15.354" v="6039" actId="2696"/>
        <pc:sldMkLst>
          <pc:docMk/>
          <pc:sldMk cId="1017477875" sldId="2147476362"/>
        </pc:sldMkLst>
      </pc:sldChg>
      <pc:sldChg chg="modSp add del mod">
        <pc:chgData name="Tường SKHĐT" userId="ab9568c39a88b08a" providerId="LiveId" clId="{BF26DD22-B540-4830-BD60-D425B6730396}" dt="2024-06-05T07:19:54.738" v="7286" actId="2696"/>
        <pc:sldMkLst>
          <pc:docMk/>
          <pc:sldMk cId="2616186817" sldId="2147476362"/>
        </pc:sldMkLst>
        <pc:graphicFrameChg chg="mod">
          <ac:chgData name="Tường SKHĐT" userId="ab9568c39a88b08a" providerId="LiveId" clId="{BF26DD22-B540-4830-BD60-D425B6730396}" dt="2024-06-05T07:15:29.105" v="7247" actId="20577"/>
          <ac:graphicFrameMkLst>
            <pc:docMk/>
            <pc:sldMk cId="2616186817" sldId="2147476362"/>
            <ac:graphicFrameMk id="3" creationId="{AC50B9E8-9F8A-748E-E089-8C267AD34C30}"/>
          </ac:graphicFrameMkLst>
        </pc:graphicFrameChg>
      </pc:sldChg>
      <pc:sldChg chg="add del">
        <pc:chgData name="Tường SKHĐT" userId="ab9568c39a88b08a" providerId="LiveId" clId="{BF26DD22-B540-4830-BD60-D425B6730396}" dt="2024-06-05T00:20:52.245" v="5964" actId="2696"/>
        <pc:sldMkLst>
          <pc:docMk/>
          <pc:sldMk cId="3023566339" sldId="2147476362"/>
        </pc:sldMkLst>
      </pc:sldChg>
      <pc:sldChg chg="add del">
        <pc:chgData name="Tường SKHĐT" userId="ab9568c39a88b08a" providerId="LiveId" clId="{BF26DD22-B540-4830-BD60-D425B6730396}" dt="2024-06-05T00:30:19.693" v="6056" actId="2696"/>
        <pc:sldMkLst>
          <pc:docMk/>
          <pc:sldMk cId="3879777710" sldId="2147476362"/>
        </pc:sldMkLst>
      </pc:sldChg>
      <pc:sldChg chg="modSp add mod">
        <pc:chgData name="Tường SKHĐT" userId="ab9568c39a88b08a" providerId="LiveId" clId="{BF26DD22-B540-4830-BD60-D425B6730396}" dt="2024-06-05T07:23:22.698" v="7317" actId="403"/>
        <pc:sldMkLst>
          <pc:docMk/>
          <pc:sldMk cId="3859222058" sldId="2147476363"/>
        </pc:sldMkLst>
        <pc:graphicFrameChg chg="mod">
          <ac:chgData name="Tường SKHĐT" userId="ab9568c39a88b08a" providerId="LiveId" clId="{BF26DD22-B540-4830-BD60-D425B6730396}" dt="2024-06-05T07:23:22.698" v="7317" actId="403"/>
          <ac:graphicFrameMkLst>
            <pc:docMk/>
            <pc:sldMk cId="3859222058" sldId="2147476363"/>
            <ac:graphicFrameMk id="3" creationId="{AC50B9E8-9F8A-748E-E089-8C267AD34C30}"/>
          </ac:graphicFrameMkLst>
        </pc:graphicFrameChg>
      </pc:sldChg>
      <pc:sldChg chg="add del">
        <pc:chgData name="Tường SKHĐT" userId="ab9568c39a88b08a" providerId="LiveId" clId="{BF26DD22-B540-4830-BD60-D425B6730396}" dt="2024-06-05T07:40:23.777" v="7521" actId="2696"/>
        <pc:sldMkLst>
          <pc:docMk/>
          <pc:sldMk cId="612037509" sldId="2147476364"/>
        </pc:sldMkLst>
      </pc:sldChg>
      <pc:sldChg chg="add del">
        <pc:chgData name="Tường SKHĐT" userId="ab9568c39a88b08a" providerId="LiveId" clId="{BF26DD22-B540-4830-BD60-D425B6730396}" dt="2024-06-05T07:23:30.010" v="7318" actId="2696"/>
        <pc:sldMkLst>
          <pc:docMk/>
          <pc:sldMk cId="1103453887" sldId="2147476364"/>
        </pc:sldMkLst>
      </pc:sldChg>
      <pc:sldChg chg="delSp modSp add mod">
        <pc:chgData name="Tường SKHĐT" userId="ab9568c39a88b08a" providerId="LiveId" clId="{BF26DD22-B540-4830-BD60-D425B6730396}" dt="2024-06-05T09:36:06.071" v="8331" actId="14100"/>
        <pc:sldMkLst>
          <pc:docMk/>
          <pc:sldMk cId="1306939738" sldId="2147476364"/>
        </pc:sldMkLst>
        <pc:spChg chg="mod">
          <ac:chgData name="Tường SKHĐT" userId="ab9568c39a88b08a" providerId="LiveId" clId="{BF26DD22-B540-4830-BD60-D425B6730396}" dt="2024-06-05T09:36:06.071" v="8331" actId="14100"/>
          <ac:spMkLst>
            <pc:docMk/>
            <pc:sldMk cId="1306939738" sldId="2147476364"/>
            <ac:spMk id="5" creationId="{85B0C6AB-4906-5932-12D4-5FAF7DC72C97}"/>
          </ac:spMkLst>
        </pc:spChg>
        <pc:graphicFrameChg chg="del">
          <ac:chgData name="Tường SKHĐT" userId="ab9568c39a88b08a" providerId="LiveId" clId="{BF26DD22-B540-4830-BD60-D425B6730396}" dt="2024-06-05T09:28:02.860" v="8245" actId="21"/>
          <ac:graphicFrameMkLst>
            <pc:docMk/>
            <pc:sldMk cId="1306939738" sldId="2147476364"/>
            <ac:graphicFrameMk id="4" creationId="{FFD1CF4A-1FFA-AB94-E6A4-DA7B26E750DA}"/>
          </ac:graphicFrameMkLst>
        </pc:graphicFrameChg>
        <pc:graphicFrameChg chg="mod modGraphic">
          <ac:chgData name="Tường SKHĐT" userId="ab9568c39a88b08a" providerId="LiveId" clId="{BF26DD22-B540-4830-BD60-D425B6730396}" dt="2024-06-05T09:30:34.775" v="8267" actId="14100"/>
          <ac:graphicFrameMkLst>
            <pc:docMk/>
            <pc:sldMk cId="1306939738" sldId="2147476364"/>
            <ac:graphicFrameMk id="6" creationId="{BF652671-FFA2-4690-1FF1-A57C539F5B0E}"/>
          </ac:graphicFrameMkLst>
        </pc:graphicFrameChg>
        <pc:graphicFrameChg chg="mod modGraphic">
          <ac:chgData name="Tường SKHĐT" userId="ab9568c39a88b08a" providerId="LiveId" clId="{BF26DD22-B540-4830-BD60-D425B6730396}" dt="2024-06-05T09:31:29.327" v="8287" actId="14734"/>
          <ac:graphicFrameMkLst>
            <pc:docMk/>
            <pc:sldMk cId="1306939738" sldId="2147476364"/>
            <ac:graphicFrameMk id="7" creationId="{B872A1C4-2EA2-5439-E44C-19067E7A59EE}"/>
          </ac:graphicFrameMkLst>
        </pc:graphicFrameChg>
      </pc:sldChg>
      <pc:sldChg chg="add del">
        <pc:chgData name="Tường SKHĐT" userId="ab9568c39a88b08a" providerId="LiveId" clId="{BF26DD22-B540-4830-BD60-D425B6730396}" dt="2024-06-05T08:49:47.680" v="8180" actId="2696"/>
        <pc:sldMkLst>
          <pc:docMk/>
          <pc:sldMk cId="2263831237" sldId="2147476364"/>
        </pc:sldMkLst>
      </pc:sldChg>
      <pc:sldChg chg="add">
        <pc:chgData name="Tường SKHĐT" userId="ab9568c39a88b08a" providerId="LiveId" clId="{BF26DD22-B540-4830-BD60-D425B6730396}" dt="2024-06-06T06:25:48.402" v="8476"/>
        <pc:sldMkLst>
          <pc:docMk/>
          <pc:sldMk cId="109792081" sldId="2147476365"/>
        </pc:sldMkLst>
      </pc:sldChg>
      <pc:sldChg chg="add del">
        <pc:chgData name="Tường SKHĐT" userId="ab9568c39a88b08a" providerId="LiveId" clId="{BF26DD22-B540-4830-BD60-D425B6730396}" dt="2024-06-06T04:18:18.215" v="8399" actId="2696"/>
        <pc:sldMkLst>
          <pc:docMk/>
          <pc:sldMk cId="1675427441" sldId="2147476365"/>
        </pc:sldMkLst>
      </pc:sldChg>
      <pc:sldChg chg="add del">
        <pc:chgData name="Tường SKHĐT" userId="ab9568c39a88b08a" providerId="LiveId" clId="{BF26DD22-B540-4830-BD60-D425B6730396}" dt="2024-06-06T06:26:39.870" v="8480" actId="2696"/>
        <pc:sldMkLst>
          <pc:docMk/>
          <pc:sldMk cId="4254374435" sldId="2147476366"/>
        </pc:sldMkLst>
      </pc:sldChg>
      <pc:sldChg chg="modSp add mod">
        <pc:chgData name="Tường SKHĐT" userId="ab9568c39a88b08a" providerId="LiveId" clId="{BF26DD22-B540-4830-BD60-D425B6730396}" dt="2024-06-06T06:26:51.374" v="8492" actId="20577"/>
        <pc:sldMkLst>
          <pc:docMk/>
          <pc:sldMk cId="1850515834" sldId="2147476367"/>
        </pc:sldMkLst>
        <pc:graphicFrameChg chg="modGraphic">
          <ac:chgData name="Tường SKHĐT" userId="ab9568c39a88b08a" providerId="LiveId" clId="{BF26DD22-B540-4830-BD60-D425B6730396}" dt="2024-06-06T06:26:51.374" v="8492" actId="20577"/>
          <ac:graphicFrameMkLst>
            <pc:docMk/>
            <pc:sldMk cId="1850515834" sldId="2147476367"/>
            <ac:graphicFrameMk id="3" creationId="{BFEA2726-E634-6E36-58C0-B4D266574070}"/>
          </ac:graphicFrameMkLst>
        </pc:graphicFrameChg>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Tường SKHĐT" userId="ab9568c39a88b08a" providerId="LiveId" clId="{E7A92CD7-26C0-4445-BA08-C85E0CE5B528}"/>
    <pc:docChg chg="addSld delSld modSld">
      <pc:chgData name="Tường SKHĐT" userId="ab9568c39a88b08a" providerId="LiveId" clId="{E7A92CD7-26C0-4445-BA08-C85E0CE5B528}" dt="2024-11-18T08:50:32.072" v="577" actId="2711"/>
      <pc:docMkLst>
        <pc:docMk/>
      </pc:docMkLst>
      <pc:sldChg chg="add del">
        <pc:chgData name="Tường SKHĐT" userId="ab9568c39a88b08a" providerId="LiveId" clId="{E7A92CD7-26C0-4445-BA08-C85E0CE5B528}" dt="2024-11-18T08:38:48.221" v="108" actId="2696"/>
        <pc:sldMkLst>
          <pc:docMk/>
          <pc:sldMk cId="0" sldId="2147473894"/>
        </pc:sldMkLst>
      </pc:sldChg>
      <pc:sldChg chg="modSp add mod">
        <pc:chgData name="Tường SKHĐT" userId="ab9568c39a88b08a" providerId="LiveId" clId="{E7A92CD7-26C0-4445-BA08-C85E0CE5B528}" dt="2024-11-18T08:37:36.349" v="98" actId="20577"/>
        <pc:sldMkLst>
          <pc:docMk/>
          <pc:sldMk cId="1223327909" sldId="2147474038"/>
        </pc:sldMkLst>
        <pc:spChg chg="mod">
          <ac:chgData name="Tường SKHĐT" userId="ab9568c39a88b08a" providerId="LiveId" clId="{E7A92CD7-26C0-4445-BA08-C85E0CE5B528}" dt="2024-11-18T08:37:34.430" v="96" actId="20577"/>
          <ac:spMkLst>
            <pc:docMk/>
            <pc:sldMk cId="1223327909" sldId="2147474038"/>
            <ac:spMk id="3" creationId="{5DE7D0F9-E732-C49C-2F81-A56580F731FE}"/>
          </ac:spMkLst>
        </pc:spChg>
        <pc:graphicFrameChg chg="modGraphic">
          <ac:chgData name="Tường SKHĐT" userId="ab9568c39a88b08a" providerId="LiveId" clId="{E7A92CD7-26C0-4445-BA08-C85E0CE5B528}" dt="2024-11-18T08:37:36.349" v="98" actId="20577"/>
          <ac:graphicFrameMkLst>
            <pc:docMk/>
            <pc:sldMk cId="1223327909" sldId="2147474038"/>
            <ac:graphicFrameMk id="2" creationId="{BA7F10FE-90EB-9B72-EFA2-D280E5300EF5}"/>
          </ac:graphicFrameMkLst>
        </pc:graphicFrameChg>
      </pc:sldChg>
      <pc:sldChg chg="modSp add mod">
        <pc:chgData name="Tường SKHĐT" userId="ab9568c39a88b08a" providerId="LiveId" clId="{E7A92CD7-26C0-4445-BA08-C85E0CE5B528}" dt="2024-11-18T08:50:27.535" v="576" actId="2711"/>
        <pc:sldMkLst>
          <pc:docMk/>
          <pc:sldMk cId="1945692351" sldId="2147474072"/>
        </pc:sldMkLst>
        <pc:spChg chg="mod">
          <ac:chgData name="Tường SKHĐT" userId="ab9568c39a88b08a" providerId="LiveId" clId="{E7A92CD7-26C0-4445-BA08-C85E0CE5B528}" dt="2024-11-18T08:50:27.535" v="576" actId="2711"/>
          <ac:spMkLst>
            <pc:docMk/>
            <pc:sldMk cId="1945692351" sldId="2147474072"/>
            <ac:spMk id="40963" creationId="{A7AC515C-C3EC-B8A0-D33F-FD85E6854517}"/>
          </ac:spMkLst>
        </pc:spChg>
      </pc:sldChg>
      <pc:sldChg chg="modSp add mod">
        <pc:chgData name="Tường SKHĐT" userId="ab9568c39a88b08a" providerId="LiveId" clId="{E7A92CD7-26C0-4445-BA08-C85E0CE5B528}" dt="2024-11-18T08:50:32.072" v="577" actId="2711"/>
        <pc:sldMkLst>
          <pc:docMk/>
          <pc:sldMk cId="3262629240" sldId="2147474087"/>
        </pc:sldMkLst>
        <pc:spChg chg="mod">
          <ac:chgData name="Tường SKHĐT" userId="ab9568c39a88b08a" providerId="LiveId" clId="{E7A92CD7-26C0-4445-BA08-C85E0CE5B528}" dt="2024-11-18T08:50:32.072" v="577" actId="2711"/>
          <ac:spMkLst>
            <pc:docMk/>
            <pc:sldMk cId="3262629240" sldId="2147474087"/>
            <ac:spMk id="40963" creationId="{A7AC515C-C3EC-B8A0-D33F-FD85E6854517}"/>
          </ac:spMkLst>
        </pc:spChg>
      </pc:sldChg>
      <pc:sldChg chg="modSp add mod">
        <pc:chgData name="Tường SKHĐT" userId="ab9568c39a88b08a" providerId="LiveId" clId="{E7A92CD7-26C0-4445-BA08-C85E0CE5B528}" dt="2024-11-18T08:49:47.196" v="513" actId="2711"/>
        <pc:sldMkLst>
          <pc:docMk/>
          <pc:sldMk cId="2104274123" sldId="2147474088"/>
        </pc:sldMkLst>
        <pc:spChg chg="mod">
          <ac:chgData name="Tường SKHĐT" userId="ab9568c39a88b08a" providerId="LiveId" clId="{E7A92CD7-26C0-4445-BA08-C85E0CE5B528}" dt="2024-11-18T08:49:47.196" v="513" actId="2711"/>
          <ac:spMkLst>
            <pc:docMk/>
            <pc:sldMk cId="2104274123" sldId="2147474088"/>
            <ac:spMk id="40963" creationId="{A7AC515C-C3EC-B8A0-D33F-FD85E6854517}"/>
          </ac:spMkLst>
        </pc:spChg>
      </pc:sldChg>
      <pc:sldChg chg="modSp add mod">
        <pc:chgData name="Tường SKHĐT" userId="ab9568c39a88b08a" providerId="LiveId" clId="{E7A92CD7-26C0-4445-BA08-C85E0CE5B528}" dt="2024-11-18T08:49:22.476" v="487" actId="2711"/>
        <pc:sldMkLst>
          <pc:docMk/>
          <pc:sldMk cId="2883300989" sldId="2147474089"/>
        </pc:sldMkLst>
        <pc:spChg chg="mod">
          <ac:chgData name="Tường SKHĐT" userId="ab9568c39a88b08a" providerId="LiveId" clId="{E7A92CD7-26C0-4445-BA08-C85E0CE5B528}" dt="2024-11-18T08:49:22.476" v="487" actId="2711"/>
          <ac:spMkLst>
            <pc:docMk/>
            <pc:sldMk cId="2883300989" sldId="2147474089"/>
            <ac:spMk id="40963" creationId="{A7AC515C-C3EC-B8A0-D33F-FD85E6854517}"/>
          </ac:spMkLst>
        </pc:spChg>
      </pc:sldChg>
      <pc:sldChg chg="modSp add mod">
        <pc:chgData name="Tường SKHĐT" userId="ab9568c39a88b08a" providerId="LiveId" clId="{E7A92CD7-26C0-4445-BA08-C85E0CE5B528}" dt="2024-11-18T08:49:15.492" v="486" actId="2711"/>
        <pc:sldMkLst>
          <pc:docMk/>
          <pc:sldMk cId="3050222322" sldId="2147474090"/>
        </pc:sldMkLst>
        <pc:spChg chg="mod">
          <ac:chgData name="Tường SKHĐT" userId="ab9568c39a88b08a" providerId="LiveId" clId="{E7A92CD7-26C0-4445-BA08-C85E0CE5B528}" dt="2024-11-18T08:49:15.492" v="486" actId="2711"/>
          <ac:spMkLst>
            <pc:docMk/>
            <pc:sldMk cId="3050222322" sldId="2147474090"/>
            <ac:spMk id="40963" creationId="{A7AC515C-C3EC-B8A0-D33F-FD85E6854517}"/>
          </ac:spMkLst>
        </pc:spChg>
      </pc:sldChg>
      <pc:sldChg chg="modSp add mod">
        <pc:chgData name="Tường SKHĐT" userId="ab9568c39a88b08a" providerId="LiveId" clId="{E7A92CD7-26C0-4445-BA08-C85E0CE5B528}" dt="2024-11-18T08:49:07.190" v="485" actId="207"/>
        <pc:sldMkLst>
          <pc:docMk/>
          <pc:sldMk cId="4203442311" sldId="2147474091"/>
        </pc:sldMkLst>
        <pc:spChg chg="mod">
          <ac:chgData name="Tường SKHĐT" userId="ab9568c39a88b08a" providerId="LiveId" clId="{E7A92CD7-26C0-4445-BA08-C85E0CE5B528}" dt="2024-11-18T08:49:07.190" v="485" actId="207"/>
          <ac:spMkLst>
            <pc:docMk/>
            <pc:sldMk cId="4203442311" sldId="2147474091"/>
            <ac:spMk id="40963" creationId="{A7AC515C-C3EC-B8A0-D33F-FD85E6854517}"/>
          </ac:spMkLst>
        </pc:spChg>
      </pc:sldChg>
      <pc:sldChg chg="modSp add mod">
        <pc:chgData name="Tường SKHĐT" userId="ab9568c39a88b08a" providerId="LiveId" clId="{E7A92CD7-26C0-4445-BA08-C85E0CE5B528}" dt="2024-11-18T08:47:54.082" v="457" actId="404"/>
        <pc:sldMkLst>
          <pc:docMk/>
          <pc:sldMk cId="3414104749" sldId="2147474092"/>
        </pc:sldMkLst>
        <pc:spChg chg="mod">
          <ac:chgData name="Tường SKHĐT" userId="ab9568c39a88b08a" providerId="LiveId" clId="{E7A92CD7-26C0-4445-BA08-C85E0CE5B528}" dt="2024-11-18T08:38:38.835" v="107" actId="20577"/>
          <ac:spMkLst>
            <pc:docMk/>
            <pc:sldMk cId="3414104749" sldId="2147474092"/>
            <ac:spMk id="2" creationId="{6367E9D5-5388-4741-3608-1C003165CC5F}"/>
          </ac:spMkLst>
        </pc:spChg>
        <pc:spChg chg="mod">
          <ac:chgData name="Tường SKHĐT" userId="ab9568c39a88b08a" providerId="LiveId" clId="{E7A92CD7-26C0-4445-BA08-C85E0CE5B528}" dt="2024-11-18T08:47:54.082" v="457" actId="404"/>
          <ac:spMkLst>
            <pc:docMk/>
            <pc:sldMk cId="3414104749" sldId="2147474092"/>
            <ac:spMk id="40963" creationId="{A7AC515C-C3EC-B8A0-D33F-FD85E6854517}"/>
          </ac:spMkLst>
        </pc:spChg>
      </pc:sldChg>
      <pc:sldChg chg="modSp add mod">
        <pc:chgData name="Tường SKHĐT" userId="ab9568c39a88b08a" providerId="LiveId" clId="{E7A92CD7-26C0-4445-BA08-C85E0CE5B528}" dt="2024-11-18T08:48:42.499" v="474" actId="404"/>
        <pc:sldMkLst>
          <pc:docMk/>
          <pc:sldMk cId="2331025929" sldId="2147474093"/>
        </pc:sldMkLst>
        <pc:spChg chg="mod">
          <ac:chgData name="Tường SKHĐT" userId="ab9568c39a88b08a" providerId="LiveId" clId="{E7A92CD7-26C0-4445-BA08-C85E0CE5B528}" dt="2024-11-18T08:48:42.499" v="474" actId="404"/>
          <ac:spMkLst>
            <pc:docMk/>
            <pc:sldMk cId="2331025929" sldId="2147474093"/>
            <ac:spMk id="40963" creationId="{A7AC515C-C3EC-B8A0-D33F-FD85E6854517}"/>
          </ac:spMkLst>
        </pc:spChg>
      </pc:sldChg>
      <pc:sldChg chg="modSp add mod">
        <pc:chgData name="Tường SKHĐT" userId="ab9568c39a88b08a" providerId="LiveId" clId="{E7A92CD7-26C0-4445-BA08-C85E0CE5B528}" dt="2024-11-18T08:38:24.808" v="103" actId="20577"/>
        <pc:sldMkLst>
          <pc:docMk/>
          <pc:sldMk cId="2908461607" sldId="2147474095"/>
        </pc:sldMkLst>
        <pc:graphicFrameChg chg="modGraphic">
          <ac:chgData name="Tường SKHĐT" userId="ab9568c39a88b08a" providerId="LiveId" clId="{E7A92CD7-26C0-4445-BA08-C85E0CE5B528}" dt="2024-11-18T08:38:24.808" v="103" actId="20577"/>
          <ac:graphicFrameMkLst>
            <pc:docMk/>
            <pc:sldMk cId="2908461607" sldId="2147474095"/>
            <ac:graphicFrameMk id="4" creationId="{314702E5-1C5C-86DE-6EA5-E3EB76779709}"/>
          </ac:graphicFrameMkLst>
        </pc:graphicFrameChg>
      </pc:sldChg>
      <pc:sldChg chg="modSp add mod">
        <pc:chgData name="Tường SKHĐT" userId="ab9568c39a88b08a" providerId="LiveId" clId="{E7A92CD7-26C0-4445-BA08-C85E0CE5B528}" dt="2024-11-18T08:38:28.746" v="105" actId="20577"/>
        <pc:sldMkLst>
          <pc:docMk/>
          <pc:sldMk cId="3602587290" sldId="2147474096"/>
        </pc:sldMkLst>
        <pc:graphicFrameChg chg="modGraphic">
          <ac:chgData name="Tường SKHĐT" userId="ab9568c39a88b08a" providerId="LiveId" clId="{E7A92CD7-26C0-4445-BA08-C85E0CE5B528}" dt="2024-11-18T08:38:28.746" v="105" actId="20577"/>
          <ac:graphicFrameMkLst>
            <pc:docMk/>
            <pc:sldMk cId="3602587290" sldId="2147474096"/>
            <ac:graphicFrameMk id="2" creationId="{91BB0AC9-E5FA-49AA-95B6-21532CF23C72}"/>
          </ac:graphicFrameMkLst>
        </pc:graphicFrameChg>
      </pc:sldChg>
      <pc:sldChg chg="modSp add mod">
        <pc:chgData name="Tường SKHĐT" userId="ab9568c39a88b08a" providerId="LiveId" clId="{E7A92CD7-26C0-4445-BA08-C85E0CE5B528}" dt="2024-11-18T08:48:48.192" v="475" actId="2711"/>
        <pc:sldMkLst>
          <pc:docMk/>
          <pc:sldMk cId="984080684" sldId="2147474097"/>
        </pc:sldMkLst>
        <pc:spChg chg="mod">
          <ac:chgData name="Tường SKHĐT" userId="ab9568c39a88b08a" providerId="LiveId" clId="{E7A92CD7-26C0-4445-BA08-C85E0CE5B528}" dt="2024-11-18T08:48:48.192" v="475" actId="2711"/>
          <ac:spMkLst>
            <pc:docMk/>
            <pc:sldMk cId="984080684" sldId="2147474097"/>
            <ac:spMk id="40963" creationId="{A7AC515C-C3EC-B8A0-D33F-FD85E6854517}"/>
          </ac:spMkLst>
        </pc:spChg>
      </pc:sldChg>
      <pc:sldChg chg="add">
        <pc:chgData name="Tường SKHĐT" userId="ab9568c39a88b08a" providerId="LiveId" clId="{E7A92CD7-26C0-4445-BA08-C85E0CE5B528}" dt="2024-11-18T08:37:28.490" v="94"/>
        <pc:sldMkLst>
          <pc:docMk/>
          <pc:sldMk cId="3784203509" sldId="2147474102"/>
        </pc:sldMkLst>
      </pc:sldChg>
      <pc:sldChg chg="modSp mod">
        <pc:chgData name="Tường SKHĐT" userId="ab9568c39a88b08a" providerId="LiveId" clId="{E7A92CD7-26C0-4445-BA08-C85E0CE5B528}" dt="2024-11-18T08:42:05.677" v="273" actId="20577"/>
        <pc:sldMkLst>
          <pc:docMk/>
          <pc:sldMk cId="1855791898" sldId="2147474108"/>
        </pc:sldMkLst>
        <pc:spChg chg="mod">
          <ac:chgData name="Tường SKHĐT" userId="ab9568c39a88b08a" providerId="LiveId" clId="{E7A92CD7-26C0-4445-BA08-C85E0CE5B528}" dt="2024-11-18T08:42:05.677" v="273" actId="20577"/>
          <ac:spMkLst>
            <pc:docMk/>
            <pc:sldMk cId="1855791898" sldId="2147474108"/>
            <ac:spMk id="2" creationId="{293E168C-8042-5B4E-A5A4-A5BF693AE2D6}"/>
          </ac:spMkLst>
        </pc:spChg>
      </pc:sldChg>
      <pc:sldChg chg="modSp mod">
        <pc:chgData name="Tường SKHĐT" userId="ab9568c39a88b08a" providerId="LiveId" clId="{E7A92CD7-26C0-4445-BA08-C85E0CE5B528}" dt="2024-11-18T08:39:39.816" v="179" actId="20577"/>
        <pc:sldMkLst>
          <pc:docMk/>
          <pc:sldMk cId="2625301549" sldId="2147474109"/>
        </pc:sldMkLst>
        <pc:spChg chg="mod">
          <ac:chgData name="Tường SKHĐT" userId="ab9568c39a88b08a" providerId="LiveId" clId="{E7A92CD7-26C0-4445-BA08-C85E0CE5B528}" dt="2024-11-18T08:39:39.816" v="179" actId="20577"/>
          <ac:spMkLst>
            <pc:docMk/>
            <pc:sldMk cId="2625301549" sldId="2147474109"/>
            <ac:spMk id="4" creationId="{A8ED73C0-6DEB-F036-A81D-A84B4FA62951}"/>
          </ac:spMkLst>
        </pc:spChg>
      </pc:sldChg>
      <pc:sldChg chg="modSp mod">
        <pc:chgData name="Tường SKHĐT" userId="ab9568c39a88b08a" providerId="LiveId" clId="{E7A92CD7-26C0-4445-BA08-C85E0CE5B528}" dt="2024-11-18T08:37:13.564" v="93" actId="20577"/>
        <pc:sldMkLst>
          <pc:docMk/>
          <pc:sldMk cId="3735850874" sldId="2147474111"/>
        </pc:sldMkLst>
        <pc:spChg chg="mod">
          <ac:chgData name="Tường SKHĐT" userId="ab9568c39a88b08a" providerId="LiveId" clId="{E7A92CD7-26C0-4445-BA08-C85E0CE5B528}" dt="2024-11-18T08:37:13.564" v="93" actId="20577"/>
          <ac:spMkLst>
            <pc:docMk/>
            <pc:sldMk cId="3735850874" sldId="2147474111"/>
            <ac:spMk id="4" creationId="{A8ED73C0-6DEB-F036-A81D-A84B4FA62951}"/>
          </ac:spMkLst>
        </pc:spChg>
      </pc:sldChg>
      <pc:sldChg chg="del">
        <pc:chgData name="Tường SKHĐT" userId="ab9568c39a88b08a" providerId="LiveId" clId="{E7A92CD7-26C0-4445-BA08-C85E0CE5B528}" dt="2024-11-18T08:37:49.530" v="99" actId="2696"/>
        <pc:sldMkLst>
          <pc:docMk/>
          <pc:sldMk cId="3671866131" sldId="2147476307"/>
        </pc:sldMkLst>
      </pc:sldChg>
      <pc:sldChg chg="del">
        <pc:chgData name="Tường SKHĐT" userId="ab9568c39a88b08a" providerId="LiveId" clId="{E7A92CD7-26C0-4445-BA08-C85E0CE5B528}" dt="2024-11-18T08:37:49.530" v="99" actId="2696"/>
        <pc:sldMkLst>
          <pc:docMk/>
          <pc:sldMk cId="3507308410" sldId="2147476308"/>
        </pc:sldMkLst>
      </pc:sldChg>
      <pc:sldChg chg="del">
        <pc:chgData name="Tường SKHĐT" userId="ab9568c39a88b08a" providerId="LiveId" clId="{E7A92CD7-26C0-4445-BA08-C85E0CE5B528}" dt="2024-11-18T08:37:49.530" v="99" actId="2696"/>
        <pc:sldMkLst>
          <pc:docMk/>
          <pc:sldMk cId="2708796945" sldId="2147476309"/>
        </pc:sldMkLst>
      </pc:sldChg>
      <pc:sldChg chg="del">
        <pc:chgData name="Tường SKHĐT" userId="ab9568c39a88b08a" providerId="LiveId" clId="{E7A92CD7-26C0-4445-BA08-C85E0CE5B528}" dt="2024-11-18T08:36:11.666" v="60" actId="2696"/>
        <pc:sldMkLst>
          <pc:docMk/>
          <pc:sldMk cId="1520649457" sldId="2147476339"/>
        </pc:sldMkLst>
      </pc:sldChg>
      <pc:sldChg chg="del">
        <pc:chgData name="Tường SKHĐT" userId="ab9568c39a88b08a" providerId="LiveId" clId="{E7A92CD7-26C0-4445-BA08-C85E0CE5B528}" dt="2024-11-18T08:38:18.354" v="101" actId="2696"/>
        <pc:sldMkLst>
          <pc:docMk/>
          <pc:sldMk cId="260810000" sldId="2147476340"/>
        </pc:sldMkLst>
      </pc:sldChg>
      <pc:sldChg chg="del">
        <pc:chgData name="Tường SKHĐT" userId="ab9568c39a88b08a" providerId="LiveId" clId="{E7A92CD7-26C0-4445-BA08-C85E0CE5B528}" dt="2024-11-18T08:38:18.354" v="101" actId="2696"/>
        <pc:sldMkLst>
          <pc:docMk/>
          <pc:sldMk cId="3203912969" sldId="2147476341"/>
        </pc:sldMkLst>
      </pc:sldChg>
      <pc:sldChg chg="del">
        <pc:chgData name="Tường SKHĐT" userId="ab9568c39a88b08a" providerId="LiveId" clId="{E7A92CD7-26C0-4445-BA08-C85E0CE5B528}" dt="2024-11-18T08:38:18.354" v="101" actId="2696"/>
        <pc:sldMkLst>
          <pc:docMk/>
          <pc:sldMk cId="4140525984" sldId="2147476342"/>
        </pc:sldMkLst>
      </pc:sldChg>
      <pc:sldChg chg="del">
        <pc:chgData name="Tường SKHĐT" userId="ab9568c39a88b08a" providerId="LiveId" clId="{E7A92CD7-26C0-4445-BA08-C85E0CE5B528}" dt="2024-11-18T08:38:18.354" v="101" actId="2696"/>
        <pc:sldMkLst>
          <pc:docMk/>
          <pc:sldMk cId="2595292562" sldId="2147476343"/>
        </pc:sldMkLst>
      </pc:sldChg>
      <pc:sldChg chg="del">
        <pc:chgData name="Tường SKHĐT" userId="ab9568c39a88b08a" providerId="LiveId" clId="{E7A92CD7-26C0-4445-BA08-C85E0CE5B528}" dt="2024-11-18T08:38:18.354" v="101" actId="2696"/>
        <pc:sldMkLst>
          <pc:docMk/>
          <pc:sldMk cId="4127341231" sldId="2147476344"/>
        </pc:sldMkLst>
      </pc:sldChg>
      <pc:sldChg chg="del">
        <pc:chgData name="Tường SKHĐT" userId="ab9568c39a88b08a" providerId="LiveId" clId="{E7A92CD7-26C0-4445-BA08-C85E0CE5B528}" dt="2024-11-18T08:38:18.354" v="101" actId="2696"/>
        <pc:sldMkLst>
          <pc:docMk/>
          <pc:sldMk cId="2117635561" sldId="2147476345"/>
        </pc:sldMkLst>
      </pc:sldChg>
      <pc:sldChg chg="del">
        <pc:chgData name="Tường SKHĐT" userId="ab9568c39a88b08a" providerId="LiveId" clId="{E7A92CD7-26C0-4445-BA08-C85E0CE5B528}" dt="2024-11-18T08:38:18.354" v="101" actId="2696"/>
        <pc:sldMkLst>
          <pc:docMk/>
          <pc:sldMk cId="1513528646" sldId="2147476346"/>
        </pc:sldMkLst>
      </pc:sldChg>
      <pc:sldChg chg="del">
        <pc:chgData name="Tường SKHĐT" userId="ab9568c39a88b08a" providerId="LiveId" clId="{E7A92CD7-26C0-4445-BA08-C85E0CE5B528}" dt="2024-11-18T08:38:18.354" v="101" actId="2696"/>
        <pc:sldMkLst>
          <pc:docMk/>
          <pc:sldMk cId="2772287671" sldId="2147476347"/>
        </pc:sldMkLst>
      </pc:sldChg>
      <pc:sldChg chg="del">
        <pc:chgData name="Tường SKHĐT" userId="ab9568c39a88b08a" providerId="LiveId" clId="{E7A92CD7-26C0-4445-BA08-C85E0CE5B528}" dt="2024-11-18T08:37:49.530" v="99" actId="2696"/>
        <pc:sldMkLst>
          <pc:docMk/>
          <pc:sldMk cId="1306939738" sldId="2147476364"/>
        </pc:sldMkLst>
      </pc:sldChg>
      <pc:sldChg chg="modSp mod">
        <pc:chgData name="Tường SKHĐT" userId="ab9568c39a88b08a" providerId="LiveId" clId="{E7A92CD7-26C0-4445-BA08-C85E0CE5B528}" dt="2024-11-18T08:40:35.494" v="194" actId="20577"/>
        <pc:sldMkLst>
          <pc:docMk/>
          <pc:sldMk cId="981282780" sldId="2147476380"/>
        </pc:sldMkLst>
        <pc:spChg chg="mod">
          <ac:chgData name="Tường SKHĐT" userId="ab9568c39a88b08a" providerId="LiveId" clId="{E7A92CD7-26C0-4445-BA08-C85E0CE5B528}" dt="2024-11-18T08:40:35.494" v="194" actId="20577"/>
          <ac:spMkLst>
            <pc:docMk/>
            <pc:sldMk cId="981282780" sldId="2147476380"/>
            <ac:spMk id="2" creationId="{238CF968-F5F9-238F-7A5F-34A03AE42E1B}"/>
          </ac:spMkLst>
        </pc:spChg>
      </pc:sldChg>
      <pc:sldChg chg="modSp">
        <pc:chgData name="Tường SKHĐT" userId="ab9568c39a88b08a" providerId="LiveId" clId="{E7A92CD7-26C0-4445-BA08-C85E0CE5B528}" dt="2024-11-18T08:40:44.167" v="206" actId="20577"/>
        <pc:sldMkLst>
          <pc:docMk/>
          <pc:sldMk cId="3228413205" sldId="2147476381"/>
        </pc:sldMkLst>
        <pc:graphicFrameChg chg="mod">
          <ac:chgData name="Tường SKHĐT" userId="ab9568c39a88b08a" providerId="LiveId" clId="{E7A92CD7-26C0-4445-BA08-C85E0CE5B528}" dt="2024-11-18T08:40:44.167" v="206" actId="20577"/>
          <ac:graphicFrameMkLst>
            <pc:docMk/>
            <pc:sldMk cId="3228413205" sldId="2147476381"/>
            <ac:graphicFrameMk id="4" creationId="{05525E3A-345C-05CF-789A-93E9F1CA2ECD}"/>
          </ac:graphicFrameMkLst>
        </pc:graphicFrameChg>
      </pc:sldChg>
      <pc:sldChg chg="modSp mod">
        <pc:chgData name="Tường SKHĐT" userId="ab9568c39a88b08a" providerId="LiveId" clId="{E7A92CD7-26C0-4445-BA08-C85E0CE5B528}" dt="2024-11-18T08:41:06.309" v="257" actId="20577"/>
        <pc:sldMkLst>
          <pc:docMk/>
          <pc:sldMk cId="916204238" sldId="2147476382"/>
        </pc:sldMkLst>
        <pc:spChg chg="mod">
          <ac:chgData name="Tường SKHĐT" userId="ab9568c39a88b08a" providerId="LiveId" clId="{E7A92CD7-26C0-4445-BA08-C85E0CE5B528}" dt="2024-11-18T08:40:51.285" v="218" actId="20577"/>
          <ac:spMkLst>
            <pc:docMk/>
            <pc:sldMk cId="916204238" sldId="2147476382"/>
            <ac:spMk id="3" creationId="{9C4B6EDD-2FF8-1579-A98A-96F6002EC4FF}"/>
          </ac:spMkLst>
        </pc:spChg>
        <pc:spChg chg="mod">
          <ac:chgData name="Tường SKHĐT" userId="ab9568c39a88b08a" providerId="LiveId" clId="{E7A92CD7-26C0-4445-BA08-C85E0CE5B528}" dt="2024-11-18T08:41:06.309" v="257" actId="20577"/>
          <ac:spMkLst>
            <pc:docMk/>
            <pc:sldMk cId="916204238" sldId="2147476382"/>
            <ac:spMk id="6" creationId="{06D03D79-0B62-8633-2463-3F508B07C798}"/>
          </ac:spMkLst>
        </pc:spChg>
        <pc:spChg chg="mod">
          <ac:chgData name="Tường SKHĐT" userId="ab9568c39a88b08a" providerId="LiveId" clId="{E7A92CD7-26C0-4445-BA08-C85E0CE5B528}" dt="2024-11-18T08:41:01.095" v="232" actId="1076"/>
          <ac:spMkLst>
            <pc:docMk/>
            <pc:sldMk cId="916204238" sldId="2147476382"/>
            <ac:spMk id="7" creationId="{E6639C72-69F2-1AB3-FDD1-BBD1532EF732}"/>
          </ac:spMkLst>
        </pc:spChg>
      </pc:sldChg>
      <pc:sldChg chg="modSp">
        <pc:chgData name="Tường SKHĐT" userId="ab9568c39a88b08a" providerId="LiveId" clId="{E7A92CD7-26C0-4445-BA08-C85E0CE5B528}" dt="2024-11-18T08:41:13.765" v="269" actId="20577"/>
        <pc:sldMkLst>
          <pc:docMk/>
          <pc:sldMk cId="294888241" sldId="2147476383"/>
        </pc:sldMkLst>
        <pc:graphicFrameChg chg="mod">
          <ac:chgData name="Tường SKHĐT" userId="ab9568c39a88b08a" providerId="LiveId" clId="{E7A92CD7-26C0-4445-BA08-C85E0CE5B528}" dt="2024-11-18T08:41:13.765" v="269" actId="20577"/>
          <ac:graphicFrameMkLst>
            <pc:docMk/>
            <pc:sldMk cId="294888241" sldId="2147476383"/>
            <ac:graphicFrameMk id="3" creationId="{AC50B9E8-9F8A-748E-E089-8C267AD34C30}"/>
          </ac:graphicFrameMkLst>
        </pc:graphicFrameChg>
      </pc:sldChg>
      <pc:sldChg chg="del">
        <pc:chgData name="Tường SKHĐT" userId="ab9568c39a88b08a" providerId="LiveId" clId="{E7A92CD7-26C0-4445-BA08-C85E0CE5B528}" dt="2024-11-18T08:36:14.322" v="61" actId="2696"/>
        <pc:sldMkLst>
          <pc:docMk/>
          <pc:sldMk cId="3608755459" sldId="2147476392"/>
        </pc:sldMkLst>
      </pc:sldChg>
      <pc:sldChg chg="modSp add mod">
        <pc:chgData name="Tường SKHĐT" userId="ab9568c39a88b08a" providerId="LiveId" clId="{E7A92CD7-26C0-4445-BA08-C85E0CE5B528}" dt="2024-11-18T08:44:43.552" v="381" actId="20577"/>
        <pc:sldMkLst>
          <pc:docMk/>
          <pc:sldMk cId="2315918196" sldId="2147476393"/>
        </pc:sldMkLst>
        <pc:graphicFrameChg chg="mod modGraphic">
          <ac:chgData name="Tường SKHĐT" userId="ab9568c39a88b08a" providerId="LiveId" clId="{E7A92CD7-26C0-4445-BA08-C85E0CE5B528}" dt="2024-11-18T08:44:24.755" v="370" actId="207"/>
          <ac:graphicFrameMkLst>
            <pc:docMk/>
            <pc:sldMk cId="2315918196" sldId="2147476393"/>
            <ac:graphicFrameMk id="2" creationId="{E51302D5-F56B-B44A-4B39-242555EDA128}"/>
          </ac:graphicFrameMkLst>
        </pc:graphicFrameChg>
        <pc:graphicFrameChg chg="mod">
          <ac:chgData name="Tường SKHĐT" userId="ab9568c39a88b08a" providerId="LiveId" clId="{E7A92CD7-26C0-4445-BA08-C85E0CE5B528}" dt="2024-11-18T08:44:43.552" v="381" actId="20577"/>
          <ac:graphicFrameMkLst>
            <pc:docMk/>
            <pc:sldMk cId="2315918196" sldId="2147476393"/>
            <ac:graphicFrameMk id="6" creationId="{3C28C46B-D524-DA33-E029-5802ABC9CE66}"/>
          </ac:graphicFrameMkLst>
        </pc:graphicFrameChg>
      </pc:sldChg>
      <pc:sldChg chg="modSp add mod">
        <pc:chgData name="Tường SKHĐT" userId="ab9568c39a88b08a" providerId="LiveId" clId="{E7A92CD7-26C0-4445-BA08-C85E0CE5B528}" dt="2024-11-18T08:47:18.828" v="451" actId="20577"/>
        <pc:sldMkLst>
          <pc:docMk/>
          <pc:sldMk cId="3307621247" sldId="2147476394"/>
        </pc:sldMkLst>
        <pc:graphicFrameChg chg="mod modGraphic">
          <ac:chgData name="Tường SKHĐT" userId="ab9568c39a88b08a" providerId="LiveId" clId="{E7A92CD7-26C0-4445-BA08-C85E0CE5B528}" dt="2024-11-18T08:47:18.828" v="451" actId="20577"/>
          <ac:graphicFrameMkLst>
            <pc:docMk/>
            <pc:sldMk cId="3307621247" sldId="2147476394"/>
            <ac:graphicFrameMk id="2" creationId="{E51302D5-F56B-B44A-4B39-242555EDA128}"/>
          </ac:graphicFrameMkLst>
        </pc:graphicFrameChg>
        <pc:graphicFrameChg chg="mod">
          <ac:chgData name="Tường SKHĐT" userId="ab9568c39a88b08a" providerId="LiveId" clId="{E7A92CD7-26C0-4445-BA08-C85E0CE5B528}" dt="2024-11-18T08:44:49.232" v="391" actId="20577"/>
          <ac:graphicFrameMkLst>
            <pc:docMk/>
            <pc:sldMk cId="3307621247" sldId="2147476394"/>
            <ac:graphicFrameMk id="6" creationId="{3C28C46B-D524-DA33-E029-5802ABC9CE66}"/>
          </ac:graphicFrameMkLst>
        </pc:graphicFrameChg>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533DBB4E-91F1-45C3-ADB2-FF51AE96F7C8}"/>
    <pc:docChg chg="undo custSel addSld delSld modSld">
      <pc:chgData name="Tường SKHĐT" userId="ab9568c39a88b08a" providerId="LiveId" clId="{533DBB4E-91F1-45C3-ADB2-FF51AE96F7C8}" dt="2024-12-04T10:28:33.396" v="2487"/>
      <pc:docMkLst>
        <pc:docMk/>
      </pc:docMkLst>
      <pc:sldChg chg="addSp delSp modSp mod">
        <pc:chgData name="Tường SKHĐT" userId="ab9568c39a88b08a" providerId="LiveId" clId="{533DBB4E-91F1-45C3-ADB2-FF51AE96F7C8}" dt="2024-12-04T09:38:10.412" v="2385" actId="1076"/>
        <pc:sldMkLst>
          <pc:docMk/>
          <pc:sldMk cId="2148431958" sldId="2147473749"/>
        </pc:sldMkLst>
        <pc:graphicFrameChg chg="del">
          <ac:chgData name="Tường SKHĐT" userId="ab9568c39a88b08a" providerId="LiveId" clId="{533DBB4E-91F1-45C3-ADB2-FF51AE96F7C8}" dt="2024-12-04T09:36:54.537" v="2283" actId="21"/>
          <ac:graphicFrameMkLst>
            <pc:docMk/>
            <pc:sldMk cId="2148431958" sldId="2147473749"/>
            <ac:graphicFrameMk id="2" creationId="{16549B7E-851D-A4F6-885A-7579BBD4478B}"/>
          </ac:graphicFrameMkLst>
        </pc:graphicFrameChg>
        <pc:graphicFrameChg chg="mod modGraphic">
          <ac:chgData name="Tường SKHĐT" userId="ab9568c39a88b08a" providerId="LiveId" clId="{533DBB4E-91F1-45C3-ADB2-FF51AE96F7C8}" dt="2024-12-04T09:38:10.412" v="2385" actId="1076"/>
          <ac:graphicFrameMkLst>
            <pc:docMk/>
            <pc:sldMk cId="2148431958" sldId="2147473749"/>
            <ac:graphicFrameMk id="8" creationId="{B5E5335D-2EED-82AF-3A59-FAE8BB94EAE1}"/>
          </ac:graphicFrameMkLst>
        </pc:graphicFrameChg>
        <pc:picChg chg="add mod">
          <ac:chgData name="Tường SKHĐT" userId="ab9568c39a88b08a" providerId="LiveId" clId="{533DBB4E-91F1-45C3-ADB2-FF51AE96F7C8}" dt="2024-12-04T09:37:29.515" v="2286" actId="14100"/>
          <ac:picMkLst>
            <pc:docMk/>
            <pc:sldMk cId="2148431958" sldId="2147473749"/>
            <ac:picMk id="4" creationId="{AC4F77F3-3260-9752-15E9-4F6EAF5B0B24}"/>
          </ac:picMkLst>
        </pc:picChg>
      </pc:sldChg>
      <pc:sldChg chg="modSp mod">
        <pc:chgData name="Tường SKHĐT" userId="ab9568c39a88b08a" providerId="LiveId" clId="{533DBB4E-91F1-45C3-ADB2-FF51AE96F7C8}" dt="2024-12-04T08:22:19.046" v="2244" actId="20577"/>
        <pc:sldMkLst>
          <pc:docMk/>
          <pc:sldMk cId="1957643202" sldId="2147473838"/>
        </pc:sldMkLst>
        <pc:graphicFrameChg chg="modGraphic">
          <ac:chgData name="Tường SKHĐT" userId="ab9568c39a88b08a" providerId="LiveId" clId="{533DBB4E-91F1-45C3-ADB2-FF51AE96F7C8}" dt="2024-12-04T08:22:19.046" v="2244" actId="20577"/>
          <ac:graphicFrameMkLst>
            <pc:docMk/>
            <pc:sldMk cId="1957643202" sldId="2147473838"/>
            <ac:graphicFrameMk id="2" creationId="{39E2DF4A-8DFE-B4B2-B299-7CAE797C63CA}"/>
          </ac:graphicFrameMkLst>
        </pc:graphicFrameChg>
      </pc:sldChg>
      <pc:sldChg chg="modSp mod">
        <pc:chgData name="Tường SKHĐT" userId="ab9568c39a88b08a" providerId="LiveId" clId="{533DBB4E-91F1-45C3-ADB2-FF51AE96F7C8}" dt="2024-12-04T09:21:37.805" v="2246" actId="20577"/>
        <pc:sldMkLst>
          <pc:docMk/>
          <pc:sldMk cId="3752301376" sldId="2147473839"/>
        </pc:sldMkLst>
        <pc:graphicFrameChg chg="mod modGraphic">
          <ac:chgData name="Tường SKHĐT" userId="ab9568c39a88b08a" providerId="LiveId" clId="{533DBB4E-91F1-45C3-ADB2-FF51AE96F7C8}" dt="2024-12-04T09:21:37.805" v="2246" actId="20577"/>
          <ac:graphicFrameMkLst>
            <pc:docMk/>
            <pc:sldMk cId="3752301376" sldId="2147473839"/>
            <ac:graphicFrameMk id="2" creationId="{718894D6-E8EC-F084-7739-486D5126465A}"/>
          </ac:graphicFrameMkLst>
        </pc:graphicFrameChg>
      </pc:sldChg>
      <pc:sldChg chg="modSp mod">
        <pc:chgData name="Tường SKHĐT" userId="ab9568c39a88b08a" providerId="LiveId" clId="{533DBB4E-91F1-45C3-ADB2-FF51AE96F7C8}" dt="2024-12-03T02:45:02.280" v="384" actId="20577"/>
        <pc:sldMkLst>
          <pc:docMk/>
          <pc:sldMk cId="3676880401" sldId="2147473856"/>
        </pc:sldMkLst>
        <pc:graphicFrameChg chg="modGraphic">
          <ac:chgData name="Tường SKHĐT" userId="ab9568c39a88b08a" providerId="LiveId" clId="{533DBB4E-91F1-45C3-ADB2-FF51AE96F7C8}" dt="2024-12-03T02:45:02.280" v="384" actId="20577"/>
          <ac:graphicFrameMkLst>
            <pc:docMk/>
            <pc:sldMk cId="3676880401" sldId="2147473856"/>
            <ac:graphicFrameMk id="2" creationId="{B4891DD5-10B2-C311-AF4C-1CABBB5643AE}"/>
          </ac:graphicFrameMkLst>
        </pc:graphicFrameChg>
      </pc:sldChg>
      <pc:sldChg chg="addSp modSp mod">
        <pc:chgData name="Tường SKHĐT" userId="ab9568c39a88b08a" providerId="LiveId" clId="{533DBB4E-91F1-45C3-ADB2-FF51AE96F7C8}" dt="2024-12-04T09:36:19.353" v="2282" actId="1076"/>
        <pc:sldMkLst>
          <pc:docMk/>
          <pc:sldMk cId="667538659" sldId="2147473909"/>
        </pc:sldMkLst>
        <pc:graphicFrameChg chg="mod modGraphic">
          <ac:chgData name="Tường SKHĐT" userId="ab9568c39a88b08a" providerId="LiveId" clId="{533DBB4E-91F1-45C3-ADB2-FF51AE96F7C8}" dt="2024-12-04T09:35:59.823" v="2277" actId="14100"/>
          <ac:graphicFrameMkLst>
            <pc:docMk/>
            <pc:sldMk cId="667538659" sldId="2147473909"/>
            <ac:graphicFrameMk id="6" creationId="{47027231-95EF-C8CE-4215-B126B807487B}"/>
          </ac:graphicFrameMkLst>
        </pc:graphicFrameChg>
        <pc:picChg chg="add mod">
          <ac:chgData name="Tường SKHĐT" userId="ab9568c39a88b08a" providerId="LiveId" clId="{533DBB4E-91F1-45C3-ADB2-FF51AE96F7C8}" dt="2024-12-04T09:36:19.353" v="2282" actId="1076"/>
          <ac:picMkLst>
            <pc:docMk/>
            <pc:sldMk cId="667538659" sldId="2147473909"/>
            <ac:picMk id="3" creationId="{708801D0-D908-8E2B-1B61-82A5026C1C72}"/>
          </ac:picMkLst>
        </pc:picChg>
      </pc:sldChg>
      <pc:sldChg chg="modSp mod">
        <pc:chgData name="Tường SKHĐT" userId="ab9568c39a88b08a" providerId="LiveId" clId="{533DBB4E-91F1-45C3-ADB2-FF51AE96F7C8}" dt="2024-12-04T03:00:14.863" v="1533" actId="20577"/>
        <pc:sldMkLst>
          <pc:docMk/>
          <pc:sldMk cId="2908461607" sldId="2147474095"/>
        </pc:sldMkLst>
        <pc:graphicFrameChg chg="modGraphic">
          <ac:chgData name="Tường SKHĐT" userId="ab9568c39a88b08a" providerId="LiveId" clId="{533DBB4E-91F1-45C3-ADB2-FF51AE96F7C8}" dt="2024-12-04T03:00:14.863" v="1533" actId="20577"/>
          <ac:graphicFrameMkLst>
            <pc:docMk/>
            <pc:sldMk cId="2908461607" sldId="2147474095"/>
            <ac:graphicFrameMk id="3" creationId="{31F31F49-633B-E94F-1A60-E28B61674DC5}"/>
          </ac:graphicFrameMkLst>
        </pc:graphicFrameChg>
      </pc:sldChg>
      <pc:sldChg chg="delSp modSp mod">
        <pc:chgData name="Tường SKHĐT" userId="ab9568c39a88b08a" providerId="LiveId" clId="{533DBB4E-91F1-45C3-ADB2-FF51AE96F7C8}" dt="2024-12-04T04:05:09.830" v="1715" actId="1076"/>
        <pc:sldMkLst>
          <pc:docMk/>
          <pc:sldMk cId="3784203509" sldId="2147474102"/>
        </pc:sldMkLst>
        <pc:spChg chg="mod">
          <ac:chgData name="Tường SKHĐT" userId="ab9568c39a88b08a" providerId="LiveId" clId="{533DBB4E-91F1-45C3-ADB2-FF51AE96F7C8}" dt="2024-12-04T04:05:05.679" v="1714" actId="14100"/>
          <ac:spMkLst>
            <pc:docMk/>
            <pc:sldMk cId="3784203509" sldId="2147474102"/>
            <ac:spMk id="3" creationId="{5DE7D0F9-E732-C49C-2F81-A56580F731FE}"/>
          </ac:spMkLst>
        </pc:spChg>
        <pc:graphicFrameChg chg="del">
          <ac:chgData name="Tường SKHĐT" userId="ab9568c39a88b08a" providerId="LiveId" clId="{533DBB4E-91F1-45C3-ADB2-FF51AE96F7C8}" dt="2024-12-03T02:57:47.358" v="650" actId="21"/>
          <ac:graphicFrameMkLst>
            <pc:docMk/>
            <pc:sldMk cId="3784203509" sldId="2147474102"/>
            <ac:graphicFrameMk id="2" creationId="{C8821A47-FE67-B249-C095-B5323969E91D}"/>
          </ac:graphicFrameMkLst>
        </pc:graphicFrameChg>
        <pc:graphicFrameChg chg="mod modGraphic">
          <ac:chgData name="Tường SKHĐT" userId="ab9568c39a88b08a" providerId="LiveId" clId="{533DBB4E-91F1-45C3-ADB2-FF51AE96F7C8}" dt="2024-12-04T04:05:09.830" v="1715" actId="1076"/>
          <ac:graphicFrameMkLst>
            <pc:docMk/>
            <pc:sldMk cId="3784203509" sldId="2147474102"/>
            <ac:graphicFrameMk id="2" creationId="{DA58488C-1C51-9536-0F63-FB56E8994965}"/>
          </ac:graphicFrameMkLst>
        </pc:graphicFrameChg>
        <pc:graphicFrameChg chg="del mod modGraphic">
          <ac:chgData name="Tường SKHĐT" userId="ab9568c39a88b08a" providerId="LiveId" clId="{533DBB4E-91F1-45C3-ADB2-FF51AE96F7C8}" dt="2024-12-04T03:58:33.877" v="1645" actId="21"/>
          <ac:graphicFrameMkLst>
            <pc:docMk/>
            <pc:sldMk cId="3784203509" sldId="2147474102"/>
            <ac:graphicFrameMk id="4" creationId="{0557A50E-7007-7D26-6CA1-B98090FBEB01}"/>
          </ac:graphicFrameMkLst>
        </pc:graphicFrameChg>
      </pc:sldChg>
      <pc:sldChg chg="addSp modSp mod">
        <pc:chgData name="Tường SKHĐT" userId="ab9568c39a88b08a" providerId="LiveId" clId="{533DBB4E-91F1-45C3-ADB2-FF51AE96F7C8}" dt="2024-12-04T09:34:38.155" v="2271" actId="14100"/>
        <pc:sldMkLst>
          <pc:docMk/>
          <pc:sldMk cId="2587634274" sldId="2147476283"/>
        </pc:sldMkLst>
        <pc:graphicFrameChg chg="mod modGraphic">
          <ac:chgData name="Tường SKHĐT" userId="ab9568c39a88b08a" providerId="LiveId" clId="{533DBB4E-91F1-45C3-ADB2-FF51AE96F7C8}" dt="2024-12-04T09:34:15.018" v="2267" actId="14100"/>
          <ac:graphicFrameMkLst>
            <pc:docMk/>
            <pc:sldMk cId="2587634274" sldId="2147476283"/>
            <ac:graphicFrameMk id="3" creationId="{0B2274AF-63B0-4ECE-D2AB-7AE7B50BCD17}"/>
          </ac:graphicFrameMkLst>
        </pc:graphicFrameChg>
        <pc:picChg chg="add mod">
          <ac:chgData name="Tường SKHĐT" userId="ab9568c39a88b08a" providerId="LiveId" clId="{533DBB4E-91F1-45C3-ADB2-FF51AE96F7C8}" dt="2024-12-04T09:34:38.155" v="2271" actId="14100"/>
          <ac:picMkLst>
            <pc:docMk/>
            <pc:sldMk cId="2587634274" sldId="2147476283"/>
            <ac:picMk id="4" creationId="{CE75BA40-8389-FB04-AD4E-D4DC3D4D91AA}"/>
          </ac:picMkLst>
        </pc:picChg>
      </pc:sldChg>
      <pc:sldChg chg="addSp modSp mod">
        <pc:chgData name="Tường SKHĐT" userId="ab9568c39a88b08a" providerId="LiveId" clId="{533DBB4E-91F1-45C3-ADB2-FF51AE96F7C8}" dt="2024-12-04T00:15:19.560" v="1364" actId="14100"/>
        <pc:sldMkLst>
          <pc:docMk/>
          <pc:sldMk cId="3852474045" sldId="2147476326"/>
        </pc:sldMkLst>
        <pc:spChg chg="mod">
          <ac:chgData name="Tường SKHĐT" userId="ab9568c39a88b08a" providerId="LiveId" clId="{533DBB4E-91F1-45C3-ADB2-FF51AE96F7C8}" dt="2024-12-04T00:15:19.560" v="1364" actId="14100"/>
          <ac:spMkLst>
            <pc:docMk/>
            <pc:sldMk cId="3852474045" sldId="2147476326"/>
            <ac:spMk id="7" creationId="{3D04B034-52E2-772C-5CBC-659F4E57483C}"/>
          </ac:spMkLst>
        </pc:spChg>
        <pc:graphicFrameChg chg="add mod modGraphic">
          <ac:chgData name="Tường SKHĐT" userId="ab9568c39a88b08a" providerId="LiveId" clId="{533DBB4E-91F1-45C3-ADB2-FF51AE96F7C8}" dt="2024-12-04T00:14:43.453" v="1324" actId="403"/>
          <ac:graphicFrameMkLst>
            <pc:docMk/>
            <pc:sldMk cId="3852474045" sldId="2147476326"/>
            <ac:graphicFrameMk id="2" creationId="{2DD8CA71-DCBE-E935-6D93-2844637B1E78}"/>
          </ac:graphicFrameMkLst>
        </pc:graphicFrameChg>
      </pc:sldChg>
      <pc:sldChg chg="modSp mod">
        <pc:chgData name="Tường SKHĐT" userId="ab9568c39a88b08a" providerId="LiveId" clId="{533DBB4E-91F1-45C3-ADB2-FF51AE96F7C8}" dt="2024-12-04T03:00:02.652" v="1531" actId="20577"/>
        <pc:sldMkLst>
          <pc:docMk/>
          <pc:sldMk cId="4140525984" sldId="2147476342"/>
        </pc:sldMkLst>
        <pc:spChg chg="mod">
          <ac:chgData name="Tường SKHĐT" userId="ab9568c39a88b08a" providerId="LiveId" clId="{533DBB4E-91F1-45C3-ADB2-FF51AE96F7C8}" dt="2024-12-04T03:00:02.652" v="1531" actId="20577"/>
          <ac:spMkLst>
            <pc:docMk/>
            <pc:sldMk cId="4140525984" sldId="2147476342"/>
            <ac:spMk id="40963" creationId="{A7AC515C-C3EC-B8A0-D33F-FD85E6854517}"/>
          </ac:spMkLst>
        </pc:spChg>
      </pc:sldChg>
      <pc:sldChg chg="modSp del mod">
        <pc:chgData name="Tường SKHĐT" userId="ab9568c39a88b08a" providerId="LiveId" clId="{533DBB4E-91F1-45C3-ADB2-FF51AE96F7C8}" dt="2024-12-04T08:18:32.295" v="2181" actId="2696"/>
        <pc:sldMkLst>
          <pc:docMk/>
          <pc:sldMk cId="931393927" sldId="2147476355"/>
        </pc:sldMkLst>
        <pc:spChg chg="mod">
          <ac:chgData name="Tường SKHĐT" userId="ab9568c39a88b08a" providerId="LiveId" clId="{533DBB4E-91F1-45C3-ADB2-FF51AE96F7C8}" dt="2024-12-04T08:15:41.926" v="2029" actId="20577"/>
          <ac:spMkLst>
            <pc:docMk/>
            <pc:sldMk cId="931393927" sldId="2147476355"/>
            <ac:spMk id="27" creationId="{01DC26C3-E6F4-C27A-8624-3A65D81B6008}"/>
          </ac:spMkLst>
        </pc:spChg>
      </pc:sldChg>
      <pc:sldChg chg="addSp modSp mod">
        <pc:chgData name="Tường SKHĐT" userId="ab9568c39a88b08a" providerId="LiveId" clId="{533DBB4E-91F1-45C3-ADB2-FF51AE96F7C8}" dt="2024-12-04T10:23:38.925" v="2431" actId="207"/>
        <pc:sldMkLst>
          <pc:docMk/>
          <pc:sldMk cId="659188821" sldId="2147476366"/>
        </pc:sldMkLst>
        <pc:spChg chg="add mod">
          <ac:chgData name="Tường SKHĐT" userId="ab9568c39a88b08a" providerId="LiveId" clId="{533DBB4E-91F1-45C3-ADB2-FF51AE96F7C8}" dt="2024-12-04T00:21:44.173" v="1378" actId="20577"/>
          <ac:spMkLst>
            <pc:docMk/>
            <pc:sldMk cId="659188821" sldId="2147476366"/>
            <ac:spMk id="2" creationId="{AF4066D7-1D9F-AD48-C21F-FEE84EBBA6C2}"/>
          </ac:spMkLst>
        </pc:spChg>
        <pc:graphicFrameChg chg="mod modGraphic">
          <ac:chgData name="Tường SKHĐT" userId="ab9568c39a88b08a" providerId="LiveId" clId="{533DBB4E-91F1-45C3-ADB2-FF51AE96F7C8}" dt="2024-12-04T10:23:38.925" v="2431" actId="207"/>
          <ac:graphicFrameMkLst>
            <pc:docMk/>
            <pc:sldMk cId="659188821" sldId="2147476366"/>
            <ac:graphicFrameMk id="3" creationId="{A75426E4-1393-F412-412C-3D73A56EC360}"/>
          </ac:graphicFrameMkLst>
        </pc:graphicFrameChg>
      </pc:sldChg>
      <pc:sldChg chg="addSp modSp mod">
        <pc:chgData name="Tường SKHĐT" userId="ab9568c39a88b08a" providerId="LiveId" clId="{533DBB4E-91F1-45C3-ADB2-FF51AE96F7C8}" dt="2024-12-04T10:24:04.189" v="2435" actId="2711"/>
        <pc:sldMkLst>
          <pc:docMk/>
          <pc:sldMk cId="3595030865" sldId="2147476370"/>
        </pc:sldMkLst>
        <pc:spChg chg="add mod">
          <ac:chgData name="Tường SKHĐT" userId="ab9568c39a88b08a" providerId="LiveId" clId="{533DBB4E-91F1-45C3-ADB2-FF51AE96F7C8}" dt="2024-12-04T00:22:26.941" v="1410" actId="20577"/>
          <ac:spMkLst>
            <pc:docMk/>
            <pc:sldMk cId="3595030865" sldId="2147476370"/>
            <ac:spMk id="3" creationId="{4E02F1D3-23D6-87C2-14B2-45DB7DF32E67}"/>
          </ac:spMkLst>
        </pc:spChg>
        <pc:graphicFrameChg chg="mod modGraphic">
          <ac:chgData name="Tường SKHĐT" userId="ab9568c39a88b08a" providerId="LiveId" clId="{533DBB4E-91F1-45C3-ADB2-FF51AE96F7C8}" dt="2024-12-04T10:24:04.189" v="2435" actId="2711"/>
          <ac:graphicFrameMkLst>
            <pc:docMk/>
            <pc:sldMk cId="3595030865" sldId="2147476370"/>
            <ac:graphicFrameMk id="2" creationId="{99944571-722F-F8F1-D970-19C689BE4A59}"/>
          </ac:graphicFrameMkLst>
        </pc:graphicFrameChg>
      </pc:sldChg>
      <pc:sldChg chg="addSp modSp mod">
        <pc:chgData name="Tường SKHĐT" userId="ab9568c39a88b08a" providerId="LiveId" clId="{533DBB4E-91F1-45C3-ADB2-FF51AE96F7C8}" dt="2024-12-04T10:25:39.412" v="2453" actId="2711"/>
        <pc:sldMkLst>
          <pc:docMk/>
          <pc:sldMk cId="3761724987" sldId="2147476371"/>
        </pc:sldMkLst>
        <pc:spChg chg="add mod">
          <ac:chgData name="Tường SKHĐT" userId="ab9568c39a88b08a" providerId="LiveId" clId="{533DBB4E-91F1-45C3-ADB2-FF51AE96F7C8}" dt="2024-12-04T00:31:43.976" v="1516" actId="20577"/>
          <ac:spMkLst>
            <pc:docMk/>
            <pc:sldMk cId="3761724987" sldId="2147476371"/>
            <ac:spMk id="2" creationId="{059938DC-3721-E235-C287-6CB9B3E5C982}"/>
          </ac:spMkLst>
        </pc:spChg>
        <pc:spChg chg="mod">
          <ac:chgData name="Tường SKHĐT" userId="ab9568c39a88b08a" providerId="LiveId" clId="{533DBB4E-91F1-45C3-ADB2-FF51AE96F7C8}" dt="2024-12-03T02:49:40.210" v="466" actId="1035"/>
          <ac:spMkLst>
            <pc:docMk/>
            <pc:sldMk cId="3761724987" sldId="2147476371"/>
            <ac:spMk id="5" creationId="{85B0C6AB-4906-5932-12D4-5FAF7DC72C97}"/>
          </ac:spMkLst>
        </pc:spChg>
        <pc:graphicFrameChg chg="mod modGraphic">
          <ac:chgData name="Tường SKHĐT" userId="ab9568c39a88b08a" providerId="LiveId" clId="{533DBB4E-91F1-45C3-ADB2-FF51AE96F7C8}" dt="2024-12-04T10:25:39.412" v="2453" actId="2711"/>
          <ac:graphicFrameMkLst>
            <pc:docMk/>
            <pc:sldMk cId="3761724987" sldId="2147476371"/>
            <ac:graphicFrameMk id="3" creationId="{36DA2932-330E-E920-FEA4-35ACC3C24B19}"/>
          </ac:graphicFrameMkLst>
        </pc:graphicFrameChg>
      </pc:sldChg>
      <pc:sldChg chg="addSp modSp mod">
        <pc:chgData name="Tường SKHĐT" userId="ab9568c39a88b08a" providerId="LiveId" clId="{533DBB4E-91F1-45C3-ADB2-FF51AE96F7C8}" dt="2024-12-04T10:24:33.789" v="2440" actId="2711"/>
        <pc:sldMkLst>
          <pc:docMk/>
          <pc:sldMk cId="3072102653" sldId="2147476372"/>
        </pc:sldMkLst>
        <pc:spChg chg="add mod">
          <ac:chgData name="Tường SKHĐT" userId="ab9568c39a88b08a" providerId="LiveId" clId="{533DBB4E-91F1-45C3-ADB2-FF51AE96F7C8}" dt="2024-12-03T02:37:47.898" v="382"/>
          <ac:spMkLst>
            <pc:docMk/>
            <pc:sldMk cId="3072102653" sldId="2147476372"/>
            <ac:spMk id="3" creationId="{903EA6A7-397C-023F-B55E-4D07175090E1}"/>
          </ac:spMkLst>
        </pc:spChg>
        <pc:spChg chg="mod">
          <ac:chgData name="Tường SKHĐT" userId="ab9568c39a88b08a" providerId="LiveId" clId="{533DBB4E-91F1-45C3-ADB2-FF51AE96F7C8}" dt="2024-12-03T02:48:55.629" v="420" actId="1035"/>
          <ac:spMkLst>
            <pc:docMk/>
            <pc:sldMk cId="3072102653" sldId="2147476372"/>
            <ac:spMk id="5" creationId="{85B0C6AB-4906-5932-12D4-5FAF7DC72C97}"/>
          </ac:spMkLst>
        </pc:spChg>
        <pc:graphicFrameChg chg="mod modGraphic">
          <ac:chgData name="Tường SKHĐT" userId="ab9568c39a88b08a" providerId="LiveId" clId="{533DBB4E-91F1-45C3-ADB2-FF51AE96F7C8}" dt="2024-12-04T10:24:33.789" v="2440" actId="2711"/>
          <ac:graphicFrameMkLst>
            <pc:docMk/>
            <pc:sldMk cId="3072102653" sldId="2147476372"/>
            <ac:graphicFrameMk id="2" creationId="{EC8F107F-DCED-BDF6-F365-7DF3F0456416}"/>
          </ac:graphicFrameMkLst>
        </pc:graphicFrameChg>
      </pc:sldChg>
      <pc:sldChg chg="addSp modSp mod">
        <pc:chgData name="Tường SKHĐT" userId="ab9568c39a88b08a" providerId="LiveId" clId="{533DBB4E-91F1-45C3-ADB2-FF51AE96F7C8}" dt="2024-12-04T10:25:04.203" v="2449" actId="1035"/>
        <pc:sldMkLst>
          <pc:docMk/>
          <pc:sldMk cId="3041575559" sldId="2147476373"/>
        </pc:sldMkLst>
        <pc:spChg chg="add mod">
          <ac:chgData name="Tường SKHĐT" userId="ab9568c39a88b08a" providerId="LiveId" clId="{533DBB4E-91F1-45C3-ADB2-FF51AE96F7C8}" dt="2024-12-04T00:23:31.440" v="1422" actId="20577"/>
          <ac:spMkLst>
            <pc:docMk/>
            <pc:sldMk cId="3041575559" sldId="2147476373"/>
            <ac:spMk id="3" creationId="{CDC2734A-9609-FDB8-7078-64730881DB8A}"/>
          </ac:spMkLst>
        </pc:spChg>
        <pc:spChg chg="mod">
          <ac:chgData name="Tường SKHĐT" userId="ab9568c39a88b08a" providerId="LiveId" clId="{533DBB4E-91F1-45C3-ADB2-FF51AE96F7C8}" dt="2024-12-03T02:48:48.026" v="401" actId="1076"/>
          <ac:spMkLst>
            <pc:docMk/>
            <pc:sldMk cId="3041575559" sldId="2147476373"/>
            <ac:spMk id="5" creationId="{85B0C6AB-4906-5932-12D4-5FAF7DC72C97}"/>
          </ac:spMkLst>
        </pc:spChg>
        <pc:graphicFrameChg chg="mod modGraphic">
          <ac:chgData name="Tường SKHĐT" userId="ab9568c39a88b08a" providerId="LiveId" clId="{533DBB4E-91F1-45C3-ADB2-FF51AE96F7C8}" dt="2024-12-04T10:25:04.203" v="2449" actId="1035"/>
          <ac:graphicFrameMkLst>
            <pc:docMk/>
            <pc:sldMk cId="3041575559" sldId="2147476373"/>
            <ac:graphicFrameMk id="2" creationId="{7753FB05-7B93-C2D7-3FD1-4FDD0573FC96}"/>
          </ac:graphicFrameMkLst>
        </pc:graphicFrameChg>
      </pc:sldChg>
      <pc:sldChg chg="addSp modSp mod">
        <pc:chgData name="Tường SKHĐT" userId="ab9568c39a88b08a" providerId="LiveId" clId="{533DBB4E-91F1-45C3-ADB2-FF51AE96F7C8}" dt="2024-12-04T10:26:14.349" v="2459" actId="255"/>
        <pc:sldMkLst>
          <pc:docMk/>
          <pc:sldMk cId="4021426138" sldId="2147476374"/>
        </pc:sldMkLst>
        <pc:spChg chg="add mod">
          <ac:chgData name="Tường SKHĐT" userId="ab9568c39a88b08a" providerId="LiveId" clId="{533DBB4E-91F1-45C3-ADB2-FF51AE96F7C8}" dt="2024-12-04T03:56:32.631" v="1639" actId="20577"/>
          <ac:spMkLst>
            <pc:docMk/>
            <pc:sldMk cId="4021426138" sldId="2147476374"/>
            <ac:spMk id="3" creationId="{63E7065E-BF36-0AE6-7444-B0C82947F326}"/>
          </ac:spMkLst>
        </pc:spChg>
        <pc:spChg chg="mod">
          <ac:chgData name="Tường SKHĐT" userId="ab9568c39a88b08a" providerId="LiveId" clId="{533DBB4E-91F1-45C3-ADB2-FF51AE96F7C8}" dt="2024-12-03T02:49:46.041" v="480" actId="1035"/>
          <ac:spMkLst>
            <pc:docMk/>
            <pc:sldMk cId="4021426138" sldId="2147476374"/>
            <ac:spMk id="5" creationId="{85B0C6AB-4906-5932-12D4-5FAF7DC72C97}"/>
          </ac:spMkLst>
        </pc:spChg>
        <pc:graphicFrameChg chg="mod modGraphic">
          <ac:chgData name="Tường SKHĐT" userId="ab9568c39a88b08a" providerId="LiveId" clId="{533DBB4E-91F1-45C3-ADB2-FF51AE96F7C8}" dt="2024-12-04T10:26:14.349" v="2459" actId="255"/>
          <ac:graphicFrameMkLst>
            <pc:docMk/>
            <pc:sldMk cId="4021426138" sldId="2147476374"/>
            <ac:graphicFrameMk id="2" creationId="{2349C656-54A1-ECA3-3702-501D963709AE}"/>
          </ac:graphicFrameMkLst>
        </pc:graphicFrameChg>
      </pc:sldChg>
      <pc:sldChg chg="addSp modSp mod">
        <pc:chgData name="Tường SKHĐT" userId="ab9568c39a88b08a" providerId="LiveId" clId="{533DBB4E-91F1-45C3-ADB2-FF51AE96F7C8}" dt="2024-12-04T10:26:51.560" v="2467" actId="20577"/>
        <pc:sldMkLst>
          <pc:docMk/>
          <pc:sldMk cId="1783013792" sldId="2147476375"/>
        </pc:sldMkLst>
        <pc:spChg chg="add mod">
          <ac:chgData name="Tường SKHĐT" userId="ab9568c39a88b08a" providerId="LiveId" clId="{533DBB4E-91F1-45C3-ADB2-FF51AE96F7C8}" dt="2024-12-04T10:26:51.560" v="2467" actId="20577"/>
          <ac:spMkLst>
            <pc:docMk/>
            <pc:sldMk cId="1783013792" sldId="2147476375"/>
            <ac:spMk id="3" creationId="{44061783-D960-E636-567E-33E8CD69EABC}"/>
          </ac:spMkLst>
        </pc:spChg>
        <pc:graphicFrameChg chg="mod modGraphic">
          <ac:chgData name="Tường SKHĐT" userId="ab9568c39a88b08a" providerId="LiveId" clId="{533DBB4E-91F1-45C3-ADB2-FF51AE96F7C8}" dt="2024-12-04T10:26:43.324" v="2463"/>
          <ac:graphicFrameMkLst>
            <pc:docMk/>
            <pc:sldMk cId="1783013792" sldId="2147476375"/>
            <ac:graphicFrameMk id="2" creationId="{6D64564A-D21C-9629-2564-8ED4B93DC842}"/>
          </ac:graphicFrameMkLst>
        </pc:graphicFrameChg>
      </pc:sldChg>
      <pc:sldChg chg="addSp modSp mod">
        <pc:chgData name="Tường SKHĐT" userId="ab9568c39a88b08a" providerId="LiveId" clId="{533DBB4E-91F1-45C3-ADB2-FF51AE96F7C8}" dt="2024-12-04T10:27:31.588" v="2475"/>
        <pc:sldMkLst>
          <pc:docMk/>
          <pc:sldMk cId="2977462942" sldId="2147476377"/>
        </pc:sldMkLst>
        <pc:spChg chg="add mod">
          <ac:chgData name="Tường SKHĐT" userId="ab9568c39a88b08a" providerId="LiveId" clId="{533DBB4E-91F1-45C3-ADB2-FF51AE96F7C8}" dt="2024-12-04T10:27:24.476" v="2474" actId="20577"/>
          <ac:spMkLst>
            <pc:docMk/>
            <pc:sldMk cId="2977462942" sldId="2147476377"/>
            <ac:spMk id="3" creationId="{C2312CE7-A30D-9524-4563-00C96A84BC2C}"/>
          </ac:spMkLst>
        </pc:spChg>
        <pc:spChg chg="mod">
          <ac:chgData name="Tường SKHĐT" userId="ab9568c39a88b08a" providerId="LiveId" clId="{533DBB4E-91F1-45C3-ADB2-FF51AE96F7C8}" dt="2024-12-03T02:51:48.523" v="548" actId="1035"/>
          <ac:spMkLst>
            <pc:docMk/>
            <pc:sldMk cId="2977462942" sldId="2147476377"/>
            <ac:spMk id="5" creationId="{85B0C6AB-4906-5932-12D4-5FAF7DC72C97}"/>
          </ac:spMkLst>
        </pc:spChg>
        <pc:graphicFrameChg chg="mod modGraphic">
          <ac:chgData name="Tường SKHĐT" userId="ab9568c39a88b08a" providerId="LiveId" clId="{533DBB4E-91F1-45C3-ADB2-FF51AE96F7C8}" dt="2024-12-04T10:27:31.588" v="2475"/>
          <ac:graphicFrameMkLst>
            <pc:docMk/>
            <pc:sldMk cId="2977462942" sldId="2147476377"/>
            <ac:graphicFrameMk id="2" creationId="{77303F98-7B86-3D5B-1A21-B7248DD42397}"/>
          </ac:graphicFrameMkLst>
        </pc:graphicFrameChg>
      </pc:sldChg>
      <pc:sldChg chg="addSp modSp mod">
        <pc:chgData name="Tường SKHĐT" userId="ab9568c39a88b08a" providerId="LiveId" clId="{533DBB4E-91F1-45C3-ADB2-FF51AE96F7C8}" dt="2024-12-04T10:28:09.140" v="2483" actId="20577"/>
        <pc:sldMkLst>
          <pc:docMk/>
          <pc:sldMk cId="1566083378" sldId="2147476378"/>
        </pc:sldMkLst>
        <pc:spChg chg="add mod">
          <ac:chgData name="Tường SKHĐT" userId="ab9568c39a88b08a" providerId="LiveId" clId="{533DBB4E-91F1-45C3-ADB2-FF51AE96F7C8}" dt="2024-12-04T10:28:09.140" v="2483" actId="20577"/>
          <ac:spMkLst>
            <pc:docMk/>
            <pc:sldMk cId="1566083378" sldId="2147476378"/>
            <ac:spMk id="3" creationId="{CE7647DF-13EC-DDBA-7A50-16E0523AA0C4}"/>
          </ac:spMkLst>
        </pc:spChg>
        <pc:spChg chg="mod">
          <ac:chgData name="Tường SKHĐT" userId="ab9568c39a88b08a" providerId="LiveId" clId="{533DBB4E-91F1-45C3-ADB2-FF51AE96F7C8}" dt="2024-12-03T02:51:58.803" v="570" actId="1035"/>
          <ac:spMkLst>
            <pc:docMk/>
            <pc:sldMk cId="1566083378" sldId="2147476378"/>
            <ac:spMk id="5" creationId="{85B0C6AB-4906-5932-12D4-5FAF7DC72C97}"/>
          </ac:spMkLst>
        </pc:spChg>
        <pc:graphicFrameChg chg="mod modGraphic">
          <ac:chgData name="Tường SKHĐT" userId="ab9568c39a88b08a" providerId="LiveId" clId="{533DBB4E-91F1-45C3-ADB2-FF51AE96F7C8}" dt="2024-12-04T10:28:01.255" v="2479"/>
          <ac:graphicFrameMkLst>
            <pc:docMk/>
            <pc:sldMk cId="1566083378" sldId="2147476378"/>
            <ac:graphicFrameMk id="2" creationId="{828BD874-99CD-A3A6-C570-36C0EBA978E9}"/>
          </ac:graphicFrameMkLst>
        </pc:graphicFrameChg>
      </pc:sldChg>
      <pc:sldChg chg="modSp mod">
        <pc:chgData name="Tường SKHĐT" userId="ab9568c39a88b08a" providerId="LiveId" clId="{533DBB4E-91F1-45C3-ADB2-FF51AE96F7C8}" dt="2024-12-03T02:32:52.806" v="236" actId="207"/>
        <pc:sldMkLst>
          <pc:docMk/>
          <pc:sldMk cId="981282780" sldId="2147476380"/>
        </pc:sldMkLst>
        <pc:spChg chg="mod">
          <ac:chgData name="Tường SKHĐT" userId="ab9568c39a88b08a" providerId="LiveId" clId="{533DBB4E-91F1-45C3-ADB2-FF51AE96F7C8}" dt="2024-12-03T02:22:18.792" v="20" actId="20577"/>
          <ac:spMkLst>
            <pc:docMk/>
            <pc:sldMk cId="981282780" sldId="2147476380"/>
            <ac:spMk id="2" creationId="{238CF968-F5F9-238F-7A5F-34A03AE42E1B}"/>
          </ac:spMkLst>
        </pc:spChg>
        <pc:graphicFrameChg chg="mod">
          <ac:chgData name="Tường SKHĐT" userId="ab9568c39a88b08a" providerId="LiveId" clId="{533DBB4E-91F1-45C3-ADB2-FF51AE96F7C8}" dt="2024-12-03T02:32:52.806" v="236" actId="207"/>
          <ac:graphicFrameMkLst>
            <pc:docMk/>
            <pc:sldMk cId="981282780" sldId="2147476380"/>
            <ac:graphicFrameMk id="9" creationId="{0738877F-56EF-4DEF-B5AA-1664DC8186CF}"/>
          </ac:graphicFrameMkLst>
        </pc:graphicFrameChg>
      </pc:sldChg>
      <pc:sldChg chg="del">
        <pc:chgData name="Tường SKHĐT" userId="ab9568c39a88b08a" providerId="LiveId" clId="{533DBB4E-91F1-45C3-ADB2-FF51AE96F7C8}" dt="2024-12-03T02:29:18.987" v="154" actId="2696"/>
        <pc:sldMkLst>
          <pc:docMk/>
          <pc:sldMk cId="3228413205" sldId="2147476381"/>
        </pc:sldMkLst>
      </pc:sldChg>
      <pc:sldChg chg="del">
        <pc:chgData name="Tường SKHĐT" userId="ab9568c39a88b08a" providerId="LiveId" clId="{533DBB4E-91F1-45C3-ADB2-FF51AE96F7C8}" dt="2024-12-03T03:44:22.348" v="932" actId="2696"/>
        <pc:sldMkLst>
          <pc:docMk/>
          <pc:sldMk cId="916204238" sldId="2147476382"/>
        </pc:sldMkLst>
      </pc:sldChg>
      <pc:sldChg chg="del">
        <pc:chgData name="Tường SKHĐT" userId="ab9568c39a88b08a" providerId="LiveId" clId="{533DBB4E-91F1-45C3-ADB2-FF51AE96F7C8}" dt="2024-12-03T03:36:17.946" v="908" actId="2696"/>
        <pc:sldMkLst>
          <pc:docMk/>
          <pc:sldMk cId="294888241" sldId="2147476383"/>
        </pc:sldMkLst>
      </pc:sldChg>
      <pc:sldChg chg="del">
        <pc:chgData name="Tường SKHĐT" userId="ab9568c39a88b08a" providerId="LiveId" clId="{533DBB4E-91F1-45C3-ADB2-FF51AE96F7C8}" dt="2024-12-03T03:43:38.520" v="929" actId="2696"/>
        <pc:sldMkLst>
          <pc:docMk/>
          <pc:sldMk cId="2031987528" sldId="2147476384"/>
        </pc:sldMkLst>
      </pc:sldChg>
      <pc:sldChg chg="addSp modSp mod">
        <pc:chgData name="Tường SKHĐT" userId="ab9568c39a88b08a" providerId="LiveId" clId="{533DBB4E-91F1-45C3-ADB2-FF51AE96F7C8}" dt="2024-12-04T10:20:45.773" v="2424" actId="255"/>
        <pc:sldMkLst>
          <pc:docMk/>
          <pc:sldMk cId="3116985223" sldId="2147476388"/>
        </pc:sldMkLst>
        <pc:spChg chg="add mod">
          <ac:chgData name="Tường SKHĐT" userId="ab9568c39a88b08a" providerId="LiveId" clId="{533DBB4E-91F1-45C3-ADB2-FF51AE96F7C8}" dt="2024-12-04T10:19:50.768" v="2414" actId="20577"/>
          <ac:spMkLst>
            <pc:docMk/>
            <pc:sldMk cId="3116985223" sldId="2147476388"/>
            <ac:spMk id="3" creationId="{1B307EE6-9434-7459-89E7-F855D3C5BC5B}"/>
          </ac:spMkLst>
        </pc:spChg>
        <pc:spChg chg="mod">
          <ac:chgData name="Tường SKHĐT" userId="ab9568c39a88b08a" providerId="LiveId" clId="{533DBB4E-91F1-45C3-ADB2-FF51AE96F7C8}" dt="2024-12-03T03:43:35.266" v="928" actId="20577"/>
          <ac:spMkLst>
            <pc:docMk/>
            <pc:sldMk cId="3116985223" sldId="2147476388"/>
            <ac:spMk id="5" creationId="{85B0C6AB-4906-5932-12D4-5FAF7DC72C97}"/>
          </ac:spMkLst>
        </pc:spChg>
        <pc:graphicFrameChg chg="mod modGraphic">
          <ac:chgData name="Tường SKHĐT" userId="ab9568c39a88b08a" providerId="LiveId" clId="{533DBB4E-91F1-45C3-ADB2-FF51AE96F7C8}" dt="2024-12-04T10:20:45.773" v="2424" actId="255"/>
          <ac:graphicFrameMkLst>
            <pc:docMk/>
            <pc:sldMk cId="3116985223" sldId="2147476388"/>
            <ac:graphicFrameMk id="2" creationId="{0C30FC84-7EF5-A68D-989B-70F7DB949DD8}"/>
          </ac:graphicFrameMkLst>
        </pc:graphicFrameChg>
      </pc:sldChg>
      <pc:sldChg chg="modSp mod">
        <pc:chgData name="Tường SKHĐT" userId="ab9568c39a88b08a" providerId="LiveId" clId="{533DBB4E-91F1-45C3-ADB2-FF51AE96F7C8}" dt="2024-12-04T00:10:21.909" v="1300" actId="20577"/>
        <pc:sldMkLst>
          <pc:docMk/>
          <pc:sldMk cId="476973837" sldId="2147476398"/>
        </pc:sldMkLst>
        <pc:graphicFrameChg chg="mod modGraphic">
          <ac:chgData name="Tường SKHĐT" userId="ab9568c39a88b08a" providerId="LiveId" clId="{533DBB4E-91F1-45C3-ADB2-FF51AE96F7C8}" dt="2024-12-04T00:10:21.909" v="1300" actId="20577"/>
          <ac:graphicFrameMkLst>
            <pc:docMk/>
            <pc:sldMk cId="476973837" sldId="2147476398"/>
            <ac:graphicFrameMk id="2" creationId="{6E71C4AC-6D16-E3C8-AC50-D2DB5C5C9FAF}"/>
          </ac:graphicFrameMkLst>
        </pc:graphicFrameChg>
      </pc:sldChg>
      <pc:sldChg chg="addSp modSp mod">
        <pc:chgData name="Tường SKHĐT" userId="ab9568c39a88b08a" providerId="LiveId" clId="{533DBB4E-91F1-45C3-ADB2-FF51AE96F7C8}" dt="2024-12-04T10:28:33.396" v="2487"/>
        <pc:sldMkLst>
          <pc:docMk/>
          <pc:sldMk cId="3646278482" sldId="2147476399"/>
        </pc:sldMkLst>
        <pc:spChg chg="add mod">
          <ac:chgData name="Tường SKHĐT" userId="ab9568c39a88b08a" providerId="LiveId" clId="{533DBB4E-91F1-45C3-ADB2-FF51AE96F7C8}" dt="2024-12-04T09:32:26.402" v="2250" actId="20577"/>
          <ac:spMkLst>
            <pc:docMk/>
            <pc:sldMk cId="3646278482" sldId="2147476399"/>
            <ac:spMk id="3" creationId="{95A53AFD-A731-1DEF-B0CB-12F4FACAB0FB}"/>
          </ac:spMkLst>
        </pc:spChg>
        <pc:spChg chg="mod">
          <ac:chgData name="Tường SKHĐT" userId="ab9568c39a88b08a" providerId="LiveId" clId="{533DBB4E-91F1-45C3-ADB2-FF51AE96F7C8}" dt="2024-12-03T02:52:53.231" v="623" actId="1035"/>
          <ac:spMkLst>
            <pc:docMk/>
            <pc:sldMk cId="3646278482" sldId="2147476399"/>
            <ac:spMk id="5" creationId="{D69B9699-E30D-12BC-0F76-EE4A44DAF026}"/>
          </ac:spMkLst>
        </pc:spChg>
        <pc:graphicFrameChg chg="mod modGraphic">
          <ac:chgData name="Tường SKHĐT" userId="ab9568c39a88b08a" providerId="LiveId" clId="{533DBB4E-91F1-45C3-ADB2-FF51AE96F7C8}" dt="2024-12-04T10:28:33.396" v="2487"/>
          <ac:graphicFrameMkLst>
            <pc:docMk/>
            <pc:sldMk cId="3646278482" sldId="2147476399"/>
            <ac:graphicFrameMk id="2" creationId="{48C2D08E-D956-6FAC-A0D8-69E260BC84CA}"/>
          </ac:graphicFrameMkLst>
        </pc:graphicFrameChg>
      </pc:sldChg>
      <pc:sldChg chg="modSp mod">
        <pc:chgData name="Tường SKHĐT" userId="ab9568c39a88b08a" providerId="LiveId" clId="{533DBB4E-91F1-45C3-ADB2-FF51AE96F7C8}" dt="2024-12-04T07:54:26.326" v="1956" actId="122"/>
        <pc:sldMkLst>
          <pc:docMk/>
          <pc:sldMk cId="605900043" sldId="2147476400"/>
        </pc:sldMkLst>
        <pc:graphicFrameChg chg="mod modGraphic">
          <ac:chgData name="Tường SKHĐT" userId="ab9568c39a88b08a" providerId="LiveId" clId="{533DBB4E-91F1-45C3-ADB2-FF51AE96F7C8}" dt="2024-12-04T07:54:26.326" v="1956" actId="122"/>
          <ac:graphicFrameMkLst>
            <pc:docMk/>
            <pc:sldMk cId="605900043" sldId="2147476400"/>
            <ac:graphicFrameMk id="5" creationId="{834F4786-469C-38D7-A1DA-D85D608AE881}"/>
          </ac:graphicFrameMkLst>
        </pc:graphicFrameChg>
        <pc:graphicFrameChg chg="modGraphic">
          <ac:chgData name="Tường SKHĐT" userId="ab9568c39a88b08a" providerId="LiveId" clId="{533DBB4E-91F1-45C3-ADB2-FF51AE96F7C8}" dt="2024-12-04T07:54:03.339" v="1941" actId="20577"/>
          <ac:graphicFrameMkLst>
            <pc:docMk/>
            <pc:sldMk cId="605900043" sldId="2147476400"/>
            <ac:graphicFrameMk id="8" creationId="{B5E5335D-2EED-82AF-3A59-FAE8BB94EAE1}"/>
          </ac:graphicFrameMkLst>
        </pc:graphicFrameChg>
      </pc:sldChg>
      <pc:sldChg chg="addSp delSp modSp mod">
        <pc:chgData name="Tường SKHĐT" userId="ab9568c39a88b08a" providerId="LiveId" clId="{533DBB4E-91F1-45C3-ADB2-FF51AE96F7C8}" dt="2024-12-04T08:15:04.251" v="1987" actId="22"/>
        <pc:sldMkLst>
          <pc:docMk/>
          <pc:sldMk cId="471371578" sldId="2147476454"/>
        </pc:sldMkLst>
        <pc:spChg chg="mod">
          <ac:chgData name="Tường SKHĐT" userId="ab9568c39a88b08a" providerId="LiveId" clId="{533DBB4E-91F1-45C3-ADB2-FF51AE96F7C8}" dt="2024-12-04T08:14:52.224" v="1985" actId="6549"/>
          <ac:spMkLst>
            <pc:docMk/>
            <pc:sldMk cId="471371578" sldId="2147476454"/>
            <ac:spMk id="7" creationId="{1D5BEF29-302C-58EC-1775-63A1A262249D}"/>
          </ac:spMkLst>
        </pc:spChg>
        <pc:spChg chg="add del">
          <ac:chgData name="Tường SKHĐT" userId="ab9568c39a88b08a" providerId="LiveId" clId="{533DBB4E-91F1-45C3-ADB2-FF51AE96F7C8}" dt="2024-12-04T08:15:04.251" v="1987" actId="22"/>
          <ac:spMkLst>
            <pc:docMk/>
            <pc:sldMk cId="471371578" sldId="2147476454"/>
            <ac:spMk id="9" creationId="{9298CD44-0E51-CF87-F72D-9FEA48D0CBC4}"/>
          </ac:spMkLst>
        </pc:spChg>
      </pc:sldChg>
      <pc:sldChg chg="modSp add del mod">
        <pc:chgData name="Tường SKHĐT" userId="ab9568c39a88b08a" providerId="LiveId" clId="{533DBB4E-91F1-45C3-ADB2-FF51AE96F7C8}" dt="2024-12-03T02:31:00.244" v="218" actId="2696"/>
        <pc:sldMkLst>
          <pc:docMk/>
          <pc:sldMk cId="89428390" sldId="2147476462"/>
        </pc:sldMkLst>
        <pc:spChg chg="mod">
          <ac:chgData name="Tường SKHĐT" userId="ab9568c39a88b08a" providerId="LiveId" clId="{533DBB4E-91F1-45C3-ADB2-FF51AE96F7C8}" dt="2024-12-03T02:29:24.726" v="166" actId="20577"/>
          <ac:spMkLst>
            <pc:docMk/>
            <pc:sldMk cId="89428390" sldId="2147476462"/>
            <ac:spMk id="3" creationId="{9C4B6EDD-2FF8-1579-A98A-96F6002EC4FF}"/>
          </ac:spMkLst>
        </pc:spChg>
        <pc:spChg chg="mod">
          <ac:chgData name="Tường SKHĐT" userId="ab9568c39a88b08a" providerId="LiveId" clId="{533DBB4E-91F1-45C3-ADB2-FF51AE96F7C8}" dt="2024-12-03T02:29:40.234" v="217" actId="20577"/>
          <ac:spMkLst>
            <pc:docMk/>
            <pc:sldMk cId="89428390" sldId="2147476462"/>
            <ac:spMk id="6" creationId="{06D03D79-0B62-8633-2463-3F508B07C798}"/>
          </ac:spMkLst>
        </pc:spChg>
        <pc:spChg chg="mod">
          <ac:chgData name="Tường SKHĐT" userId="ab9568c39a88b08a" providerId="LiveId" clId="{533DBB4E-91F1-45C3-ADB2-FF51AE96F7C8}" dt="2024-12-03T02:29:35.546" v="189" actId="20577"/>
          <ac:spMkLst>
            <pc:docMk/>
            <pc:sldMk cId="89428390" sldId="2147476462"/>
            <ac:spMk id="7" creationId="{E6639C72-69F2-1AB3-FDD1-BBD1532EF732}"/>
          </ac:spMkLst>
        </pc:spChg>
      </pc:sldChg>
      <pc:sldChg chg="modSp add mod">
        <pc:chgData name="Tường SKHĐT" userId="ab9568c39a88b08a" providerId="LiveId" clId="{533DBB4E-91F1-45C3-ADB2-FF51AE96F7C8}" dt="2024-12-03T02:28:57.195" v="153" actId="6549"/>
        <pc:sldMkLst>
          <pc:docMk/>
          <pc:sldMk cId="1851880510" sldId="2147476463"/>
        </pc:sldMkLst>
        <pc:spChg chg="mod">
          <ac:chgData name="Tường SKHĐT" userId="ab9568c39a88b08a" providerId="LiveId" clId="{533DBB4E-91F1-45C3-ADB2-FF51AE96F7C8}" dt="2024-12-03T02:28:57.195" v="153" actId="6549"/>
          <ac:spMkLst>
            <pc:docMk/>
            <pc:sldMk cId="1851880510" sldId="2147476463"/>
            <ac:spMk id="5" creationId="{2D7B1C94-3144-9F41-1D7D-28462A49E0A1}"/>
          </ac:spMkLst>
        </pc:spChg>
        <pc:graphicFrameChg chg="mod">
          <ac:chgData name="Tường SKHĐT" userId="ab9568c39a88b08a" providerId="LiveId" clId="{533DBB4E-91F1-45C3-ADB2-FF51AE96F7C8}" dt="2024-12-03T02:28:11.965" v="75" actId="20577"/>
          <ac:graphicFrameMkLst>
            <pc:docMk/>
            <pc:sldMk cId="1851880510" sldId="2147476463"/>
            <ac:graphicFrameMk id="4" creationId="{05525E3A-345C-05CF-789A-93E9F1CA2ECD}"/>
          </ac:graphicFrameMkLst>
        </pc:graphicFrameChg>
      </pc:sldChg>
      <pc:sldChg chg="add del">
        <pc:chgData name="Tường SKHĐT" userId="ab9568c39a88b08a" providerId="LiveId" clId="{533DBB4E-91F1-45C3-ADB2-FF51AE96F7C8}" dt="2024-12-03T02:59:35.666" v="682" actId="2696"/>
        <pc:sldMkLst>
          <pc:docMk/>
          <pc:sldMk cId="2837584336" sldId="2147476464"/>
        </pc:sldMkLst>
      </pc:sldChg>
      <pc:sldChg chg="delSp modSp add mod">
        <pc:chgData name="Tường SKHĐT" userId="ab9568c39a88b08a" providerId="LiveId" clId="{533DBB4E-91F1-45C3-ADB2-FF51AE96F7C8}" dt="2024-12-04T04:07:37.004" v="1777" actId="1036"/>
        <pc:sldMkLst>
          <pc:docMk/>
          <pc:sldMk cId="3915424622" sldId="2147476464"/>
        </pc:sldMkLst>
        <pc:spChg chg="del">
          <ac:chgData name="Tường SKHĐT" userId="ab9568c39a88b08a" providerId="LiveId" clId="{533DBB4E-91F1-45C3-ADB2-FF51AE96F7C8}" dt="2024-12-04T04:05:25.249" v="1716" actId="21"/>
          <ac:spMkLst>
            <pc:docMk/>
            <pc:sldMk cId="3915424622" sldId="2147476464"/>
            <ac:spMk id="3" creationId="{A7477D63-904D-EE9E-37A9-B4B9454BE21F}"/>
          </ac:spMkLst>
        </pc:spChg>
        <pc:graphicFrameChg chg="del mod modGraphic">
          <ac:chgData name="Tường SKHĐT" userId="ab9568c39a88b08a" providerId="LiveId" clId="{533DBB4E-91F1-45C3-ADB2-FF51AE96F7C8}" dt="2024-12-04T03:58:51.260" v="1646" actId="21"/>
          <ac:graphicFrameMkLst>
            <pc:docMk/>
            <pc:sldMk cId="3915424622" sldId="2147476464"/>
            <ac:graphicFrameMk id="2" creationId="{5DDC5BC9-76BC-20BA-E95F-79B136B11217}"/>
          </ac:graphicFrameMkLst>
        </pc:graphicFrameChg>
        <pc:graphicFrameChg chg="mod modGraphic">
          <ac:chgData name="Tường SKHĐT" userId="ab9568c39a88b08a" providerId="LiveId" clId="{533DBB4E-91F1-45C3-ADB2-FF51AE96F7C8}" dt="2024-12-04T04:07:37.004" v="1777" actId="1036"/>
          <ac:graphicFrameMkLst>
            <pc:docMk/>
            <pc:sldMk cId="3915424622" sldId="2147476464"/>
            <ac:graphicFrameMk id="4" creationId="{01196D98-8561-2CE8-8571-47494838493C}"/>
          </ac:graphicFrameMkLst>
        </pc:graphicFrameChg>
        <pc:graphicFrameChg chg="del">
          <ac:chgData name="Tường SKHĐT" userId="ab9568c39a88b08a" providerId="LiveId" clId="{533DBB4E-91F1-45C3-ADB2-FF51AE96F7C8}" dt="2024-12-03T02:59:48.316" v="686" actId="21"/>
          <ac:graphicFrameMkLst>
            <pc:docMk/>
            <pc:sldMk cId="3915424622" sldId="2147476464"/>
            <ac:graphicFrameMk id="4" creationId="{47395137-9870-E9A7-A8A0-49241A2977F0}"/>
          </ac:graphicFrameMkLst>
        </pc:graphicFrameChg>
      </pc:sldChg>
      <pc:sldChg chg="delSp modSp add del mod">
        <pc:chgData name="Tường SKHĐT" userId="ab9568c39a88b08a" providerId="LiveId" clId="{533DBB4E-91F1-45C3-ADB2-FF51AE96F7C8}" dt="2024-12-04T03:59:14.672" v="1651" actId="2696"/>
        <pc:sldMkLst>
          <pc:docMk/>
          <pc:sldMk cId="2915431372" sldId="2147476465"/>
        </pc:sldMkLst>
        <pc:graphicFrameChg chg="mod modGraphic">
          <ac:chgData name="Tường SKHĐT" userId="ab9568c39a88b08a" providerId="LiveId" clId="{533DBB4E-91F1-45C3-ADB2-FF51AE96F7C8}" dt="2024-12-03T03:30:59.459" v="826" actId="1035"/>
          <ac:graphicFrameMkLst>
            <pc:docMk/>
            <pc:sldMk cId="2915431372" sldId="2147476465"/>
            <ac:graphicFrameMk id="2" creationId="{09B6DF02-B3E5-087F-CA99-699578534941}"/>
          </ac:graphicFrameMkLst>
        </pc:graphicFrameChg>
        <pc:graphicFrameChg chg="del">
          <ac:chgData name="Tường SKHĐT" userId="ab9568c39a88b08a" providerId="LiveId" clId="{533DBB4E-91F1-45C3-ADB2-FF51AE96F7C8}" dt="2024-12-03T02:59:44.729" v="685" actId="21"/>
          <ac:graphicFrameMkLst>
            <pc:docMk/>
            <pc:sldMk cId="2915431372" sldId="2147476465"/>
            <ac:graphicFrameMk id="4" creationId="{D4C3DDDE-2730-7D15-8B2A-1D298E2F82C7}"/>
          </ac:graphicFrameMkLst>
        </pc:graphicFrameChg>
      </pc:sldChg>
      <pc:sldChg chg="modSp add del mod">
        <pc:chgData name="Tường SKHĐT" userId="ab9568c39a88b08a" providerId="LiveId" clId="{533DBB4E-91F1-45C3-ADB2-FF51AE96F7C8}" dt="2024-12-04T03:59:14.672" v="1651" actId="2696"/>
        <pc:sldMkLst>
          <pc:docMk/>
          <pc:sldMk cId="1222047273" sldId="2147476466"/>
        </pc:sldMkLst>
        <pc:graphicFrameChg chg="mod modGraphic">
          <ac:chgData name="Tường SKHĐT" userId="ab9568c39a88b08a" providerId="LiveId" clId="{533DBB4E-91F1-45C3-ADB2-FF51AE96F7C8}" dt="2024-12-03T03:31:24.413" v="832" actId="255"/>
          <ac:graphicFrameMkLst>
            <pc:docMk/>
            <pc:sldMk cId="1222047273" sldId="2147476466"/>
            <ac:graphicFrameMk id="2" creationId="{C5F70AAB-571B-3524-2A31-284B0CE1724B}"/>
          </ac:graphicFrameMkLst>
        </pc:graphicFrameChg>
      </pc:sldChg>
      <pc:sldChg chg="modSp add del mod">
        <pc:chgData name="Tường SKHĐT" userId="ab9568c39a88b08a" providerId="LiveId" clId="{533DBB4E-91F1-45C3-ADB2-FF51AE96F7C8}" dt="2024-12-04T03:59:14.672" v="1651" actId="2696"/>
        <pc:sldMkLst>
          <pc:docMk/>
          <pc:sldMk cId="2688671971" sldId="2147476467"/>
        </pc:sldMkLst>
        <pc:graphicFrameChg chg="mod modGraphic">
          <ac:chgData name="Tường SKHĐT" userId="ab9568c39a88b08a" providerId="LiveId" clId="{533DBB4E-91F1-45C3-ADB2-FF51AE96F7C8}" dt="2024-12-03T03:31:10.703" v="829" actId="14100"/>
          <ac:graphicFrameMkLst>
            <pc:docMk/>
            <pc:sldMk cId="2688671971" sldId="2147476467"/>
            <ac:graphicFrameMk id="2" creationId="{CDD22261-780B-EB74-31DC-FB7CEEAC5483}"/>
          </ac:graphicFrameMkLst>
        </pc:graphicFrameChg>
      </pc:sldChg>
      <pc:sldChg chg="modSp add del mod">
        <pc:chgData name="Tường SKHĐT" userId="ab9568c39a88b08a" providerId="LiveId" clId="{533DBB4E-91F1-45C3-ADB2-FF51AE96F7C8}" dt="2024-12-04T03:59:14.672" v="1651" actId="2696"/>
        <pc:sldMkLst>
          <pc:docMk/>
          <pc:sldMk cId="1266860986" sldId="2147476468"/>
        </pc:sldMkLst>
        <pc:graphicFrameChg chg="mod modGraphic">
          <ac:chgData name="Tường SKHĐT" userId="ab9568c39a88b08a" providerId="LiveId" clId="{533DBB4E-91F1-45C3-ADB2-FF51AE96F7C8}" dt="2024-12-03T03:28:48.469" v="776" actId="14100"/>
          <ac:graphicFrameMkLst>
            <pc:docMk/>
            <pc:sldMk cId="1266860986" sldId="2147476468"/>
            <ac:graphicFrameMk id="2" creationId="{4669FD01-AD04-5A16-2860-ECABAC6A0AF3}"/>
          </ac:graphicFrameMkLst>
        </pc:graphicFrameChg>
      </pc:sldChg>
      <pc:sldChg chg="modSp add del mod">
        <pc:chgData name="Tường SKHĐT" userId="ab9568c39a88b08a" providerId="LiveId" clId="{533DBB4E-91F1-45C3-ADB2-FF51AE96F7C8}" dt="2024-12-04T03:59:14.672" v="1651" actId="2696"/>
        <pc:sldMkLst>
          <pc:docMk/>
          <pc:sldMk cId="1824343650" sldId="2147476469"/>
        </pc:sldMkLst>
        <pc:graphicFrameChg chg="mod modGraphic">
          <ac:chgData name="Tường SKHĐT" userId="ab9568c39a88b08a" providerId="LiveId" clId="{533DBB4E-91F1-45C3-ADB2-FF51AE96F7C8}" dt="2024-12-03T03:29:34.161" v="798" actId="207"/>
          <ac:graphicFrameMkLst>
            <pc:docMk/>
            <pc:sldMk cId="1824343650" sldId="2147476469"/>
            <ac:graphicFrameMk id="2" creationId="{C8644418-0E7F-692C-26C5-A82C5B216516}"/>
          </ac:graphicFrameMkLst>
        </pc:graphicFrameChg>
      </pc:sldChg>
      <pc:sldChg chg="modSp add del mod">
        <pc:chgData name="Tường SKHĐT" userId="ab9568c39a88b08a" providerId="LiveId" clId="{533DBB4E-91F1-45C3-ADB2-FF51AE96F7C8}" dt="2024-12-04T03:59:14.672" v="1651" actId="2696"/>
        <pc:sldMkLst>
          <pc:docMk/>
          <pc:sldMk cId="2119799912" sldId="2147476470"/>
        </pc:sldMkLst>
        <pc:graphicFrameChg chg="mod modGraphic">
          <ac:chgData name="Tường SKHĐT" userId="ab9568c39a88b08a" providerId="LiveId" clId="{533DBB4E-91F1-45C3-ADB2-FF51AE96F7C8}" dt="2024-12-03T03:32:09.743" v="853" actId="1035"/>
          <ac:graphicFrameMkLst>
            <pc:docMk/>
            <pc:sldMk cId="2119799912" sldId="2147476470"/>
            <ac:graphicFrameMk id="2" creationId="{7768F92D-9EC2-9D81-5379-E9CC44AEA067}"/>
          </ac:graphicFrameMkLst>
        </pc:graphicFrameChg>
      </pc:sldChg>
      <pc:sldChg chg="modSp add del mod">
        <pc:chgData name="Tường SKHĐT" userId="ab9568c39a88b08a" providerId="LiveId" clId="{533DBB4E-91F1-45C3-ADB2-FF51AE96F7C8}" dt="2024-12-04T03:59:14.672" v="1651" actId="2696"/>
        <pc:sldMkLst>
          <pc:docMk/>
          <pc:sldMk cId="3332865540" sldId="2147476471"/>
        </pc:sldMkLst>
        <pc:graphicFrameChg chg="mod modGraphic">
          <ac:chgData name="Tường SKHĐT" userId="ab9568c39a88b08a" providerId="LiveId" clId="{533DBB4E-91F1-45C3-ADB2-FF51AE96F7C8}" dt="2024-12-03T03:32:42.556" v="865" actId="403"/>
          <ac:graphicFrameMkLst>
            <pc:docMk/>
            <pc:sldMk cId="3332865540" sldId="2147476471"/>
            <ac:graphicFrameMk id="2" creationId="{AEF39060-7935-2AD2-89F0-5698ED7F2C96}"/>
          </ac:graphicFrameMkLst>
        </pc:graphicFrameChg>
      </pc:sldChg>
      <pc:sldChg chg="modSp add del mod">
        <pc:chgData name="Tường SKHĐT" userId="ab9568c39a88b08a" providerId="LiveId" clId="{533DBB4E-91F1-45C3-ADB2-FF51AE96F7C8}" dt="2024-12-04T03:59:14.672" v="1651" actId="2696"/>
        <pc:sldMkLst>
          <pc:docMk/>
          <pc:sldMk cId="1871020820" sldId="2147476472"/>
        </pc:sldMkLst>
        <pc:graphicFrameChg chg="mod modGraphic">
          <ac:chgData name="Tường SKHĐT" userId="ab9568c39a88b08a" providerId="LiveId" clId="{533DBB4E-91F1-45C3-ADB2-FF51AE96F7C8}" dt="2024-12-03T03:33:13.740" v="882" actId="14100"/>
          <ac:graphicFrameMkLst>
            <pc:docMk/>
            <pc:sldMk cId="1871020820" sldId="2147476472"/>
            <ac:graphicFrameMk id="2" creationId="{DB701583-9624-F57A-8439-94626E48FA2C}"/>
          </ac:graphicFrameMkLst>
        </pc:graphicFrameChg>
      </pc:sldChg>
      <pc:sldChg chg="modSp add del mod">
        <pc:chgData name="Tường SKHĐT" userId="ab9568c39a88b08a" providerId="LiveId" clId="{533DBB4E-91F1-45C3-ADB2-FF51AE96F7C8}" dt="2024-12-04T03:59:14.672" v="1651" actId="2696"/>
        <pc:sldMkLst>
          <pc:docMk/>
          <pc:sldMk cId="2803176534" sldId="2147476473"/>
        </pc:sldMkLst>
        <pc:graphicFrameChg chg="mod modGraphic">
          <ac:chgData name="Tường SKHĐT" userId="ab9568c39a88b08a" providerId="LiveId" clId="{533DBB4E-91F1-45C3-ADB2-FF51AE96F7C8}" dt="2024-12-03T03:33:55.980" v="900" actId="1035"/>
          <ac:graphicFrameMkLst>
            <pc:docMk/>
            <pc:sldMk cId="2803176534" sldId="2147476473"/>
            <ac:graphicFrameMk id="2" creationId="{633551A7-876D-750E-1350-A11259C89BB9}"/>
          </ac:graphicFrameMkLst>
        </pc:graphicFrameChg>
      </pc:sldChg>
      <pc:sldChg chg="modSp add mod">
        <pc:chgData name="Tường SKHĐT" userId="ab9568c39a88b08a" providerId="LiveId" clId="{533DBB4E-91F1-45C3-ADB2-FF51AE96F7C8}" dt="2024-12-04T10:18:47.235" v="2403" actId="27918"/>
        <pc:sldMkLst>
          <pc:docMk/>
          <pc:sldMk cId="440365028" sldId="2147476474"/>
        </pc:sldMkLst>
        <pc:spChg chg="mod">
          <ac:chgData name="Tường SKHĐT" userId="ab9568c39a88b08a" providerId="LiveId" clId="{533DBB4E-91F1-45C3-ADB2-FF51AE96F7C8}" dt="2024-12-03T03:36:05.428" v="906" actId="2711"/>
          <ac:spMkLst>
            <pc:docMk/>
            <pc:sldMk cId="440365028" sldId="2147476474"/>
            <ac:spMk id="2" creationId="{80B010A5-BE7C-125F-5306-6787FBC54788}"/>
          </ac:spMkLst>
        </pc:spChg>
        <pc:spChg chg="mod">
          <ac:chgData name="Tường SKHĐT" userId="ab9568c39a88b08a" providerId="LiveId" clId="{533DBB4E-91F1-45C3-ADB2-FF51AE96F7C8}" dt="2024-12-03T03:36:00.966" v="905" actId="1076"/>
          <ac:spMkLst>
            <pc:docMk/>
            <pc:sldMk cId="440365028" sldId="2147476474"/>
            <ac:spMk id="4" creationId="{F2F47907-BFA6-9C9C-7410-0773243570E0}"/>
          </ac:spMkLst>
        </pc:spChg>
        <pc:graphicFrameChg chg="mod">
          <ac:chgData name="Tường SKHĐT" userId="ab9568c39a88b08a" providerId="LiveId" clId="{533DBB4E-91F1-45C3-ADB2-FF51AE96F7C8}" dt="2024-12-03T03:36:10.532" v="907" actId="20577"/>
          <ac:graphicFrameMkLst>
            <pc:docMk/>
            <pc:sldMk cId="440365028" sldId="2147476474"/>
            <ac:graphicFrameMk id="3" creationId="{AC50B9E8-9F8A-748E-E089-8C267AD34C30}"/>
          </ac:graphicFrameMkLst>
        </pc:graphicFrameChg>
      </pc:sldChg>
      <pc:sldChg chg="modSp add mod">
        <pc:chgData name="Tường SKHĐT" userId="ab9568c39a88b08a" providerId="LiveId" clId="{533DBB4E-91F1-45C3-ADB2-FF51AE96F7C8}" dt="2024-12-03T03:49:16.893" v="1075" actId="20577"/>
        <pc:sldMkLst>
          <pc:docMk/>
          <pc:sldMk cId="520170797" sldId="2147476475"/>
        </pc:sldMkLst>
        <pc:spChg chg="mod">
          <ac:chgData name="Tường SKHĐT" userId="ab9568c39a88b08a" providerId="LiveId" clId="{533DBB4E-91F1-45C3-ADB2-FF51AE96F7C8}" dt="2024-12-03T03:44:26.634" v="933" actId="2711"/>
          <ac:spMkLst>
            <pc:docMk/>
            <pc:sldMk cId="520170797" sldId="2147476475"/>
            <ac:spMk id="3" creationId="{9C4B6EDD-2FF8-1579-A98A-96F6002EC4FF}"/>
          </ac:spMkLst>
        </pc:spChg>
        <pc:spChg chg="mod">
          <ac:chgData name="Tường SKHĐT" userId="ab9568c39a88b08a" providerId="LiveId" clId="{533DBB4E-91F1-45C3-ADB2-FF51AE96F7C8}" dt="2024-12-03T03:49:16.893" v="1075" actId="20577"/>
          <ac:spMkLst>
            <pc:docMk/>
            <pc:sldMk cId="520170797" sldId="2147476475"/>
            <ac:spMk id="4" creationId="{6F7A86B9-0DB5-3970-A9B2-D9B62430A14A}"/>
          </ac:spMkLst>
        </pc:spChg>
        <pc:spChg chg="mod">
          <ac:chgData name="Tường SKHĐT" userId="ab9568c39a88b08a" providerId="LiveId" clId="{533DBB4E-91F1-45C3-ADB2-FF51AE96F7C8}" dt="2024-12-03T03:44:44.973" v="961" actId="1076"/>
          <ac:spMkLst>
            <pc:docMk/>
            <pc:sldMk cId="520170797" sldId="2147476475"/>
            <ac:spMk id="6" creationId="{06D03D79-0B62-8633-2463-3F508B07C798}"/>
          </ac:spMkLst>
        </pc:spChg>
        <pc:spChg chg="mod">
          <ac:chgData name="Tường SKHĐT" userId="ab9568c39a88b08a" providerId="LiveId" clId="{533DBB4E-91F1-45C3-ADB2-FF51AE96F7C8}" dt="2024-12-03T03:44:38.579" v="947" actId="1076"/>
          <ac:spMkLst>
            <pc:docMk/>
            <pc:sldMk cId="520170797" sldId="2147476475"/>
            <ac:spMk id="7" creationId="{E6639C72-69F2-1AB3-FDD1-BBD1532EF732}"/>
          </ac:spMkLst>
        </pc:spChg>
      </pc:sldChg>
      <pc:sldChg chg="delSp modSp add mod">
        <pc:chgData name="Tường SKHĐT" userId="ab9568c39a88b08a" providerId="LiveId" clId="{533DBB4E-91F1-45C3-ADB2-FF51AE96F7C8}" dt="2024-12-04T04:08:02.036" v="1789" actId="1035"/>
        <pc:sldMkLst>
          <pc:docMk/>
          <pc:sldMk cId="2195219050" sldId="2147476476"/>
        </pc:sldMkLst>
        <pc:spChg chg="del">
          <ac:chgData name="Tường SKHĐT" userId="ab9568c39a88b08a" providerId="LiveId" clId="{533DBB4E-91F1-45C3-ADB2-FF51AE96F7C8}" dt="2024-12-04T04:05:28.255" v="1717" actId="21"/>
          <ac:spMkLst>
            <pc:docMk/>
            <pc:sldMk cId="2195219050" sldId="2147476476"/>
            <ac:spMk id="3" creationId="{DD88F18E-B1DE-6DF5-9188-C31AACFB6C12}"/>
          </ac:spMkLst>
        </pc:spChg>
        <pc:graphicFrameChg chg="mod modGraphic">
          <ac:chgData name="Tường SKHĐT" userId="ab9568c39a88b08a" providerId="LiveId" clId="{533DBB4E-91F1-45C3-ADB2-FF51AE96F7C8}" dt="2024-12-04T04:08:02.036" v="1789" actId="1035"/>
          <ac:graphicFrameMkLst>
            <pc:docMk/>
            <pc:sldMk cId="2195219050" sldId="2147476476"/>
            <ac:graphicFrameMk id="2" creationId="{BDECD65A-1175-BC25-9343-76EA90B0D9D3}"/>
          </ac:graphicFrameMkLst>
        </pc:graphicFrameChg>
      </pc:sldChg>
      <pc:sldChg chg="delSp modSp add mod">
        <pc:chgData name="Tường SKHĐT" userId="ab9568c39a88b08a" providerId="LiveId" clId="{533DBB4E-91F1-45C3-ADB2-FF51AE96F7C8}" dt="2024-12-04T10:22:58.576" v="2430" actId="20577"/>
        <pc:sldMkLst>
          <pc:docMk/>
          <pc:sldMk cId="1713907855" sldId="2147476477"/>
        </pc:sldMkLst>
        <pc:spChg chg="del">
          <ac:chgData name="Tường SKHĐT" userId="ab9568c39a88b08a" providerId="LiveId" clId="{533DBB4E-91F1-45C3-ADB2-FF51AE96F7C8}" dt="2024-12-04T04:05:38.673" v="1721" actId="21"/>
          <ac:spMkLst>
            <pc:docMk/>
            <pc:sldMk cId="1713907855" sldId="2147476477"/>
            <ac:spMk id="3" creationId="{4A544369-6181-86FD-5E70-8C9C2A6CE607}"/>
          </ac:spMkLst>
        </pc:spChg>
        <pc:graphicFrameChg chg="mod modGraphic">
          <ac:chgData name="Tường SKHĐT" userId="ab9568c39a88b08a" providerId="LiveId" clId="{533DBB4E-91F1-45C3-ADB2-FF51AE96F7C8}" dt="2024-12-04T10:22:58.576" v="2430" actId="20577"/>
          <ac:graphicFrameMkLst>
            <pc:docMk/>
            <pc:sldMk cId="1713907855" sldId="2147476477"/>
            <ac:graphicFrameMk id="2" creationId="{D58E12D6-A477-D0C4-15D4-B9CE4FDF33ED}"/>
          </ac:graphicFrameMkLst>
        </pc:graphicFrameChg>
      </pc:sldChg>
      <pc:sldChg chg="delSp modSp add mod">
        <pc:chgData name="Tường SKHĐT" userId="ab9568c39a88b08a" providerId="LiveId" clId="{533DBB4E-91F1-45C3-ADB2-FF51AE96F7C8}" dt="2024-12-04T04:10:44.130" v="1834" actId="14100"/>
        <pc:sldMkLst>
          <pc:docMk/>
          <pc:sldMk cId="2292457862" sldId="2147476478"/>
        </pc:sldMkLst>
        <pc:spChg chg="del">
          <ac:chgData name="Tường SKHĐT" userId="ab9568c39a88b08a" providerId="LiveId" clId="{533DBB4E-91F1-45C3-ADB2-FF51AE96F7C8}" dt="2024-12-04T04:05:41.208" v="1722" actId="21"/>
          <ac:spMkLst>
            <pc:docMk/>
            <pc:sldMk cId="2292457862" sldId="2147476478"/>
            <ac:spMk id="3" creationId="{8F1C1AD9-7EEE-0B28-9CC6-45695CFC4E84}"/>
          </ac:spMkLst>
        </pc:spChg>
        <pc:graphicFrameChg chg="mod modGraphic">
          <ac:chgData name="Tường SKHĐT" userId="ab9568c39a88b08a" providerId="LiveId" clId="{533DBB4E-91F1-45C3-ADB2-FF51AE96F7C8}" dt="2024-12-04T04:10:44.130" v="1834" actId="14100"/>
          <ac:graphicFrameMkLst>
            <pc:docMk/>
            <pc:sldMk cId="2292457862" sldId="2147476478"/>
            <ac:graphicFrameMk id="2" creationId="{2FD3144B-6A84-EE40-952F-CA9BCDA20F1E}"/>
          </ac:graphicFrameMkLst>
        </pc:graphicFrameChg>
      </pc:sldChg>
      <pc:sldChg chg="delSp modSp add mod">
        <pc:chgData name="Tường SKHĐT" userId="ab9568c39a88b08a" providerId="LiveId" clId="{533DBB4E-91F1-45C3-ADB2-FF51AE96F7C8}" dt="2024-12-04T04:12:33.982" v="1846" actId="14100"/>
        <pc:sldMkLst>
          <pc:docMk/>
          <pc:sldMk cId="2141072402" sldId="2147476479"/>
        </pc:sldMkLst>
        <pc:spChg chg="del">
          <ac:chgData name="Tường SKHĐT" userId="ab9568c39a88b08a" providerId="LiveId" clId="{533DBB4E-91F1-45C3-ADB2-FF51AE96F7C8}" dt="2024-12-04T04:05:43.667" v="1723" actId="21"/>
          <ac:spMkLst>
            <pc:docMk/>
            <pc:sldMk cId="2141072402" sldId="2147476479"/>
            <ac:spMk id="3" creationId="{6C414827-5AA9-236F-9553-C12BE2C5B87F}"/>
          </ac:spMkLst>
        </pc:spChg>
        <pc:graphicFrameChg chg="mod modGraphic">
          <ac:chgData name="Tường SKHĐT" userId="ab9568c39a88b08a" providerId="LiveId" clId="{533DBB4E-91F1-45C3-ADB2-FF51AE96F7C8}" dt="2024-12-04T04:12:33.982" v="1846" actId="14100"/>
          <ac:graphicFrameMkLst>
            <pc:docMk/>
            <pc:sldMk cId="2141072402" sldId="2147476479"/>
            <ac:graphicFrameMk id="2" creationId="{2A8AA97B-FFF2-4491-6885-DD059EB68DFB}"/>
          </ac:graphicFrameMkLst>
        </pc:graphicFrameChg>
      </pc:sldChg>
      <pc:sldChg chg="delSp modSp add mod">
        <pc:chgData name="Tường SKHĐT" userId="ab9568c39a88b08a" providerId="LiveId" clId="{533DBB4E-91F1-45C3-ADB2-FF51AE96F7C8}" dt="2024-12-04T04:13:53.084" v="1876" actId="1035"/>
        <pc:sldMkLst>
          <pc:docMk/>
          <pc:sldMk cId="2752528156" sldId="2147476480"/>
        </pc:sldMkLst>
        <pc:spChg chg="del">
          <ac:chgData name="Tường SKHĐT" userId="ab9568c39a88b08a" providerId="LiveId" clId="{533DBB4E-91F1-45C3-ADB2-FF51AE96F7C8}" dt="2024-12-04T04:05:46.738" v="1724" actId="21"/>
          <ac:spMkLst>
            <pc:docMk/>
            <pc:sldMk cId="2752528156" sldId="2147476480"/>
            <ac:spMk id="3" creationId="{84463E5E-BBB1-B23B-ED6F-9C877D569C5D}"/>
          </ac:spMkLst>
        </pc:spChg>
        <pc:graphicFrameChg chg="mod modGraphic">
          <ac:chgData name="Tường SKHĐT" userId="ab9568c39a88b08a" providerId="LiveId" clId="{533DBB4E-91F1-45C3-ADB2-FF51AE96F7C8}" dt="2024-12-04T04:13:53.084" v="1876" actId="1035"/>
          <ac:graphicFrameMkLst>
            <pc:docMk/>
            <pc:sldMk cId="2752528156" sldId="2147476480"/>
            <ac:graphicFrameMk id="2" creationId="{EB2965F4-B30F-101C-C9A4-610370990D37}"/>
          </ac:graphicFrameMkLst>
        </pc:graphicFrameChg>
      </pc:sldChg>
      <pc:sldChg chg="delSp modSp add mod">
        <pc:chgData name="Tường SKHĐT" userId="ab9568c39a88b08a" providerId="LiveId" clId="{533DBB4E-91F1-45C3-ADB2-FF51AE96F7C8}" dt="2024-12-04T04:07:10.476" v="1759" actId="1035"/>
        <pc:sldMkLst>
          <pc:docMk/>
          <pc:sldMk cId="2093943269" sldId="2147476481"/>
        </pc:sldMkLst>
        <pc:spChg chg="del">
          <ac:chgData name="Tường SKHĐT" userId="ab9568c39a88b08a" providerId="LiveId" clId="{533DBB4E-91F1-45C3-ADB2-FF51AE96F7C8}" dt="2024-12-04T04:05:50.346" v="1725" actId="21"/>
          <ac:spMkLst>
            <pc:docMk/>
            <pc:sldMk cId="2093943269" sldId="2147476481"/>
            <ac:spMk id="3" creationId="{3F7BFB19-6E53-6A34-2357-C431E743259A}"/>
          </ac:spMkLst>
        </pc:spChg>
        <pc:graphicFrameChg chg="mod modGraphic">
          <ac:chgData name="Tường SKHĐT" userId="ab9568c39a88b08a" providerId="LiveId" clId="{533DBB4E-91F1-45C3-ADB2-FF51AE96F7C8}" dt="2024-12-04T04:07:10.476" v="1759" actId="1035"/>
          <ac:graphicFrameMkLst>
            <pc:docMk/>
            <pc:sldMk cId="2093943269" sldId="2147476481"/>
            <ac:graphicFrameMk id="2" creationId="{48A481F2-9B9C-87ED-3A2B-92AF63170612}"/>
          </ac:graphicFrameMkLst>
        </pc:graphicFrameChg>
      </pc:sldChg>
      <pc:sldChg chg="delSp modSp add mod">
        <pc:chgData name="Tường SKHĐT" userId="ab9568c39a88b08a" providerId="LiveId" clId="{533DBB4E-91F1-45C3-ADB2-FF51AE96F7C8}" dt="2024-12-04T04:06:16.644" v="1746" actId="1035"/>
        <pc:sldMkLst>
          <pc:docMk/>
          <pc:sldMk cId="632885412" sldId="2147476482"/>
        </pc:sldMkLst>
        <pc:spChg chg="del">
          <ac:chgData name="Tường SKHĐT" userId="ab9568c39a88b08a" providerId="LiveId" clId="{533DBB4E-91F1-45C3-ADB2-FF51AE96F7C8}" dt="2024-12-04T04:05:52.788" v="1726" actId="21"/>
          <ac:spMkLst>
            <pc:docMk/>
            <pc:sldMk cId="632885412" sldId="2147476482"/>
            <ac:spMk id="3" creationId="{4DF50139-469D-EA71-7E45-5B9023510589}"/>
          </ac:spMkLst>
        </pc:spChg>
        <pc:graphicFrameChg chg="mod modGraphic">
          <ac:chgData name="Tường SKHĐT" userId="ab9568c39a88b08a" providerId="LiveId" clId="{533DBB4E-91F1-45C3-ADB2-FF51AE96F7C8}" dt="2024-12-04T04:06:16.644" v="1746" actId="1035"/>
          <ac:graphicFrameMkLst>
            <pc:docMk/>
            <pc:sldMk cId="632885412" sldId="2147476482"/>
            <ac:graphicFrameMk id="2" creationId="{83DE756D-8F6B-D823-1F77-77BFE875D8B6}"/>
          </ac:graphicFrameMkLst>
        </pc:graphicFrameChg>
      </pc:sldChg>
      <pc:sldChg chg="delSp modSp add mod">
        <pc:chgData name="Tường SKHĐT" userId="ab9568c39a88b08a" providerId="LiveId" clId="{533DBB4E-91F1-45C3-ADB2-FF51AE96F7C8}" dt="2024-12-04T04:08:56.211" v="1801" actId="1035"/>
        <pc:sldMkLst>
          <pc:docMk/>
          <pc:sldMk cId="1725145342" sldId="2147476483"/>
        </pc:sldMkLst>
        <pc:spChg chg="del mod">
          <ac:chgData name="Tường SKHĐT" userId="ab9568c39a88b08a" providerId="LiveId" clId="{533DBB4E-91F1-45C3-ADB2-FF51AE96F7C8}" dt="2024-12-04T04:05:32.528" v="1719" actId="21"/>
          <ac:spMkLst>
            <pc:docMk/>
            <pc:sldMk cId="1725145342" sldId="2147476483"/>
            <ac:spMk id="3" creationId="{0637C01A-184F-7C4C-09E8-6B34E1AC7274}"/>
          </ac:spMkLst>
        </pc:spChg>
        <pc:graphicFrameChg chg="mod modGraphic">
          <ac:chgData name="Tường SKHĐT" userId="ab9568c39a88b08a" providerId="LiveId" clId="{533DBB4E-91F1-45C3-ADB2-FF51AE96F7C8}" dt="2024-12-04T04:08:56.211" v="1801" actId="1035"/>
          <ac:graphicFrameMkLst>
            <pc:docMk/>
            <pc:sldMk cId="1725145342" sldId="2147476483"/>
            <ac:graphicFrameMk id="2" creationId="{2556B879-A141-3A33-9952-FEAC085BC9EC}"/>
          </ac:graphicFrameMkLst>
        </pc:graphicFrameChg>
      </pc:sldChg>
      <pc:sldChg chg="delSp modSp add mod">
        <pc:chgData name="Tường SKHĐT" userId="ab9568c39a88b08a" providerId="LiveId" clId="{533DBB4E-91F1-45C3-ADB2-FF51AE96F7C8}" dt="2024-12-04T04:09:26.555" v="1813" actId="14100"/>
        <pc:sldMkLst>
          <pc:docMk/>
          <pc:sldMk cId="1174876549" sldId="2147476484"/>
        </pc:sldMkLst>
        <pc:spChg chg="del">
          <ac:chgData name="Tường SKHĐT" userId="ab9568c39a88b08a" providerId="LiveId" clId="{533DBB4E-91F1-45C3-ADB2-FF51AE96F7C8}" dt="2024-12-04T04:05:35.470" v="1720" actId="21"/>
          <ac:spMkLst>
            <pc:docMk/>
            <pc:sldMk cId="1174876549" sldId="2147476484"/>
            <ac:spMk id="3" creationId="{0ED7EC78-6BB5-5AF7-2C1F-0F006A4FC432}"/>
          </ac:spMkLst>
        </pc:spChg>
        <pc:graphicFrameChg chg="mod modGraphic">
          <ac:chgData name="Tường SKHĐT" userId="ab9568c39a88b08a" providerId="LiveId" clId="{533DBB4E-91F1-45C3-ADB2-FF51AE96F7C8}" dt="2024-12-04T04:09:26.555" v="1813" actId="14100"/>
          <ac:graphicFrameMkLst>
            <pc:docMk/>
            <pc:sldMk cId="1174876549" sldId="2147476484"/>
            <ac:graphicFrameMk id="2" creationId="{08AA1F43-6DB0-217D-2A64-DC03FC1F0E1E}"/>
          </ac:graphicFrameMkLst>
        </pc:graphicFrameChg>
      </pc:sldChg>
      <pc:sldChg chg="delSp modSp add mod">
        <pc:chgData name="Tường SKHĐT" userId="ab9568c39a88b08a" providerId="LiveId" clId="{533DBB4E-91F1-45C3-ADB2-FF51AE96F7C8}" dt="2024-12-04T08:18:25.273" v="2180" actId="1076"/>
        <pc:sldMkLst>
          <pc:docMk/>
          <pc:sldMk cId="3303864594" sldId="2147476485"/>
        </pc:sldMkLst>
        <pc:spChg chg="mod">
          <ac:chgData name="Tường SKHĐT" userId="ab9568c39a88b08a" providerId="LiveId" clId="{533DBB4E-91F1-45C3-ADB2-FF51AE96F7C8}" dt="2024-12-04T08:16:04.367" v="2053" actId="20577"/>
          <ac:spMkLst>
            <pc:docMk/>
            <pc:sldMk cId="3303864594" sldId="2147476485"/>
            <ac:spMk id="3" creationId="{2F02195A-947A-DC3A-5310-933D5187A2C3}"/>
          </ac:spMkLst>
        </pc:spChg>
        <pc:spChg chg="mod">
          <ac:chgData name="Tường SKHĐT" userId="ab9568c39a88b08a" providerId="LiveId" clId="{533DBB4E-91F1-45C3-ADB2-FF51AE96F7C8}" dt="2024-12-04T08:17:51.174" v="2172" actId="14100"/>
          <ac:spMkLst>
            <pc:docMk/>
            <pc:sldMk cId="3303864594" sldId="2147476485"/>
            <ac:spMk id="4" creationId="{6A8B9E11-75E3-AE90-1402-4F9E1DCCD64A}"/>
          </ac:spMkLst>
        </pc:spChg>
        <pc:spChg chg="mod">
          <ac:chgData name="Tường SKHĐT" userId="ab9568c39a88b08a" providerId="LiveId" clId="{533DBB4E-91F1-45C3-ADB2-FF51AE96F7C8}" dt="2024-12-04T08:17:55.046" v="2173" actId="14100"/>
          <ac:spMkLst>
            <pc:docMk/>
            <pc:sldMk cId="3303864594" sldId="2147476485"/>
            <ac:spMk id="6" creationId="{11BB139A-99A3-B2BB-0559-8C42AE2B4608}"/>
          </ac:spMkLst>
        </pc:spChg>
        <pc:spChg chg="mod">
          <ac:chgData name="Tường SKHĐT" userId="ab9568c39a88b08a" providerId="LiveId" clId="{533DBB4E-91F1-45C3-ADB2-FF51AE96F7C8}" dt="2024-12-04T08:18:25.273" v="2180" actId="1076"/>
          <ac:spMkLst>
            <pc:docMk/>
            <pc:sldMk cId="3303864594" sldId="2147476485"/>
            <ac:spMk id="7" creationId="{82922382-26F2-CA4C-FDDF-4D311376A10E}"/>
          </ac:spMkLst>
        </pc:spChg>
        <pc:spChg chg="mod">
          <ac:chgData name="Tường SKHĐT" userId="ab9568c39a88b08a" providerId="LiveId" clId="{533DBB4E-91F1-45C3-ADB2-FF51AE96F7C8}" dt="2024-12-04T08:17:11.092" v="2129" actId="20577"/>
          <ac:spMkLst>
            <pc:docMk/>
            <pc:sldMk cId="3303864594" sldId="2147476485"/>
            <ac:spMk id="16" creationId="{62704301-CE96-82BC-FB27-AD9C18BC3672}"/>
          </ac:spMkLst>
        </pc:spChg>
        <pc:spChg chg="mod">
          <ac:chgData name="Tường SKHĐT" userId="ab9568c39a88b08a" providerId="LiveId" clId="{533DBB4E-91F1-45C3-ADB2-FF51AE96F7C8}" dt="2024-12-04T08:16:11.600" v="2059" actId="20577"/>
          <ac:spMkLst>
            <pc:docMk/>
            <pc:sldMk cId="3303864594" sldId="2147476485"/>
            <ac:spMk id="17" creationId="{81BA99AC-32D4-1020-CE01-AB97630CFD3E}"/>
          </ac:spMkLst>
        </pc:spChg>
        <pc:spChg chg="mod">
          <ac:chgData name="Tường SKHĐT" userId="ab9568c39a88b08a" providerId="LiveId" clId="{533DBB4E-91F1-45C3-ADB2-FF51AE96F7C8}" dt="2024-12-04T08:16:35.463" v="2085" actId="20577"/>
          <ac:spMkLst>
            <pc:docMk/>
            <pc:sldMk cId="3303864594" sldId="2147476485"/>
            <ac:spMk id="18" creationId="{8FDC2EE9-F084-874D-829D-754C35276B6B}"/>
          </ac:spMkLst>
        </pc:spChg>
        <pc:spChg chg="mod">
          <ac:chgData name="Tường SKHĐT" userId="ab9568c39a88b08a" providerId="LiveId" clId="{533DBB4E-91F1-45C3-ADB2-FF51AE96F7C8}" dt="2024-12-04T08:17:00.175" v="2113" actId="20577"/>
          <ac:spMkLst>
            <pc:docMk/>
            <pc:sldMk cId="3303864594" sldId="2147476485"/>
            <ac:spMk id="19" creationId="{F557FC59-B871-C12E-96AB-47EFB4E48409}"/>
          </ac:spMkLst>
        </pc:spChg>
        <pc:spChg chg="mod">
          <ac:chgData name="Tường SKHĐT" userId="ab9568c39a88b08a" providerId="LiveId" clId="{533DBB4E-91F1-45C3-ADB2-FF51AE96F7C8}" dt="2024-12-04T08:17:15.327" v="2137" actId="20577"/>
          <ac:spMkLst>
            <pc:docMk/>
            <pc:sldMk cId="3303864594" sldId="2147476485"/>
            <ac:spMk id="20" creationId="{4A7736F9-6936-2A3A-8DB0-3D9BCF882753}"/>
          </ac:spMkLst>
        </pc:spChg>
        <pc:spChg chg="del">
          <ac:chgData name="Tường SKHĐT" userId="ab9568c39a88b08a" providerId="LiveId" clId="{533DBB4E-91F1-45C3-ADB2-FF51AE96F7C8}" dt="2024-12-04T08:18:21.728" v="2179" actId="21"/>
          <ac:spMkLst>
            <pc:docMk/>
            <pc:sldMk cId="3303864594" sldId="2147476485"/>
            <ac:spMk id="27" creationId="{4BB67432-5D89-AB60-259A-BF655D9F3606}"/>
          </ac:spMkLst>
        </pc:spChg>
        <pc:spChg chg="mod">
          <ac:chgData name="Tường SKHĐT" userId="ab9568c39a88b08a" providerId="LiveId" clId="{533DBB4E-91F1-45C3-ADB2-FF51AE96F7C8}" dt="2024-12-04T08:16:46.342" v="2097" actId="20577"/>
          <ac:spMkLst>
            <pc:docMk/>
            <pc:sldMk cId="3303864594" sldId="2147476485"/>
            <ac:spMk id="720" creationId="{5DF98618-9DE6-AA5B-8AAA-B3FDDAEDB913}"/>
          </ac:spMkLst>
        </pc:spChg>
        <pc:spChg chg="mod">
          <ac:chgData name="Tường SKHĐT" userId="ab9568c39a88b08a" providerId="LiveId" clId="{533DBB4E-91F1-45C3-ADB2-FF51AE96F7C8}" dt="2024-12-04T08:16:53.822" v="2105" actId="20577"/>
          <ac:spMkLst>
            <pc:docMk/>
            <pc:sldMk cId="3303864594" sldId="2147476485"/>
            <ac:spMk id="726" creationId="{5BF65B75-70CC-1F4B-7167-5DB54C0B90BD}"/>
          </ac:spMkLst>
        </pc:spChg>
      </pc:sldChg>
      <pc:sldChg chg="modSp add mod">
        <pc:chgData name="Tường SKHĐT" userId="ab9568c39a88b08a" providerId="LiveId" clId="{533DBB4E-91F1-45C3-ADB2-FF51AE96F7C8}" dt="2024-12-04T08:21:29.690" v="2218" actId="120"/>
        <pc:sldMkLst>
          <pc:docMk/>
          <pc:sldMk cId="528630634" sldId="2147476486"/>
        </pc:sldMkLst>
        <pc:spChg chg="mod">
          <ac:chgData name="Tường SKHĐT" userId="ab9568c39a88b08a" providerId="LiveId" clId="{533DBB4E-91F1-45C3-ADB2-FF51AE96F7C8}" dt="2024-12-04T08:20:49.286" v="2191" actId="14100"/>
          <ac:spMkLst>
            <pc:docMk/>
            <pc:sldMk cId="528630634" sldId="2147476486"/>
            <ac:spMk id="27" creationId="{14859606-18C2-E14E-066F-85F219CE377A}"/>
          </ac:spMkLst>
        </pc:spChg>
        <pc:graphicFrameChg chg="mod modGraphic">
          <ac:chgData name="Tường SKHĐT" userId="ab9568c39a88b08a" providerId="LiveId" clId="{533DBB4E-91F1-45C3-ADB2-FF51AE96F7C8}" dt="2024-12-04T08:21:29.690" v="2218" actId="120"/>
          <ac:graphicFrameMkLst>
            <pc:docMk/>
            <pc:sldMk cId="528630634" sldId="2147476486"/>
            <ac:graphicFrameMk id="2" creationId="{06289565-CC8E-CE50-AE88-2BAD9333C9C6}"/>
          </ac:graphicFrameMkLst>
        </pc:graphicFrameChg>
      </pc:sldChg>
      <pc:sldChg chg="modSp add mod">
        <pc:chgData name="Tường SKHĐT" userId="ab9568c39a88b08a" providerId="LiveId" clId="{533DBB4E-91F1-45C3-ADB2-FF51AE96F7C8}" dt="2024-12-04T08:18:08.527" v="2176" actId="20577"/>
        <pc:sldMkLst>
          <pc:docMk/>
          <pc:sldMk cId="31085899" sldId="2147476487"/>
        </pc:sldMkLst>
        <pc:spChg chg="mod">
          <ac:chgData name="Tường SKHĐT" userId="ab9568c39a88b08a" providerId="LiveId" clId="{533DBB4E-91F1-45C3-ADB2-FF51AE96F7C8}" dt="2024-12-04T08:18:08.527" v="2176" actId="20577"/>
          <ac:spMkLst>
            <pc:docMk/>
            <pc:sldMk cId="31085899" sldId="2147476487"/>
            <ac:spMk id="27" creationId="{53578C0B-F4CD-4E50-6895-16939FD2E03E}"/>
          </ac:spMkLst>
        </pc:spChg>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C6E472F8-41AD-497C-898C-D43EFA5220BA}"/>
    <pc:docChg chg="undo custSel addSld delSld modSld">
      <pc:chgData name="Tường SKHĐT" userId="ab9568c39a88b08a" providerId="LiveId" clId="{C6E472F8-41AD-497C-898C-D43EFA5220BA}" dt="2024-05-30T06:53:02.709" v="384" actId="1076"/>
      <pc:docMkLst>
        <pc:docMk/>
      </pc:docMkLst>
      <pc:sldChg chg="del">
        <pc:chgData name="Tường SKHĐT" userId="ab9568c39a88b08a" providerId="LiveId" clId="{C6E472F8-41AD-497C-898C-D43EFA5220BA}" dt="2024-05-30T06:22:28.644" v="109" actId="2696"/>
        <pc:sldMkLst>
          <pc:docMk/>
          <pc:sldMk cId="98016993" sldId="2147473493"/>
        </pc:sldMkLst>
      </pc:sldChg>
      <pc:sldChg chg="delSp modSp mod">
        <pc:chgData name="Tường SKHĐT" userId="ab9568c39a88b08a" providerId="LiveId" clId="{C6E472F8-41AD-497C-898C-D43EFA5220BA}" dt="2024-05-30T06:52:45.566" v="377" actId="14100"/>
        <pc:sldMkLst>
          <pc:docMk/>
          <pc:sldMk cId="3752301376" sldId="2147473839"/>
        </pc:sldMkLst>
        <pc:graphicFrameChg chg="mod modGraphic">
          <ac:chgData name="Tường SKHĐT" userId="ab9568c39a88b08a" providerId="LiveId" clId="{C6E472F8-41AD-497C-898C-D43EFA5220BA}" dt="2024-05-30T06:52:45.566" v="377" actId="14100"/>
          <ac:graphicFrameMkLst>
            <pc:docMk/>
            <pc:sldMk cId="3752301376" sldId="2147473839"/>
            <ac:graphicFrameMk id="2" creationId="{A9FB60DC-7853-E7DC-D06C-BB2C51468E98}"/>
          </ac:graphicFrameMkLst>
        </pc:graphicFrameChg>
        <pc:graphicFrameChg chg="del">
          <ac:chgData name="Tường SKHĐT" userId="ab9568c39a88b08a" providerId="LiveId" clId="{C6E472F8-41AD-497C-898C-D43EFA5220BA}" dt="2024-05-30T06:51:29.318" v="368" actId="21"/>
          <ac:graphicFrameMkLst>
            <pc:docMk/>
            <pc:sldMk cId="3752301376" sldId="2147473839"/>
            <ac:graphicFrameMk id="3" creationId="{492E696B-B5B2-7929-2A04-C2B8D903FD3A}"/>
          </ac:graphicFrameMkLst>
        </pc:graphicFrameChg>
      </pc:sldChg>
      <pc:sldChg chg="delSp modSp mod">
        <pc:chgData name="Tường SKHĐT" userId="ab9568c39a88b08a" providerId="LiveId" clId="{C6E472F8-41AD-497C-898C-D43EFA5220BA}" dt="2024-05-30T06:53:02.709" v="384" actId="1076"/>
        <pc:sldMkLst>
          <pc:docMk/>
          <pc:sldMk cId="3676880401" sldId="2147473856"/>
        </pc:sldMkLst>
        <pc:graphicFrameChg chg="mod modGraphic">
          <ac:chgData name="Tường SKHĐT" userId="ab9568c39a88b08a" providerId="LiveId" clId="{C6E472F8-41AD-497C-898C-D43EFA5220BA}" dt="2024-05-30T06:53:02.709" v="384" actId="1076"/>
          <ac:graphicFrameMkLst>
            <pc:docMk/>
            <pc:sldMk cId="3676880401" sldId="2147473856"/>
            <ac:graphicFrameMk id="2" creationId="{15707C4E-E9BB-24D4-9927-942DF0690C1B}"/>
          </ac:graphicFrameMkLst>
        </pc:graphicFrameChg>
        <pc:graphicFrameChg chg="del">
          <ac:chgData name="Tường SKHĐT" userId="ab9568c39a88b08a" providerId="LiveId" clId="{C6E472F8-41AD-497C-898C-D43EFA5220BA}" dt="2024-05-30T06:51:32.587" v="369" actId="21"/>
          <ac:graphicFrameMkLst>
            <pc:docMk/>
            <pc:sldMk cId="3676880401" sldId="2147473856"/>
            <ac:graphicFrameMk id="3" creationId="{1C5C5909-6606-03AA-AE81-EE14E4F8E5F1}"/>
          </ac:graphicFrameMkLst>
        </pc:graphicFrameChg>
      </pc:sldChg>
      <pc:sldChg chg="del">
        <pc:chgData name="Tường SKHĐT" userId="ab9568c39a88b08a" providerId="LiveId" clId="{C6E472F8-41AD-497C-898C-D43EFA5220BA}" dt="2024-05-30T06:33:05.972" v="270" actId="2696"/>
        <pc:sldMkLst>
          <pc:docMk/>
          <pc:sldMk cId="1368355341" sldId="2147473873"/>
        </pc:sldMkLst>
      </pc:sldChg>
      <pc:sldChg chg="modSp add del mod">
        <pc:chgData name="Tường SKHĐT" userId="ab9568c39a88b08a" providerId="LiveId" clId="{C6E472F8-41AD-497C-898C-D43EFA5220BA}" dt="2024-05-30T06:38:14.086" v="332" actId="27918"/>
        <pc:sldMkLst>
          <pc:docMk/>
          <pc:sldMk cId="1717178828" sldId="2147474062"/>
        </pc:sldMkLst>
        <pc:spChg chg="mod">
          <ac:chgData name="Tường SKHĐT" userId="ab9568c39a88b08a" providerId="LiveId" clId="{C6E472F8-41AD-497C-898C-D43EFA5220BA}" dt="2024-05-30T06:34:20.334" v="281" actId="20577"/>
          <ac:spMkLst>
            <pc:docMk/>
            <pc:sldMk cId="1717178828" sldId="2147474062"/>
            <ac:spMk id="5" creationId="{2D7B1C94-3144-9F41-1D7D-28462A49E0A1}"/>
          </ac:spMkLst>
        </pc:spChg>
        <pc:graphicFrameChg chg="mod">
          <ac:chgData name="Tường SKHĐT" userId="ab9568c39a88b08a" providerId="LiveId" clId="{C6E472F8-41AD-497C-898C-D43EFA5220BA}" dt="2024-05-30T06:36:08.620" v="308" actId="20577"/>
          <ac:graphicFrameMkLst>
            <pc:docMk/>
            <pc:sldMk cId="1717178828" sldId="2147474062"/>
            <ac:graphicFrameMk id="4" creationId="{05525E3A-345C-05CF-789A-93E9F1CA2ECD}"/>
          </ac:graphicFrameMkLst>
        </pc:graphicFrameChg>
      </pc:sldChg>
      <pc:sldChg chg="del">
        <pc:chgData name="Tường SKHĐT" userId="ab9568c39a88b08a" providerId="LiveId" clId="{C6E472F8-41AD-497C-898C-D43EFA5220BA}" dt="2024-05-30T06:31:29.659" v="199" actId="2696"/>
        <pc:sldMkLst>
          <pc:docMk/>
          <pc:sldMk cId="1429449759" sldId="2147474098"/>
        </pc:sldMkLst>
      </pc:sldChg>
      <pc:sldChg chg="modSp mod">
        <pc:chgData name="Tường SKHĐT" userId="ab9568c39a88b08a" providerId="LiveId" clId="{C6E472F8-41AD-497C-898C-D43EFA5220BA}" dt="2024-05-30T06:22:08.306" v="76" actId="1076"/>
        <pc:sldMkLst>
          <pc:docMk/>
          <pc:sldMk cId="1855791898" sldId="2147474108"/>
        </pc:sldMkLst>
        <pc:spChg chg="mod">
          <ac:chgData name="Tường SKHĐT" userId="ab9568c39a88b08a" providerId="LiveId" clId="{C6E472F8-41AD-497C-898C-D43EFA5220BA}" dt="2024-05-30T06:22:08.306" v="76" actId="1076"/>
          <ac:spMkLst>
            <pc:docMk/>
            <pc:sldMk cId="1855791898" sldId="2147474108"/>
            <ac:spMk id="2" creationId="{293E168C-8042-5B4E-A5A4-A5BF693AE2D6}"/>
          </ac:spMkLst>
        </pc:spChg>
      </pc:sldChg>
      <pc:sldChg chg="modSp mod">
        <pc:chgData name="Tường SKHĐT" userId="ab9568c39a88b08a" providerId="LiveId" clId="{C6E472F8-41AD-497C-898C-D43EFA5220BA}" dt="2024-05-30T06:22:18.120" v="108" actId="20577"/>
        <pc:sldMkLst>
          <pc:docMk/>
          <pc:sldMk cId="2625301549" sldId="2147474109"/>
        </pc:sldMkLst>
        <pc:spChg chg="mod">
          <ac:chgData name="Tường SKHĐT" userId="ab9568c39a88b08a" providerId="LiveId" clId="{C6E472F8-41AD-497C-898C-D43EFA5220BA}" dt="2024-05-30T06:22:18.120" v="108" actId="20577"/>
          <ac:spMkLst>
            <pc:docMk/>
            <pc:sldMk cId="2625301549" sldId="2147474109"/>
            <ac:spMk id="4" creationId="{A8ED73C0-6DEB-F036-A81D-A84B4FA62951}"/>
          </ac:spMkLst>
        </pc:spChg>
      </pc:sldChg>
      <pc:sldChg chg="del">
        <pc:chgData name="Tường SKHĐT" userId="ab9568c39a88b08a" providerId="LiveId" clId="{C6E472F8-41AD-497C-898C-D43EFA5220BA}" dt="2024-05-30T06:31:29.659" v="199" actId="2696"/>
        <pc:sldMkLst>
          <pc:docMk/>
          <pc:sldMk cId="1148494934" sldId="2147476289"/>
        </pc:sldMkLst>
      </pc:sldChg>
      <pc:sldChg chg="del">
        <pc:chgData name="Tường SKHĐT" userId="ab9568c39a88b08a" providerId="LiveId" clId="{C6E472F8-41AD-497C-898C-D43EFA5220BA}" dt="2024-05-30T06:31:29.659" v="199" actId="2696"/>
        <pc:sldMkLst>
          <pc:docMk/>
          <pc:sldMk cId="688313979" sldId="2147476290"/>
        </pc:sldMkLst>
      </pc:sldChg>
      <pc:sldChg chg="del">
        <pc:chgData name="Tường SKHĐT" userId="ab9568c39a88b08a" providerId="LiveId" clId="{C6E472F8-41AD-497C-898C-D43EFA5220BA}" dt="2024-05-30T06:31:29.659" v="199" actId="2696"/>
        <pc:sldMkLst>
          <pc:docMk/>
          <pc:sldMk cId="3750809582" sldId="2147476292"/>
        </pc:sldMkLst>
      </pc:sldChg>
      <pc:sldChg chg="del">
        <pc:chgData name="Tường SKHĐT" userId="ab9568c39a88b08a" providerId="LiveId" clId="{C6E472F8-41AD-497C-898C-D43EFA5220BA}" dt="2024-05-30T06:31:29.659" v="199" actId="2696"/>
        <pc:sldMkLst>
          <pc:docMk/>
          <pc:sldMk cId="1622498757" sldId="2147476293"/>
        </pc:sldMkLst>
      </pc:sldChg>
      <pc:sldChg chg="del">
        <pc:chgData name="Tường SKHĐT" userId="ab9568c39a88b08a" providerId="LiveId" clId="{C6E472F8-41AD-497C-898C-D43EFA5220BA}" dt="2024-05-30T06:31:29.659" v="199" actId="2696"/>
        <pc:sldMkLst>
          <pc:docMk/>
          <pc:sldMk cId="2878178469" sldId="2147476294"/>
        </pc:sldMkLst>
      </pc:sldChg>
      <pc:sldChg chg="del">
        <pc:chgData name="Tường SKHĐT" userId="ab9568c39a88b08a" providerId="LiveId" clId="{C6E472F8-41AD-497C-898C-D43EFA5220BA}" dt="2024-05-30T06:31:29.659" v="199" actId="2696"/>
        <pc:sldMkLst>
          <pc:docMk/>
          <pc:sldMk cId="3597625721" sldId="2147476295"/>
        </pc:sldMkLst>
      </pc:sldChg>
      <pc:sldChg chg="del">
        <pc:chgData name="Tường SKHĐT" userId="ab9568c39a88b08a" providerId="LiveId" clId="{C6E472F8-41AD-497C-898C-D43EFA5220BA}" dt="2024-05-30T06:31:29.659" v="199" actId="2696"/>
        <pc:sldMkLst>
          <pc:docMk/>
          <pc:sldMk cId="3503445169" sldId="2147476296"/>
        </pc:sldMkLst>
      </pc:sldChg>
      <pc:sldChg chg="del">
        <pc:chgData name="Tường SKHĐT" userId="ab9568c39a88b08a" providerId="LiveId" clId="{C6E472F8-41AD-497C-898C-D43EFA5220BA}" dt="2024-05-30T06:31:29.659" v="199" actId="2696"/>
        <pc:sldMkLst>
          <pc:docMk/>
          <pc:sldMk cId="57984394" sldId="2147476297"/>
        </pc:sldMkLst>
      </pc:sldChg>
      <pc:sldChg chg="del">
        <pc:chgData name="Tường SKHĐT" userId="ab9568c39a88b08a" providerId="LiveId" clId="{C6E472F8-41AD-497C-898C-D43EFA5220BA}" dt="2024-05-30T06:31:29.659" v="199" actId="2696"/>
        <pc:sldMkLst>
          <pc:docMk/>
          <pc:sldMk cId="1396951847" sldId="2147476299"/>
        </pc:sldMkLst>
      </pc:sldChg>
      <pc:sldChg chg="del">
        <pc:chgData name="Tường SKHĐT" userId="ab9568c39a88b08a" providerId="LiveId" clId="{C6E472F8-41AD-497C-898C-D43EFA5220BA}" dt="2024-05-30T06:31:29.659" v="199" actId="2696"/>
        <pc:sldMkLst>
          <pc:docMk/>
          <pc:sldMk cId="2109460124" sldId="2147476300"/>
        </pc:sldMkLst>
      </pc:sldChg>
      <pc:sldChg chg="del">
        <pc:chgData name="Tường SKHĐT" userId="ab9568c39a88b08a" providerId="LiveId" clId="{C6E472F8-41AD-497C-898C-D43EFA5220BA}" dt="2024-05-30T06:31:29.659" v="199" actId="2696"/>
        <pc:sldMkLst>
          <pc:docMk/>
          <pc:sldMk cId="167876669" sldId="2147476301"/>
        </pc:sldMkLst>
      </pc:sldChg>
      <pc:sldChg chg="modSp mod">
        <pc:chgData name="Tường SKHĐT" userId="ab9568c39a88b08a" providerId="LiveId" clId="{C6E472F8-41AD-497C-898C-D43EFA5220BA}" dt="2024-05-30T06:32:17.641" v="257" actId="20577"/>
        <pc:sldMkLst>
          <pc:docMk/>
          <pc:sldMk cId="3671866131" sldId="2147476307"/>
        </pc:sldMkLst>
        <pc:graphicFrameChg chg="modGraphic">
          <ac:chgData name="Tường SKHĐT" userId="ab9568c39a88b08a" providerId="LiveId" clId="{C6E472F8-41AD-497C-898C-D43EFA5220BA}" dt="2024-05-30T06:32:17.641" v="25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C6E472F8-41AD-497C-898C-D43EFA5220BA}" dt="2024-05-30T06:32:46.401" v="269"/>
        <pc:sldMkLst>
          <pc:docMk/>
          <pc:sldMk cId="3507308410" sldId="2147476308"/>
        </pc:sldMkLst>
        <pc:graphicFrameChg chg="mod modGraphic">
          <ac:chgData name="Tường SKHĐT" userId="ab9568c39a88b08a" providerId="LiveId" clId="{C6E472F8-41AD-497C-898C-D43EFA5220BA}" dt="2024-05-30T06:32:46.401" v="269"/>
          <ac:graphicFrameMkLst>
            <pc:docMk/>
            <pc:sldMk cId="3507308410" sldId="2147476308"/>
            <ac:graphicFrameMk id="2" creationId="{31E293B0-03EB-1126-CC36-0FB46D860D19}"/>
          </ac:graphicFrameMkLst>
        </pc:graphicFrameChg>
      </pc:sldChg>
      <pc:sldChg chg="modSp mod">
        <pc:chgData name="Tường SKHĐT" userId="ab9568c39a88b08a" providerId="LiveId" clId="{C6E472F8-41AD-497C-898C-D43EFA5220BA}" dt="2024-05-30T06:32:32.188" v="263" actId="20577"/>
        <pc:sldMkLst>
          <pc:docMk/>
          <pc:sldMk cId="2708796945" sldId="2147476309"/>
        </pc:sldMkLst>
        <pc:graphicFrameChg chg="mod modGraphic">
          <ac:chgData name="Tường SKHĐT" userId="ab9568c39a88b08a" providerId="LiveId" clId="{C6E472F8-41AD-497C-898C-D43EFA5220BA}" dt="2024-05-30T06:32:32.188" v="263" actId="20577"/>
          <ac:graphicFrameMkLst>
            <pc:docMk/>
            <pc:sldMk cId="2708796945" sldId="2147476309"/>
            <ac:graphicFrameMk id="2" creationId="{A71EE609-E73A-BAEF-94F0-790BCB3668E1}"/>
          </ac:graphicFrameMkLst>
        </pc:graphicFrameChg>
      </pc:sldChg>
      <pc:sldChg chg="del">
        <pc:chgData name="Tường SKHĐT" userId="ab9568c39a88b08a" providerId="LiveId" clId="{C6E472F8-41AD-497C-898C-D43EFA5220BA}" dt="2024-05-30T06:33:05.972" v="270" actId="2696"/>
        <pc:sldMkLst>
          <pc:docMk/>
          <pc:sldMk cId="2459833446" sldId="2147476310"/>
        </pc:sldMkLst>
      </pc:sldChg>
      <pc:sldChg chg="del">
        <pc:chgData name="Tường SKHĐT" userId="ab9568c39a88b08a" providerId="LiveId" clId="{C6E472F8-41AD-497C-898C-D43EFA5220BA}" dt="2024-05-30T06:31:29.659" v="199" actId="2696"/>
        <pc:sldMkLst>
          <pc:docMk/>
          <pc:sldMk cId="2103619683" sldId="2147476314"/>
        </pc:sldMkLst>
      </pc:sldChg>
      <pc:sldChg chg="add del">
        <pc:chgData name="Tường SKHĐT" userId="ab9568c39a88b08a" providerId="LiveId" clId="{C6E472F8-41AD-497C-898C-D43EFA5220BA}" dt="2024-05-30T06:36:46.111" v="314" actId="2696"/>
        <pc:sldMkLst>
          <pc:docMk/>
          <pc:sldMk cId="1011041543" sldId="2147476316"/>
        </pc:sldMkLst>
      </pc:sldChg>
      <pc:sldChg chg="add del">
        <pc:chgData name="Tường SKHĐT" userId="ab9568c39a88b08a" providerId="LiveId" clId="{C6E472F8-41AD-497C-898C-D43EFA5220BA}" dt="2024-05-30T06:50:02.735" v="338" actId="2696"/>
        <pc:sldMkLst>
          <pc:docMk/>
          <pc:sldMk cId="1062573517" sldId="2147476316"/>
        </pc:sldMkLst>
      </pc:sldChg>
      <pc:sldChg chg="add del">
        <pc:chgData name="Tường SKHĐT" userId="ab9568c39a88b08a" providerId="LiveId" clId="{C6E472F8-41AD-497C-898C-D43EFA5220BA}" dt="2024-05-30T06:38:31.405" v="333" actId="2696"/>
        <pc:sldMkLst>
          <pc:docMk/>
          <pc:sldMk cId="4244487325" sldId="2147476317"/>
        </pc:sldMkLst>
      </pc:sldChg>
      <pc:sldMasterChg chg="delSldLayout">
        <pc:chgData name="Tường SKHĐT" userId="ab9568c39a88b08a" providerId="LiveId" clId="{C6E472F8-41AD-497C-898C-D43EFA5220BA}" dt="2024-05-30T06:22:28.644" v="109" actId="2696"/>
        <pc:sldMasterMkLst>
          <pc:docMk/>
          <pc:sldMasterMk cId="2420206097" sldId="2147483648"/>
        </pc:sldMasterMkLst>
        <pc:sldLayoutChg chg="del">
          <pc:chgData name="Tường SKHĐT" userId="ab9568c39a88b08a" providerId="LiveId" clId="{C6E472F8-41AD-497C-898C-D43EFA5220BA}" dt="2024-05-30T06:22:28.644" v="109" actId="2696"/>
          <pc:sldLayoutMkLst>
            <pc:docMk/>
            <pc:sldMasterMk cId="2420206097" sldId="2147483648"/>
            <pc:sldLayoutMk cId="3434315843" sldId="2147483944"/>
          </pc:sldLayoutMkLst>
        </pc:sldLayoutChg>
      </pc:sldMasterChg>
    </pc:docChg>
  </pc:docChgLst>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9F62FBFA-ED90-4375-9936-6A7A04FC5178}"/>
    <pc:docChg chg="undo redo custSel addSld delSld modSld">
      <pc:chgData name="Bình Nguyễn Thị" userId="cc7b680b2034ed09" providerId="LiveId" clId="{9F62FBFA-ED90-4375-9936-6A7A04FC5178}" dt="2024-06-06T10:44:55.584" v="513" actId="2711"/>
      <pc:docMkLst>
        <pc:docMk/>
      </pc:docMkLst>
      <pc:sldChg chg="del">
        <pc:chgData name="Bình Nguyễn Thị" userId="cc7b680b2034ed09" providerId="LiveId" clId="{9F62FBFA-ED90-4375-9936-6A7A04FC5178}" dt="2024-06-06T10:16:42.368" v="1" actId="47"/>
        <pc:sldMkLst>
          <pc:docMk/>
          <pc:sldMk cId="1148494934" sldId="2147476289"/>
        </pc:sldMkLst>
      </pc:sldChg>
      <pc:sldChg chg="del">
        <pc:chgData name="Bình Nguyễn Thị" userId="cc7b680b2034ed09" providerId="LiveId" clId="{9F62FBFA-ED90-4375-9936-6A7A04FC5178}" dt="2024-06-06T10:16:44.751" v="3" actId="47"/>
        <pc:sldMkLst>
          <pc:docMk/>
          <pc:sldMk cId="688313979" sldId="2147476290"/>
        </pc:sldMkLst>
      </pc:sldChg>
      <pc:sldChg chg="del">
        <pc:chgData name="Bình Nguyễn Thị" userId="cc7b680b2034ed09" providerId="LiveId" clId="{9F62FBFA-ED90-4375-9936-6A7A04FC5178}" dt="2024-06-06T10:16:48.052" v="7" actId="47"/>
        <pc:sldMkLst>
          <pc:docMk/>
          <pc:sldMk cId="3750809582" sldId="2147476292"/>
        </pc:sldMkLst>
      </pc:sldChg>
      <pc:sldChg chg="del">
        <pc:chgData name="Bình Nguyễn Thị" userId="cc7b680b2034ed09" providerId="LiveId" clId="{9F62FBFA-ED90-4375-9936-6A7A04FC5178}" dt="2024-06-06T10:16:43.831" v="2" actId="47"/>
        <pc:sldMkLst>
          <pc:docMk/>
          <pc:sldMk cId="2878178469" sldId="2147476294"/>
        </pc:sldMkLst>
      </pc:sldChg>
      <pc:sldChg chg="del">
        <pc:chgData name="Bình Nguyễn Thị" userId="cc7b680b2034ed09" providerId="LiveId" clId="{9F62FBFA-ED90-4375-9936-6A7A04FC5178}" dt="2024-06-06T10:16:45.479" v="4" actId="47"/>
        <pc:sldMkLst>
          <pc:docMk/>
          <pc:sldMk cId="3597625721" sldId="2147476295"/>
        </pc:sldMkLst>
      </pc:sldChg>
      <pc:sldChg chg="del">
        <pc:chgData name="Bình Nguyễn Thị" userId="cc7b680b2034ed09" providerId="LiveId" clId="{9F62FBFA-ED90-4375-9936-6A7A04FC5178}" dt="2024-06-06T10:16:46.414" v="5" actId="47"/>
        <pc:sldMkLst>
          <pc:docMk/>
          <pc:sldMk cId="3503445169" sldId="2147476296"/>
        </pc:sldMkLst>
      </pc:sldChg>
      <pc:sldChg chg="del">
        <pc:chgData name="Bình Nguyễn Thị" userId="cc7b680b2034ed09" providerId="LiveId" clId="{9F62FBFA-ED90-4375-9936-6A7A04FC5178}" dt="2024-06-06T10:16:47.297" v="6" actId="47"/>
        <pc:sldMkLst>
          <pc:docMk/>
          <pc:sldMk cId="57984394" sldId="2147476297"/>
        </pc:sldMkLst>
      </pc:sldChg>
      <pc:sldChg chg="del">
        <pc:chgData name="Bình Nguyễn Thị" userId="cc7b680b2034ed09" providerId="LiveId" clId="{9F62FBFA-ED90-4375-9936-6A7A04FC5178}" dt="2024-06-06T10:16:48.899" v="8" actId="47"/>
        <pc:sldMkLst>
          <pc:docMk/>
          <pc:sldMk cId="1396951847" sldId="2147476299"/>
        </pc:sldMkLst>
      </pc:sldChg>
      <pc:sldChg chg="del">
        <pc:chgData name="Bình Nguyễn Thị" userId="cc7b680b2034ed09" providerId="LiveId" clId="{9F62FBFA-ED90-4375-9936-6A7A04FC5178}" dt="2024-06-06T10:16:51.068" v="10" actId="47"/>
        <pc:sldMkLst>
          <pc:docMk/>
          <pc:sldMk cId="2109460124" sldId="2147476300"/>
        </pc:sldMkLst>
      </pc:sldChg>
      <pc:sldChg chg="del">
        <pc:chgData name="Bình Nguyễn Thị" userId="cc7b680b2034ed09" providerId="LiveId" clId="{9F62FBFA-ED90-4375-9936-6A7A04FC5178}" dt="2024-06-06T10:16:51.875" v="11" actId="47"/>
        <pc:sldMkLst>
          <pc:docMk/>
          <pc:sldMk cId="167876669" sldId="2147476301"/>
        </pc:sldMkLst>
      </pc:sldChg>
      <pc:sldChg chg="del">
        <pc:chgData name="Bình Nguyễn Thị" userId="cc7b680b2034ed09" providerId="LiveId" clId="{9F62FBFA-ED90-4375-9936-6A7A04FC5178}" dt="2024-06-06T10:16:50.090" v="9" actId="47"/>
        <pc:sldMkLst>
          <pc:docMk/>
          <pc:sldMk cId="1070505327" sldId="2147476350"/>
        </pc:sldMkLst>
      </pc:sldChg>
      <pc:sldChg chg="add">
        <pc:chgData name="Bình Nguyễn Thị" userId="cc7b680b2034ed09" providerId="LiveId" clId="{9F62FBFA-ED90-4375-9936-6A7A04FC5178}" dt="2024-06-06T10:16:29.131" v="0"/>
        <pc:sldMkLst>
          <pc:docMk/>
          <pc:sldMk cId="659188821" sldId="2147476366"/>
        </pc:sldMkLst>
      </pc:sldChg>
      <pc:sldChg chg="add">
        <pc:chgData name="Bình Nguyễn Thị" userId="cc7b680b2034ed09" providerId="LiveId" clId="{9F62FBFA-ED90-4375-9936-6A7A04FC5178}" dt="2024-06-06T10:16:29.131" v="0"/>
        <pc:sldMkLst>
          <pc:docMk/>
          <pc:sldMk cId="857726339" sldId="2147476369"/>
        </pc:sldMkLst>
      </pc:sldChg>
      <pc:sldChg chg="add">
        <pc:chgData name="Bình Nguyễn Thị" userId="cc7b680b2034ed09" providerId="LiveId" clId="{9F62FBFA-ED90-4375-9936-6A7A04FC5178}" dt="2024-06-06T10:16:29.131" v="0"/>
        <pc:sldMkLst>
          <pc:docMk/>
          <pc:sldMk cId="3595030865" sldId="2147476370"/>
        </pc:sldMkLst>
      </pc:sldChg>
      <pc:sldChg chg="add">
        <pc:chgData name="Bình Nguyễn Thị" userId="cc7b680b2034ed09" providerId="LiveId" clId="{9F62FBFA-ED90-4375-9936-6A7A04FC5178}" dt="2024-06-06T10:16:29.131" v="0"/>
        <pc:sldMkLst>
          <pc:docMk/>
          <pc:sldMk cId="3761724987" sldId="2147476371"/>
        </pc:sldMkLst>
      </pc:sldChg>
      <pc:sldChg chg="add">
        <pc:chgData name="Bình Nguyễn Thị" userId="cc7b680b2034ed09" providerId="LiveId" clId="{9F62FBFA-ED90-4375-9936-6A7A04FC5178}" dt="2024-06-06T10:16:29.131" v="0"/>
        <pc:sldMkLst>
          <pc:docMk/>
          <pc:sldMk cId="3072102653" sldId="2147476372"/>
        </pc:sldMkLst>
      </pc:sldChg>
      <pc:sldChg chg="modSp add mod">
        <pc:chgData name="Bình Nguyễn Thị" userId="cc7b680b2034ed09" providerId="LiveId" clId="{9F62FBFA-ED90-4375-9936-6A7A04FC5178}" dt="2024-06-06T10:24:57.131" v="38" actId="21"/>
        <pc:sldMkLst>
          <pc:docMk/>
          <pc:sldMk cId="3041575559" sldId="2147476373"/>
        </pc:sldMkLst>
        <pc:graphicFrameChg chg="mod modGraphic">
          <ac:chgData name="Bình Nguyễn Thị" userId="cc7b680b2034ed09" providerId="LiveId" clId="{9F62FBFA-ED90-4375-9936-6A7A04FC5178}" dt="2024-06-06T10:24:57.131" v="38" actId="21"/>
          <ac:graphicFrameMkLst>
            <pc:docMk/>
            <pc:sldMk cId="3041575559" sldId="2147476373"/>
            <ac:graphicFrameMk id="2" creationId="{C361629D-CC18-D93C-04F1-3F69E7E2DFE1}"/>
          </ac:graphicFrameMkLst>
        </pc:graphicFrameChg>
      </pc:sldChg>
      <pc:sldChg chg="add">
        <pc:chgData name="Bình Nguyễn Thị" userId="cc7b680b2034ed09" providerId="LiveId" clId="{9F62FBFA-ED90-4375-9936-6A7A04FC5178}" dt="2024-06-06T10:16:29.131" v="0"/>
        <pc:sldMkLst>
          <pc:docMk/>
          <pc:sldMk cId="4021426138" sldId="2147476374"/>
        </pc:sldMkLst>
      </pc:sldChg>
      <pc:sldChg chg="add">
        <pc:chgData name="Bình Nguyễn Thị" userId="cc7b680b2034ed09" providerId="LiveId" clId="{9F62FBFA-ED90-4375-9936-6A7A04FC5178}" dt="2024-06-06T10:16:29.131" v="0"/>
        <pc:sldMkLst>
          <pc:docMk/>
          <pc:sldMk cId="1783013792" sldId="2147476375"/>
        </pc:sldMkLst>
      </pc:sldChg>
      <pc:sldChg chg="add">
        <pc:chgData name="Bình Nguyễn Thị" userId="cc7b680b2034ed09" providerId="LiveId" clId="{9F62FBFA-ED90-4375-9936-6A7A04FC5178}" dt="2024-06-06T10:16:29.131" v="0"/>
        <pc:sldMkLst>
          <pc:docMk/>
          <pc:sldMk cId="1975668422" sldId="2147476376"/>
        </pc:sldMkLst>
      </pc:sldChg>
      <pc:sldChg chg="add">
        <pc:chgData name="Bình Nguyễn Thị" userId="cc7b680b2034ed09" providerId="LiveId" clId="{9F62FBFA-ED90-4375-9936-6A7A04FC5178}" dt="2024-06-06T10:16:29.131" v="0"/>
        <pc:sldMkLst>
          <pc:docMk/>
          <pc:sldMk cId="2977462942" sldId="2147476377"/>
        </pc:sldMkLst>
      </pc:sldChg>
      <pc:sldChg chg="add">
        <pc:chgData name="Bình Nguyễn Thị" userId="cc7b680b2034ed09" providerId="LiveId" clId="{9F62FBFA-ED90-4375-9936-6A7A04FC5178}" dt="2024-06-06T10:16:29.131" v="0"/>
        <pc:sldMkLst>
          <pc:docMk/>
          <pc:sldMk cId="1566083378" sldId="2147476378"/>
        </pc:sldMkLst>
      </pc:sldChg>
      <pc:sldChg chg="addSp delSp modSp add mod">
        <pc:chgData name="Bình Nguyễn Thị" userId="cc7b680b2034ed09" providerId="LiveId" clId="{9F62FBFA-ED90-4375-9936-6A7A04FC5178}" dt="2024-06-06T10:44:55.584" v="513" actId="2711"/>
        <pc:sldMkLst>
          <pc:docMk/>
          <pc:sldMk cId="742878453" sldId="2147476379"/>
        </pc:sldMkLst>
        <pc:spChg chg="mod">
          <ac:chgData name="Bình Nguyễn Thị" userId="cc7b680b2034ed09" providerId="LiveId" clId="{9F62FBFA-ED90-4375-9936-6A7A04FC5178}" dt="2024-06-06T10:44:55.584" v="513" actId="2711"/>
          <ac:spMkLst>
            <pc:docMk/>
            <pc:sldMk cId="742878453" sldId="2147476379"/>
            <ac:spMk id="2" creationId="{80B010A5-BE7C-125F-5306-6787FBC54788}"/>
          </ac:spMkLst>
        </pc:spChg>
        <pc:spChg chg="add del mod">
          <ac:chgData name="Bình Nguyễn Thị" userId="cc7b680b2034ed09" providerId="LiveId" clId="{9F62FBFA-ED90-4375-9936-6A7A04FC5178}" dt="2024-06-06T10:41:35.998" v="304" actId="478"/>
          <ac:spMkLst>
            <pc:docMk/>
            <pc:sldMk cId="742878453" sldId="2147476379"/>
            <ac:spMk id="5" creationId="{62A3A2E0-788E-60BD-97B8-4DC1926607A8}"/>
          </ac:spMkLst>
        </pc:spChg>
        <pc:graphicFrameChg chg="del">
          <ac:chgData name="Bình Nguyễn Thị" userId="cc7b680b2034ed09" providerId="LiveId" clId="{9F62FBFA-ED90-4375-9936-6A7A04FC5178}" dt="2024-06-06T10:32:04.058" v="40" actId="478"/>
          <ac:graphicFrameMkLst>
            <pc:docMk/>
            <pc:sldMk cId="742878453" sldId="2147476379"/>
            <ac:graphicFrameMk id="3" creationId="{AC50B9E8-9F8A-748E-E089-8C267AD34C30}"/>
          </ac:graphicFrameMkLst>
        </pc:graphicFrameChg>
      </pc:sldChg>
    </pc:docChg>
  </pc:docChgLst>
  <pc:docChgLst>
    <pc:chgData name="Tường SKHĐT" userId="ab9568c39a88b08a" providerId="LiveId" clId="{3CFF729C-C418-4D6F-90DC-A42879247EFB}"/>
    <pc:docChg chg="modSld">
      <pc:chgData name="Tường SKHĐT" userId="ab9568c39a88b08a" providerId="LiveId" clId="{3CFF729C-C418-4D6F-90DC-A42879247EFB}" dt="2024-06-10T00:58:09.246" v="92" actId="255"/>
      <pc:docMkLst>
        <pc:docMk/>
      </pc:docMkLst>
      <pc:sldChg chg="modSp mod">
        <pc:chgData name="Tường SKHĐT" userId="ab9568c39a88b08a" providerId="LiveId" clId="{3CFF729C-C418-4D6F-90DC-A42879247EFB}" dt="2024-06-10T00:53:45.633" v="40" actId="14100"/>
        <pc:sldMkLst>
          <pc:docMk/>
          <pc:sldMk cId="293803616" sldId="2147473681"/>
        </pc:sldMkLst>
        <pc:spChg chg="mod">
          <ac:chgData name="Tường SKHĐT" userId="ab9568c39a88b08a" providerId="LiveId" clId="{3CFF729C-C418-4D6F-90DC-A42879247EFB}" dt="2024-06-10T00:53:45.633" v="40" actId="14100"/>
          <ac:spMkLst>
            <pc:docMk/>
            <pc:sldMk cId="293803616" sldId="2147473681"/>
            <ac:spMk id="6" creationId="{93EF2A67-E697-52DD-6F39-0BAEA5AC34EE}"/>
          </ac:spMkLst>
        </pc:spChg>
      </pc:sldChg>
      <pc:sldChg chg="modSp mod">
        <pc:chgData name="Tường SKHĐT" userId="ab9568c39a88b08a" providerId="LiveId" clId="{3CFF729C-C418-4D6F-90DC-A42879247EFB}" dt="2024-06-10T00:53:26.229" v="36" actId="255"/>
        <pc:sldMkLst>
          <pc:docMk/>
          <pc:sldMk cId="3744426745" sldId="2147473737"/>
        </pc:sldMkLst>
        <pc:graphicFrameChg chg="modGraphic">
          <ac:chgData name="Tường SKHĐT" userId="ab9568c39a88b08a" providerId="LiveId" clId="{3CFF729C-C418-4D6F-90DC-A42879247EFB}" dt="2024-06-10T00:53:26.229" v="36" actId="255"/>
          <ac:graphicFrameMkLst>
            <pc:docMk/>
            <pc:sldMk cId="3744426745" sldId="2147473737"/>
            <ac:graphicFrameMk id="3" creationId="{1243D2EC-FD70-31EF-486E-0289B57D5A19}"/>
          </ac:graphicFrameMkLst>
        </pc:graphicFrameChg>
      </pc:sldChg>
      <pc:sldChg chg="modSp mod">
        <pc:chgData name="Tường SKHĐT" userId="ab9568c39a88b08a" providerId="LiveId" clId="{3CFF729C-C418-4D6F-90DC-A42879247EFB}" dt="2024-06-10T00:53:39.241" v="38" actId="14100"/>
        <pc:sldMkLst>
          <pc:docMk/>
          <pc:sldMk cId="2148431958" sldId="2147473749"/>
        </pc:sldMkLst>
        <pc:spChg chg="mod">
          <ac:chgData name="Tường SKHĐT" userId="ab9568c39a88b08a" providerId="LiveId" clId="{3CFF729C-C418-4D6F-90DC-A42879247EFB}" dt="2024-06-10T00:53:39.241" v="38" actId="14100"/>
          <ac:spMkLst>
            <pc:docMk/>
            <pc:sldMk cId="2148431958" sldId="2147473749"/>
            <ac:spMk id="12" creationId="{9770937D-1377-CC7E-CF4C-63302C488F3E}"/>
          </ac:spMkLst>
        </pc:spChg>
      </pc:sldChg>
      <pc:sldChg chg="modSp mod">
        <pc:chgData name="Tường SKHĐT" userId="ab9568c39a88b08a" providerId="LiveId" clId="{3CFF729C-C418-4D6F-90DC-A42879247EFB}" dt="2024-06-10T00:50:47.458" v="5" actId="14100"/>
        <pc:sldMkLst>
          <pc:docMk/>
          <pc:sldMk cId="3752301376" sldId="2147473839"/>
        </pc:sldMkLst>
        <pc:graphicFrameChg chg="mod modGraphic">
          <ac:chgData name="Tường SKHĐT" userId="ab9568c39a88b08a" providerId="LiveId" clId="{3CFF729C-C418-4D6F-90DC-A42879247EFB}" dt="2024-06-10T00:50:47.458" v="5" actId="14100"/>
          <ac:graphicFrameMkLst>
            <pc:docMk/>
            <pc:sldMk cId="3752301376" sldId="2147473839"/>
            <ac:graphicFrameMk id="3" creationId="{3A0F476A-9818-2794-EFBD-4ACC922C21B3}"/>
          </ac:graphicFrameMkLst>
        </pc:graphicFrameChg>
      </pc:sldChg>
      <pc:sldChg chg="modSp mod">
        <pc:chgData name="Tường SKHĐT" userId="ab9568c39a88b08a" providerId="LiveId" clId="{3CFF729C-C418-4D6F-90DC-A42879247EFB}" dt="2024-06-10T00:50:55.542" v="7" actId="1076"/>
        <pc:sldMkLst>
          <pc:docMk/>
          <pc:sldMk cId="3676880401" sldId="2147473856"/>
        </pc:sldMkLst>
        <pc:spChg chg="mod">
          <ac:chgData name="Tường SKHĐT" userId="ab9568c39a88b08a" providerId="LiveId" clId="{3CFF729C-C418-4D6F-90DC-A42879247EFB}" dt="2024-06-10T00:50:52.149" v="6" actId="14100"/>
          <ac:spMkLst>
            <pc:docMk/>
            <pc:sldMk cId="3676880401" sldId="2147473856"/>
            <ac:spMk id="5" creationId="{85B0C6AB-4906-5932-12D4-5FAF7DC72C97}"/>
          </ac:spMkLst>
        </pc:spChg>
        <pc:graphicFrameChg chg="mod">
          <ac:chgData name="Tường SKHĐT" userId="ab9568c39a88b08a" providerId="LiveId" clId="{3CFF729C-C418-4D6F-90DC-A42879247EFB}" dt="2024-06-10T00:50:55.542" v="7" actId="1076"/>
          <ac:graphicFrameMkLst>
            <pc:docMk/>
            <pc:sldMk cId="3676880401" sldId="2147473856"/>
            <ac:graphicFrameMk id="3" creationId="{147BBE17-B93F-B514-0556-659B112B05EE}"/>
          </ac:graphicFrameMkLst>
        </pc:graphicFrameChg>
      </pc:sldChg>
      <pc:sldChg chg="modSp mod">
        <pc:chgData name="Tường SKHĐT" userId="ab9568c39a88b08a" providerId="LiveId" clId="{3CFF729C-C418-4D6F-90DC-A42879247EFB}" dt="2024-06-10T00:52:49.846" v="29" actId="255"/>
        <pc:sldMkLst>
          <pc:docMk/>
          <pc:sldMk cId="2982416351" sldId="2147476323"/>
        </pc:sldMkLst>
        <pc:graphicFrameChg chg="modGraphic">
          <ac:chgData name="Tường SKHĐT" userId="ab9568c39a88b08a" providerId="LiveId" clId="{3CFF729C-C418-4D6F-90DC-A42879247EFB}" dt="2024-06-10T00:52:49.846" v="29" actId="255"/>
          <ac:graphicFrameMkLst>
            <pc:docMk/>
            <pc:sldMk cId="2982416351" sldId="2147476323"/>
            <ac:graphicFrameMk id="3" creationId="{930BF1D8-A8BE-7BE7-60DC-A03109243AC0}"/>
          </ac:graphicFrameMkLst>
        </pc:graphicFrameChg>
      </pc:sldChg>
      <pc:sldChg chg="modSp mod">
        <pc:chgData name="Tường SKHĐT" userId="ab9568c39a88b08a" providerId="LiveId" clId="{3CFF729C-C418-4D6F-90DC-A42879247EFB}" dt="2024-06-10T00:53:34.582" v="37" actId="255"/>
        <pc:sldMkLst>
          <pc:docMk/>
          <pc:sldMk cId="2203017947" sldId="2147476324"/>
        </pc:sldMkLst>
        <pc:graphicFrameChg chg="modGraphic">
          <ac:chgData name="Tường SKHĐT" userId="ab9568c39a88b08a" providerId="LiveId" clId="{3CFF729C-C418-4D6F-90DC-A42879247EFB}" dt="2024-06-10T00:53:34.582" v="37" actId="255"/>
          <ac:graphicFrameMkLst>
            <pc:docMk/>
            <pc:sldMk cId="2203017947" sldId="2147476324"/>
            <ac:graphicFrameMk id="3" creationId="{1243D2EC-FD70-31EF-486E-0289B57D5A19}"/>
          </ac:graphicFrameMkLst>
        </pc:graphicFrameChg>
      </pc:sldChg>
      <pc:sldChg chg="modSp mod">
        <pc:chgData name="Tường SKHĐT" userId="ab9568c39a88b08a" providerId="LiveId" clId="{3CFF729C-C418-4D6F-90DC-A42879247EFB}" dt="2024-06-10T00:57:10.572" v="84" actId="404"/>
        <pc:sldMkLst>
          <pc:docMk/>
          <pc:sldMk cId="3378022959" sldId="2147476329"/>
        </pc:sldMkLst>
        <pc:graphicFrameChg chg="modGraphic">
          <ac:chgData name="Tường SKHĐT" userId="ab9568c39a88b08a" providerId="LiveId" clId="{3CFF729C-C418-4D6F-90DC-A42879247EFB}" dt="2024-06-10T00:57:10.572" v="84" actId="404"/>
          <ac:graphicFrameMkLst>
            <pc:docMk/>
            <pc:sldMk cId="3378022959" sldId="2147476329"/>
            <ac:graphicFrameMk id="2" creationId="{E9717002-8950-D014-900D-3B8233D4C79C}"/>
          </ac:graphicFrameMkLst>
        </pc:graphicFrameChg>
      </pc:sldChg>
      <pc:sldChg chg="modSp mod">
        <pc:chgData name="Tường SKHĐT" userId="ab9568c39a88b08a" providerId="LiveId" clId="{3CFF729C-C418-4D6F-90DC-A42879247EFB}" dt="2024-06-10T00:57:01.942" v="83" actId="1076"/>
        <pc:sldMkLst>
          <pc:docMk/>
          <pc:sldMk cId="423907985" sldId="2147476330"/>
        </pc:sldMkLst>
        <pc:graphicFrameChg chg="mod">
          <ac:chgData name="Tường SKHĐT" userId="ab9568c39a88b08a" providerId="LiveId" clId="{3CFF729C-C418-4D6F-90DC-A42879247EFB}" dt="2024-06-10T00:57:01.942" v="83" actId="1076"/>
          <ac:graphicFrameMkLst>
            <pc:docMk/>
            <pc:sldMk cId="423907985" sldId="2147476330"/>
            <ac:graphicFrameMk id="5" creationId="{FCD81441-6287-7131-06BD-FC7F3E7BEDCF}"/>
          </ac:graphicFrameMkLst>
        </pc:graphicFrameChg>
        <pc:graphicFrameChg chg="mod">
          <ac:chgData name="Tường SKHĐT" userId="ab9568c39a88b08a" providerId="LiveId" clId="{3CFF729C-C418-4D6F-90DC-A42879247EFB}" dt="2024-06-10T00:56:57.230" v="82" actId="1076"/>
          <ac:graphicFrameMkLst>
            <pc:docMk/>
            <pc:sldMk cId="423907985" sldId="2147476330"/>
            <ac:graphicFrameMk id="6" creationId="{EC08DEE4-3098-93BC-55B7-C174729470AF}"/>
          </ac:graphicFrameMkLst>
        </pc:graphicFrameChg>
      </pc:sldChg>
      <pc:sldChg chg="modSp mod">
        <pc:chgData name="Tường SKHĐT" userId="ab9568c39a88b08a" providerId="LiveId" clId="{3CFF729C-C418-4D6F-90DC-A42879247EFB}" dt="2024-06-10T00:53:41.829" v="39" actId="14100"/>
        <pc:sldMkLst>
          <pc:docMk/>
          <pc:sldMk cId="3998300180" sldId="2147476335"/>
        </pc:sldMkLst>
        <pc:spChg chg="mod">
          <ac:chgData name="Tường SKHĐT" userId="ab9568c39a88b08a" providerId="LiveId" clId="{3CFF729C-C418-4D6F-90DC-A42879247EFB}" dt="2024-06-10T00:53:41.829" v="39" actId="14100"/>
          <ac:spMkLst>
            <pc:docMk/>
            <pc:sldMk cId="3998300180" sldId="2147476335"/>
            <ac:spMk id="12" creationId="{9770937D-1377-CC7E-CF4C-63302C488F3E}"/>
          </ac:spMkLst>
        </pc:spChg>
      </pc:sldChg>
      <pc:sldChg chg="modSp mod">
        <pc:chgData name="Tường SKHĐT" userId="ab9568c39a88b08a" providerId="LiveId" clId="{3CFF729C-C418-4D6F-90DC-A42879247EFB}" dt="2024-06-10T00:57:19.246" v="86" actId="255"/>
        <pc:sldMkLst>
          <pc:docMk/>
          <pc:sldMk cId="3655630329" sldId="2147476337"/>
        </pc:sldMkLst>
        <pc:spChg chg="mod">
          <ac:chgData name="Tường SKHĐT" userId="ab9568c39a88b08a" providerId="LiveId" clId="{3CFF729C-C418-4D6F-90DC-A42879247EFB}" dt="2024-06-10T00:57:19.246" v="86" actId="255"/>
          <ac:spMkLst>
            <pc:docMk/>
            <pc:sldMk cId="3655630329" sldId="2147476337"/>
            <ac:spMk id="3" creationId="{B0E1E633-D255-1218-5C50-869F2AB0F13A}"/>
          </ac:spMkLst>
        </pc:spChg>
      </pc:sldChg>
      <pc:sldChg chg="modSp mod">
        <pc:chgData name="Tường SKHĐT" userId="ab9568c39a88b08a" providerId="LiveId" clId="{3CFF729C-C418-4D6F-90DC-A42879247EFB}" dt="2024-06-10T00:57:48.743" v="89" actId="255"/>
        <pc:sldMkLst>
          <pc:docMk/>
          <pc:sldMk cId="3203912969" sldId="2147476341"/>
        </pc:sldMkLst>
        <pc:spChg chg="mod">
          <ac:chgData name="Tường SKHĐT" userId="ab9568c39a88b08a" providerId="LiveId" clId="{3CFF729C-C418-4D6F-90DC-A42879247EFB}" dt="2024-06-10T00:57:48.743" v="89" actId="255"/>
          <ac:spMkLst>
            <pc:docMk/>
            <pc:sldMk cId="3203912969" sldId="2147476341"/>
            <ac:spMk id="40963" creationId="{A7AC515C-C3EC-B8A0-D33F-FD85E6854517}"/>
          </ac:spMkLst>
        </pc:spChg>
      </pc:sldChg>
      <pc:sldChg chg="modSp">
        <pc:chgData name="Tường SKHĐT" userId="ab9568c39a88b08a" providerId="LiveId" clId="{3CFF729C-C418-4D6F-90DC-A42879247EFB}" dt="2024-06-10T00:58:01.125" v="90" actId="1076"/>
        <pc:sldMkLst>
          <pc:docMk/>
          <pc:sldMk cId="4127341231" sldId="2147476344"/>
        </pc:sldMkLst>
        <pc:spChg chg="mod">
          <ac:chgData name="Tường SKHĐT" userId="ab9568c39a88b08a" providerId="LiveId" clId="{3CFF729C-C418-4D6F-90DC-A42879247EFB}" dt="2024-06-10T00:58:01.125" v="90" actId="1076"/>
          <ac:spMkLst>
            <pc:docMk/>
            <pc:sldMk cId="4127341231" sldId="2147476344"/>
            <ac:spMk id="40963" creationId="{A7AC515C-C3EC-B8A0-D33F-FD85E6854517}"/>
          </ac:spMkLst>
        </pc:spChg>
      </pc:sldChg>
      <pc:sldChg chg="modSp mod">
        <pc:chgData name="Tường SKHĐT" userId="ab9568c39a88b08a" providerId="LiveId" clId="{3CFF729C-C418-4D6F-90DC-A42879247EFB}" dt="2024-06-10T00:58:09.246" v="92" actId="255"/>
        <pc:sldMkLst>
          <pc:docMk/>
          <pc:sldMk cId="2117635561" sldId="2147476345"/>
        </pc:sldMkLst>
        <pc:spChg chg="mod">
          <ac:chgData name="Tường SKHĐT" userId="ab9568c39a88b08a" providerId="LiveId" clId="{3CFF729C-C418-4D6F-90DC-A42879247EFB}" dt="2024-06-10T00:58:09.246" v="92" actId="255"/>
          <ac:spMkLst>
            <pc:docMk/>
            <pc:sldMk cId="2117635561" sldId="2147476345"/>
            <ac:spMk id="40963" creationId="{A7AC515C-C3EC-B8A0-D33F-FD85E6854517}"/>
          </ac:spMkLst>
        </pc:spChg>
      </pc:sldChg>
      <pc:sldChg chg="modSp mod">
        <pc:chgData name="Tường SKHĐT" userId="ab9568c39a88b08a" providerId="LiveId" clId="{3CFF729C-C418-4D6F-90DC-A42879247EFB}" dt="2024-06-10T00:55:50.417" v="66" actId="14100"/>
        <pc:sldMkLst>
          <pc:docMk/>
          <pc:sldMk cId="3612593938" sldId="2147476353"/>
        </pc:sldMkLst>
        <pc:spChg chg="mod">
          <ac:chgData name="Tường SKHĐT" userId="ab9568c39a88b08a" providerId="LiveId" clId="{3CFF729C-C418-4D6F-90DC-A42879247EFB}" dt="2024-06-10T00:54:52.468" v="53" actId="14100"/>
          <ac:spMkLst>
            <pc:docMk/>
            <pc:sldMk cId="3612593938" sldId="2147476353"/>
            <ac:spMk id="2" creationId="{80607D77-8D89-B2B8-17A1-5EC409702721}"/>
          </ac:spMkLst>
        </pc:spChg>
        <pc:spChg chg="mod">
          <ac:chgData name="Tường SKHĐT" userId="ab9568c39a88b08a" providerId="LiveId" clId="{3CFF729C-C418-4D6F-90DC-A42879247EFB}" dt="2024-06-10T00:54:55.244" v="54" actId="1076"/>
          <ac:spMkLst>
            <pc:docMk/>
            <pc:sldMk cId="3612593938" sldId="2147476353"/>
            <ac:spMk id="3" creationId="{A0D5D58A-756E-802D-A09E-1BEA6D184E77}"/>
          </ac:spMkLst>
        </pc:spChg>
        <pc:spChg chg="mod">
          <ac:chgData name="Tường SKHĐT" userId="ab9568c39a88b08a" providerId="LiveId" clId="{3CFF729C-C418-4D6F-90DC-A42879247EFB}" dt="2024-06-10T00:54:27.591" v="47" actId="1076"/>
          <ac:spMkLst>
            <pc:docMk/>
            <pc:sldMk cId="3612593938" sldId="2147476353"/>
            <ac:spMk id="4" creationId="{BBC7EEBC-AFA3-C4AC-D803-2EB717E2AF16}"/>
          </ac:spMkLst>
        </pc:spChg>
        <pc:spChg chg="mod">
          <ac:chgData name="Tường SKHĐT" userId="ab9568c39a88b08a" providerId="LiveId" clId="{3CFF729C-C418-4D6F-90DC-A42879247EFB}" dt="2024-06-10T00:54:21.058" v="45" actId="14100"/>
          <ac:spMkLst>
            <pc:docMk/>
            <pc:sldMk cId="3612593938" sldId="2147476353"/>
            <ac:spMk id="6" creationId="{81B6DC98-C123-5771-E46D-17ED3EE03739}"/>
          </ac:spMkLst>
        </pc:spChg>
        <pc:spChg chg="mod">
          <ac:chgData name="Tường SKHĐT" userId="ab9568c39a88b08a" providerId="LiveId" clId="{3CFF729C-C418-4D6F-90DC-A42879247EFB}" dt="2024-06-10T00:54:41.317" v="51" actId="14100"/>
          <ac:spMkLst>
            <pc:docMk/>
            <pc:sldMk cId="3612593938" sldId="2147476353"/>
            <ac:spMk id="16" creationId="{CD1FFBD1-4EFA-ED54-8F81-E3C9559069D4}"/>
          </ac:spMkLst>
        </pc:spChg>
        <pc:spChg chg="mod">
          <ac:chgData name="Tường SKHĐT" userId="ab9568c39a88b08a" providerId="LiveId" clId="{3CFF729C-C418-4D6F-90DC-A42879247EFB}" dt="2024-06-10T00:54:45.004" v="52" actId="1076"/>
          <ac:spMkLst>
            <pc:docMk/>
            <pc:sldMk cId="3612593938" sldId="2147476353"/>
            <ac:spMk id="18" creationId="{34F63EF8-BB71-3877-EDA9-5BA9EE3FB077}"/>
          </ac:spMkLst>
        </pc:spChg>
        <pc:spChg chg="mod">
          <ac:chgData name="Tường SKHĐT" userId="ab9568c39a88b08a" providerId="LiveId" clId="{3CFF729C-C418-4D6F-90DC-A42879247EFB}" dt="2024-06-10T00:53:57.593" v="41" actId="14100"/>
          <ac:spMkLst>
            <pc:docMk/>
            <pc:sldMk cId="3612593938" sldId="2147476353"/>
            <ac:spMk id="719" creationId="{00000000-0000-0000-0000-000000000000}"/>
          </ac:spMkLst>
        </pc:spChg>
        <pc:spChg chg="mod">
          <ac:chgData name="Tường SKHĐT" userId="ab9568c39a88b08a" providerId="LiveId" clId="{3CFF729C-C418-4D6F-90DC-A42879247EFB}" dt="2024-06-10T00:54:04.476" v="42" actId="255"/>
          <ac:spMkLst>
            <pc:docMk/>
            <pc:sldMk cId="3612593938" sldId="2147476353"/>
            <ac:spMk id="720" creationId="{00000000-0000-0000-0000-000000000000}"/>
          </ac:spMkLst>
        </pc:spChg>
        <pc:spChg chg="mod">
          <ac:chgData name="Tường SKHĐT" userId="ab9568c39a88b08a" providerId="LiveId" clId="{3CFF729C-C418-4D6F-90DC-A42879247EFB}" dt="2024-06-10T00:55:50.417" v="66" actId="14100"/>
          <ac:spMkLst>
            <pc:docMk/>
            <pc:sldMk cId="3612593938" sldId="2147476353"/>
            <ac:spMk id="725" creationId="{00000000-0000-0000-0000-000000000000}"/>
          </ac:spMkLst>
        </pc:spChg>
        <pc:spChg chg="mod">
          <ac:chgData name="Tường SKHĐT" userId="ab9568c39a88b08a" providerId="LiveId" clId="{3CFF729C-C418-4D6F-90DC-A42879247EFB}" dt="2024-06-10T00:54:36.579" v="49" actId="14100"/>
          <ac:spMkLst>
            <pc:docMk/>
            <pc:sldMk cId="3612593938" sldId="2147476353"/>
            <ac:spMk id="726" creationId="{00000000-0000-0000-0000-000000000000}"/>
          </ac:spMkLst>
        </pc:spChg>
        <pc:cxnChg chg="mod">
          <ac:chgData name="Tường SKHĐT" userId="ab9568c39a88b08a" providerId="LiveId" clId="{3CFF729C-C418-4D6F-90DC-A42879247EFB}" dt="2024-06-10T00:54:57.859" v="55" actId="14100"/>
          <ac:cxnSpMkLst>
            <pc:docMk/>
            <pc:sldMk cId="3612593938" sldId="2147476353"/>
            <ac:cxnSpMk id="22" creationId="{76FB1604-8EE6-1B4A-8BEC-955916948809}"/>
          </ac:cxnSpMkLst>
        </pc:cxnChg>
        <pc:cxnChg chg="mod">
          <ac:chgData name="Tường SKHĐT" userId="ab9568c39a88b08a" providerId="LiveId" clId="{3CFF729C-C418-4D6F-90DC-A42879247EFB}" dt="2024-06-10T00:55:01.997" v="57" actId="14100"/>
          <ac:cxnSpMkLst>
            <pc:docMk/>
            <pc:sldMk cId="3612593938" sldId="2147476353"/>
            <ac:cxnSpMk id="24" creationId="{4E2C09AD-1B29-015F-4185-E01171AA1855}"/>
          </ac:cxnSpMkLst>
        </pc:cxnChg>
        <pc:cxnChg chg="mod">
          <ac:chgData name="Tường SKHĐT" userId="ab9568c39a88b08a" providerId="LiveId" clId="{3CFF729C-C418-4D6F-90DC-A42879247EFB}" dt="2024-06-10T00:55:07.580" v="59" actId="14100"/>
          <ac:cxnSpMkLst>
            <pc:docMk/>
            <pc:sldMk cId="3612593938" sldId="2147476353"/>
            <ac:cxnSpMk id="26" creationId="{169C6F43-6D5B-95B4-AB42-3B41CFB5B6B7}"/>
          </ac:cxnSpMkLst>
        </pc:cxnChg>
      </pc:sldChg>
      <pc:sldChg chg="modSp mod">
        <pc:chgData name="Tường SKHĐT" userId="ab9568c39a88b08a" providerId="LiveId" clId="{3CFF729C-C418-4D6F-90DC-A42879247EFB}" dt="2024-06-10T00:56:43.746" v="81" actId="14100"/>
        <pc:sldMkLst>
          <pc:docMk/>
          <pc:sldMk cId="1961875421" sldId="2147476354"/>
        </pc:sldMkLst>
        <pc:spChg chg="mod">
          <ac:chgData name="Tường SKHĐT" userId="ab9568c39a88b08a" providerId="LiveId" clId="{3CFF729C-C418-4D6F-90DC-A42879247EFB}" dt="2024-06-10T00:56:22.997" v="73" actId="14100"/>
          <ac:spMkLst>
            <pc:docMk/>
            <pc:sldMk cId="1961875421" sldId="2147476354"/>
            <ac:spMk id="2" creationId="{80607D77-8D89-B2B8-17A1-5EC409702721}"/>
          </ac:spMkLst>
        </pc:spChg>
        <pc:spChg chg="mod">
          <ac:chgData name="Tường SKHĐT" userId="ab9568c39a88b08a" providerId="LiveId" clId="{3CFF729C-C418-4D6F-90DC-A42879247EFB}" dt="2024-06-10T00:56:19.265" v="72" actId="14100"/>
          <ac:spMkLst>
            <pc:docMk/>
            <pc:sldMk cId="1961875421" sldId="2147476354"/>
            <ac:spMk id="3" creationId="{A0D5D58A-756E-802D-A09E-1BEA6D184E77}"/>
          </ac:spMkLst>
        </pc:spChg>
        <pc:spChg chg="mod">
          <ac:chgData name="Tường SKHĐT" userId="ab9568c39a88b08a" providerId="LiveId" clId="{3CFF729C-C418-4D6F-90DC-A42879247EFB}" dt="2024-06-10T00:56:12.920" v="71" actId="14100"/>
          <ac:spMkLst>
            <pc:docMk/>
            <pc:sldMk cId="1961875421" sldId="2147476354"/>
            <ac:spMk id="4" creationId="{BBC7EEBC-AFA3-C4AC-D803-2EB717E2AF16}"/>
          </ac:spMkLst>
        </pc:spChg>
        <pc:spChg chg="mod">
          <ac:chgData name="Tường SKHĐT" userId="ab9568c39a88b08a" providerId="LiveId" clId="{3CFF729C-C418-4D6F-90DC-A42879247EFB}" dt="2024-06-10T00:56:10.232" v="70" actId="14100"/>
          <ac:spMkLst>
            <pc:docMk/>
            <pc:sldMk cId="1961875421" sldId="2147476354"/>
            <ac:spMk id="6" creationId="{81B6DC98-C123-5771-E46D-17ED3EE03739}"/>
          </ac:spMkLst>
        </pc:spChg>
        <pc:spChg chg="mod">
          <ac:chgData name="Tường SKHĐT" userId="ab9568c39a88b08a" providerId="LiveId" clId="{3CFF729C-C418-4D6F-90DC-A42879247EFB}" dt="2024-06-10T00:56:04.718" v="69" actId="1076"/>
          <ac:spMkLst>
            <pc:docMk/>
            <pc:sldMk cId="1961875421" sldId="2147476354"/>
            <ac:spMk id="16" creationId="{CD1FFBD1-4EFA-ED54-8F81-E3C9559069D4}"/>
          </ac:spMkLst>
        </pc:spChg>
        <pc:spChg chg="mod">
          <ac:chgData name="Tường SKHĐT" userId="ab9568c39a88b08a" providerId="LiveId" clId="{3CFF729C-C418-4D6F-90DC-A42879247EFB}" dt="2024-06-10T00:55:45.145" v="65" actId="14100"/>
          <ac:spMkLst>
            <pc:docMk/>
            <pc:sldMk cId="1961875421" sldId="2147476354"/>
            <ac:spMk id="719" creationId="{00000000-0000-0000-0000-000000000000}"/>
          </ac:spMkLst>
        </pc:spChg>
        <pc:spChg chg="mod">
          <ac:chgData name="Tường SKHĐT" userId="ab9568c39a88b08a" providerId="LiveId" clId="{3CFF729C-C418-4D6F-90DC-A42879247EFB}" dt="2024-06-10T00:55:35.552" v="62" actId="1076"/>
          <ac:spMkLst>
            <pc:docMk/>
            <pc:sldMk cId="1961875421" sldId="2147476354"/>
            <ac:spMk id="720" creationId="{00000000-0000-0000-0000-000000000000}"/>
          </ac:spMkLst>
        </pc:spChg>
        <pc:spChg chg="mod">
          <ac:chgData name="Tường SKHĐT" userId="ab9568c39a88b08a" providerId="LiveId" clId="{3CFF729C-C418-4D6F-90DC-A42879247EFB}" dt="2024-06-10T00:55:41.773" v="64" actId="14100"/>
          <ac:spMkLst>
            <pc:docMk/>
            <pc:sldMk cId="1961875421" sldId="2147476354"/>
            <ac:spMk id="725" creationId="{00000000-0000-0000-0000-000000000000}"/>
          </ac:spMkLst>
        </pc:spChg>
        <pc:spChg chg="mod">
          <ac:chgData name="Tường SKHĐT" userId="ab9568c39a88b08a" providerId="LiveId" clId="{3CFF729C-C418-4D6F-90DC-A42879247EFB}" dt="2024-06-10T00:55:38.165" v="63" actId="14100"/>
          <ac:spMkLst>
            <pc:docMk/>
            <pc:sldMk cId="1961875421" sldId="2147476354"/>
            <ac:spMk id="726" creationId="{00000000-0000-0000-0000-000000000000}"/>
          </ac:spMkLst>
        </pc:spChg>
        <pc:cxnChg chg="mod">
          <ac:chgData name="Tường SKHĐT" userId="ab9568c39a88b08a" providerId="LiveId" clId="{3CFF729C-C418-4D6F-90DC-A42879247EFB}" dt="2024-06-10T00:56:26.707" v="74" actId="14100"/>
          <ac:cxnSpMkLst>
            <pc:docMk/>
            <pc:sldMk cId="1961875421" sldId="2147476354"/>
            <ac:cxnSpMk id="22" creationId="{76FB1604-8EE6-1B4A-8BEC-955916948809}"/>
          </ac:cxnSpMkLst>
        </pc:cxnChg>
        <pc:cxnChg chg="mod">
          <ac:chgData name="Tường SKHĐT" userId="ab9568c39a88b08a" providerId="LiveId" clId="{3CFF729C-C418-4D6F-90DC-A42879247EFB}" dt="2024-06-10T00:56:31.474" v="76" actId="14100"/>
          <ac:cxnSpMkLst>
            <pc:docMk/>
            <pc:sldMk cId="1961875421" sldId="2147476354"/>
            <ac:cxnSpMk id="24" creationId="{4E2C09AD-1B29-015F-4185-E01171AA1855}"/>
          </ac:cxnSpMkLst>
        </pc:cxnChg>
        <pc:cxnChg chg="mod">
          <ac:chgData name="Tường SKHĐT" userId="ab9568c39a88b08a" providerId="LiveId" clId="{3CFF729C-C418-4D6F-90DC-A42879247EFB}" dt="2024-06-10T00:56:43.746" v="81" actId="14100"/>
          <ac:cxnSpMkLst>
            <pc:docMk/>
            <pc:sldMk cId="1961875421" sldId="2147476354"/>
            <ac:cxnSpMk id="26" creationId="{169C6F43-6D5B-95B4-AB42-3B41CFB5B6B7}"/>
          </ac:cxnSpMkLst>
        </pc:cxnChg>
      </pc:sldChg>
      <pc:sldChg chg="modSp mod">
        <pc:chgData name="Tường SKHĐT" userId="ab9568c39a88b08a" providerId="LiveId" clId="{3CFF729C-C418-4D6F-90DC-A42879247EFB}" dt="2024-06-10T00:55:18.927" v="60" actId="404"/>
        <pc:sldMkLst>
          <pc:docMk/>
          <pc:sldMk cId="931393927" sldId="2147476355"/>
        </pc:sldMkLst>
        <pc:graphicFrameChg chg="modGraphic">
          <ac:chgData name="Tường SKHĐT" userId="ab9568c39a88b08a" providerId="LiveId" clId="{3CFF729C-C418-4D6F-90DC-A42879247EFB}" dt="2024-06-10T00:55:18.927" v="60" actId="404"/>
          <ac:graphicFrameMkLst>
            <pc:docMk/>
            <pc:sldMk cId="931393927" sldId="2147476355"/>
            <ac:graphicFrameMk id="4" creationId="{0B0A17C3-44F8-3E65-8456-93D7E1729444}"/>
          </ac:graphicFrameMkLst>
        </pc:graphicFrameChg>
      </pc:sldChg>
      <pc:sldChg chg="modSp mod">
        <pc:chgData name="Tường SKHĐT" userId="ab9568c39a88b08a" providerId="LiveId" clId="{3CFF729C-C418-4D6F-90DC-A42879247EFB}" dt="2024-06-10T00:52:40.172" v="28" actId="403"/>
        <pc:sldMkLst>
          <pc:docMk/>
          <pc:sldMk cId="109792081" sldId="2147476365"/>
        </pc:sldMkLst>
        <pc:graphicFrameChg chg="modGraphic">
          <ac:chgData name="Tường SKHĐT" userId="ab9568c39a88b08a" providerId="LiveId" clId="{3CFF729C-C418-4D6F-90DC-A42879247EFB}" dt="2024-06-10T00:52:40.172" v="28" actId="403"/>
          <ac:graphicFrameMkLst>
            <pc:docMk/>
            <pc:sldMk cId="109792081" sldId="2147476365"/>
            <ac:graphicFrameMk id="5" creationId="{803F5A21-C851-F4CD-D6D0-98750525D970}"/>
          </ac:graphicFrameMkLst>
        </pc:graphicFrameChg>
      </pc:sldChg>
      <pc:sldChg chg="modSp mod">
        <pc:chgData name="Tường SKHĐT" userId="ab9568c39a88b08a" providerId="LiveId" clId="{3CFF729C-C418-4D6F-90DC-A42879247EFB}" dt="2024-06-10T00:53:08.363" v="33" actId="255"/>
        <pc:sldMkLst>
          <pc:docMk/>
          <pc:sldMk cId="1850515834" sldId="2147476367"/>
        </pc:sldMkLst>
        <pc:graphicFrameChg chg="mod modGraphic">
          <ac:chgData name="Tường SKHĐT" userId="ab9568c39a88b08a" providerId="LiveId" clId="{3CFF729C-C418-4D6F-90DC-A42879247EFB}" dt="2024-06-10T00:53:08.363" v="33" actId="255"/>
          <ac:graphicFrameMkLst>
            <pc:docMk/>
            <pc:sldMk cId="1850515834" sldId="2147476367"/>
            <ac:graphicFrameMk id="3" creationId="{BFEA2726-E634-6E36-58C0-B4D266574070}"/>
          </ac:graphicFrameMkLst>
        </pc:graphicFrameChg>
      </pc:sldChg>
      <pc:sldChg chg="modSp mod">
        <pc:chgData name="Tường SKHĐT" userId="ab9568c39a88b08a" providerId="LiveId" clId="{3CFF729C-C418-4D6F-90DC-A42879247EFB}" dt="2024-06-10T00:52:27.764" v="27" actId="255"/>
        <pc:sldMkLst>
          <pc:docMk/>
          <pc:sldMk cId="3761724987" sldId="2147476371"/>
        </pc:sldMkLst>
        <pc:graphicFrameChg chg="modGraphic">
          <ac:chgData name="Tường SKHĐT" userId="ab9568c39a88b08a" providerId="LiveId" clId="{3CFF729C-C418-4D6F-90DC-A42879247EFB}" dt="2024-06-10T00:52:27.764" v="27" actId="255"/>
          <ac:graphicFrameMkLst>
            <pc:docMk/>
            <pc:sldMk cId="3761724987" sldId="2147476371"/>
            <ac:graphicFrameMk id="3" creationId="{01035512-31C4-EE18-0699-E3683F741487}"/>
          </ac:graphicFrameMkLst>
        </pc:graphicFrameChg>
      </pc:sldChg>
      <pc:sldChg chg="modSp mod">
        <pc:chgData name="Tường SKHĐT" userId="ab9568c39a88b08a" providerId="LiveId" clId="{3CFF729C-C418-4D6F-90DC-A42879247EFB}" dt="2024-06-10T00:51:44.917" v="17" actId="255"/>
        <pc:sldMkLst>
          <pc:docMk/>
          <pc:sldMk cId="742878453" sldId="2147476379"/>
        </pc:sldMkLst>
        <pc:spChg chg="mod">
          <ac:chgData name="Tường SKHĐT" userId="ab9568c39a88b08a" providerId="LiveId" clId="{3CFF729C-C418-4D6F-90DC-A42879247EFB}" dt="2024-06-10T00:51:44.917" v="17" actId="255"/>
          <ac:spMkLst>
            <pc:docMk/>
            <pc:sldMk cId="742878453" sldId="2147476379"/>
            <ac:spMk id="2" creationId="{80B010A5-BE7C-125F-5306-6787FBC54788}"/>
          </ac:spMkLst>
        </pc:spChg>
      </pc:sldChg>
      <pc:sldChg chg="modSp mod">
        <pc:chgData name="Tường SKHĐT" userId="ab9568c39a88b08a" providerId="LiveId" clId="{3CFF729C-C418-4D6F-90DC-A42879247EFB}" dt="2024-06-10T00:51:09.136" v="10" actId="403"/>
        <pc:sldMkLst>
          <pc:docMk/>
          <pc:sldMk cId="981282780" sldId="2147476380"/>
        </pc:sldMkLst>
        <pc:spChg chg="mod">
          <ac:chgData name="Tường SKHĐT" userId="ab9568c39a88b08a" providerId="LiveId" clId="{3CFF729C-C418-4D6F-90DC-A42879247EFB}" dt="2024-06-10T00:51:09.136" v="10" actId="403"/>
          <ac:spMkLst>
            <pc:docMk/>
            <pc:sldMk cId="981282780" sldId="2147476380"/>
            <ac:spMk id="2" creationId="{238CF968-F5F9-238F-7A5F-34A03AE42E1B}"/>
          </ac:spMkLst>
        </pc:spChg>
        <pc:spChg chg="mod">
          <ac:chgData name="Tường SKHĐT" userId="ab9568c39a88b08a" providerId="LiveId" clId="{3CFF729C-C418-4D6F-90DC-A42879247EFB}" dt="2024-06-10T00:51:04.056" v="8" actId="14100"/>
          <ac:spMkLst>
            <pc:docMk/>
            <pc:sldMk cId="981282780" sldId="2147476380"/>
            <ac:spMk id="3" creationId="{5DE338C7-6E53-0F86-ED53-67FC923D06A8}"/>
          </ac:spMkLst>
        </pc:spChg>
      </pc:sldChg>
      <pc:sldChg chg="modSp mod">
        <pc:chgData name="Tường SKHĐT" userId="ab9568c39a88b08a" providerId="LiveId" clId="{3CFF729C-C418-4D6F-90DC-A42879247EFB}" dt="2024-06-10T00:51:26.448" v="15" actId="1076"/>
        <pc:sldMkLst>
          <pc:docMk/>
          <pc:sldMk cId="3228413205" sldId="2147476381"/>
        </pc:sldMkLst>
        <pc:spChg chg="mod">
          <ac:chgData name="Tường SKHĐT" userId="ab9568c39a88b08a" providerId="LiveId" clId="{3CFF729C-C418-4D6F-90DC-A42879247EFB}" dt="2024-06-10T00:51:26.448" v="15" actId="1076"/>
          <ac:spMkLst>
            <pc:docMk/>
            <pc:sldMk cId="3228413205" sldId="2147476381"/>
            <ac:spMk id="5" creationId="{2D7B1C94-3144-9F41-1D7D-28462A49E0A1}"/>
          </ac:spMkLst>
        </pc:spChg>
        <pc:graphicFrameChg chg="mod">
          <ac:chgData name="Tường SKHĐT" userId="ab9568c39a88b08a" providerId="LiveId" clId="{3CFF729C-C418-4D6F-90DC-A42879247EFB}" dt="2024-06-10T00:51:24.220" v="14" actId="1076"/>
          <ac:graphicFrameMkLst>
            <pc:docMk/>
            <pc:sldMk cId="3228413205" sldId="2147476381"/>
            <ac:graphicFrameMk id="4" creationId="{05525E3A-345C-05CF-789A-93E9F1CA2ECD}"/>
          </ac:graphicFrameMkLst>
        </pc:graphicFrameChg>
      </pc:sldChg>
      <pc:sldChg chg="modSp mod">
        <pc:chgData name="Tường SKHĐT" userId="ab9568c39a88b08a" providerId="LiveId" clId="{3CFF729C-C418-4D6F-90DC-A42879247EFB}" dt="2024-06-10T00:53:16.448" v="35" actId="1076"/>
        <pc:sldMkLst>
          <pc:docMk/>
          <pc:sldMk cId="448708574" sldId="2147476387"/>
        </pc:sldMkLst>
        <pc:spChg chg="mod">
          <ac:chgData name="Tường SKHĐT" userId="ab9568c39a88b08a" providerId="LiveId" clId="{3CFF729C-C418-4D6F-90DC-A42879247EFB}" dt="2024-06-10T00:53:14.150" v="34" actId="1076"/>
          <ac:spMkLst>
            <pc:docMk/>
            <pc:sldMk cId="448708574" sldId="2147476387"/>
            <ac:spMk id="9" creationId="{18AC359A-8ADF-9DAA-4CA1-F82A916F1E2E}"/>
          </ac:spMkLst>
        </pc:spChg>
        <pc:graphicFrameChg chg="mod">
          <ac:chgData name="Tường SKHĐT" userId="ab9568c39a88b08a" providerId="LiveId" clId="{3CFF729C-C418-4D6F-90DC-A42879247EFB}" dt="2024-06-10T00:53:16.448" v="35" actId="1076"/>
          <ac:graphicFrameMkLst>
            <pc:docMk/>
            <pc:sldMk cId="448708574" sldId="2147476387"/>
            <ac:graphicFrameMk id="2" creationId="{7AA30A3A-760B-5EA4-02B9-0FCA03A1628D}"/>
          </ac:graphicFrameMkLst>
        </pc:graphicFrameChg>
      </pc:sldChg>
      <pc:sldChg chg="modSp mod">
        <pc:chgData name="Tường SKHĐT" userId="ab9568c39a88b08a" providerId="LiveId" clId="{3CFF729C-C418-4D6F-90DC-A42879247EFB}" dt="2024-06-10T00:52:17.011" v="26" actId="255"/>
        <pc:sldMkLst>
          <pc:docMk/>
          <pc:sldMk cId="3116985223" sldId="2147476388"/>
        </pc:sldMkLst>
        <pc:graphicFrameChg chg="modGraphic">
          <ac:chgData name="Tường SKHĐT" userId="ab9568c39a88b08a" providerId="LiveId" clId="{3CFF729C-C418-4D6F-90DC-A42879247EFB}" dt="2024-06-10T00:52:17.011" v="26" actId="255"/>
          <ac:graphicFrameMkLst>
            <pc:docMk/>
            <pc:sldMk cId="3116985223" sldId="2147476388"/>
            <ac:graphicFrameMk id="2" creationId="{10C5F233-6621-7622-EA80-075EC4FE2515}"/>
          </ac:graphicFrameMkLst>
        </pc:graphicFrameChg>
      </pc:sldChg>
      <pc:sldChg chg="modSp mod">
        <pc:chgData name="Tường SKHĐT" userId="ab9568c39a88b08a" providerId="LiveId" clId="{3CFF729C-C418-4D6F-90DC-A42879247EFB}" dt="2024-06-10T00:52:05.182" v="25" actId="255"/>
        <pc:sldMkLst>
          <pc:docMk/>
          <pc:sldMk cId="1566863132" sldId="2147476389"/>
        </pc:sldMkLst>
        <pc:spChg chg="mod">
          <ac:chgData name="Tường SKHĐT" userId="ab9568c39a88b08a" providerId="LiveId" clId="{3CFF729C-C418-4D6F-90DC-A42879247EFB}" dt="2024-06-10T00:52:05.182" v="25" actId="255"/>
          <ac:spMkLst>
            <pc:docMk/>
            <pc:sldMk cId="1566863132" sldId="2147476389"/>
            <ac:spMk id="2" creationId="{80B010A5-BE7C-125F-5306-6787FBC54788}"/>
          </ac:spMkLst>
        </pc:spChg>
      </pc:sldChg>
      <pc:sldChg chg="modSp mod">
        <pc:chgData name="Tường SKHĐT" userId="ab9568c39a88b08a" providerId="LiveId" clId="{3CFF729C-C418-4D6F-90DC-A42879247EFB}" dt="2024-06-10T00:57:34.906" v="88" actId="255"/>
        <pc:sldMkLst>
          <pc:docMk/>
          <pc:sldMk cId="3180425127" sldId="2147476391"/>
        </pc:sldMkLst>
        <pc:spChg chg="mod">
          <ac:chgData name="Tường SKHĐT" userId="ab9568c39a88b08a" providerId="LiveId" clId="{3CFF729C-C418-4D6F-90DC-A42879247EFB}" dt="2024-06-10T00:57:34.906" v="88" actId="255"/>
          <ac:spMkLst>
            <pc:docMk/>
            <pc:sldMk cId="3180425127" sldId="2147476391"/>
            <ac:spMk id="10" creationId="{8124D21E-909E-1450-16D0-117CABF0D840}"/>
          </ac:spMkLst>
        </pc:spChg>
      </pc:sld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7:01:54.479" v="103" actId="20577"/>
        <pc:sldMkLst>
          <pc:docMk/>
          <pc:sldMk cId="1957643202" sldId="2147473838"/>
        </pc:sldMkLst>
        <pc:graphicFrameChg chg="modGraphic">
          <ac:chgData name="Tường SKHĐT" userId="ab9568c39a88b08a" providerId="LiveId" clId="{ECBB56C9-35AA-4575-B354-4F046F97AE97}" dt="2024-04-02T07:01:54.479" v="10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09792400067895E-2"/>
          <c:y val="7.6128005109497757E-2"/>
          <c:w val="0.92854905101449747"/>
          <c:h val="0.80104250664842003"/>
        </c:manualLayout>
      </c:layout>
      <c:barChart>
        <c:barDir val="col"/>
        <c:grouping val="clustered"/>
        <c:varyColors val="0"/>
        <c:ser>
          <c:idx val="0"/>
          <c:order val="0"/>
          <c:tx>
            <c:strRef>
              <c:f>Sheet1!$B$1</c:f>
              <c:strCache>
                <c:ptCount val="1"/>
                <c:pt idx="0">
                  <c:v>Tốc độ tăng trưởng</c:v>
                </c:pt>
              </c:strCache>
            </c:strRef>
          </c:tx>
          <c:spPr>
            <a:solidFill>
              <a:schemeClr val="accent1">
                <a:lumMod val="75000"/>
              </a:schemeClr>
            </a:solidFill>
            <a:ln>
              <a:solidFill>
                <a:schemeClr val="accent6">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FF0000"/>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9AD-43BE-A760-B70CD79EA4C7}"/>
              </c:ext>
            </c:extLst>
          </c:dPt>
          <c:dPt>
            <c:idx val="1"/>
            <c:invertIfNegative val="0"/>
            <c:bubble3D val="0"/>
            <c:extLst>
              <c:ext xmlns:c16="http://schemas.microsoft.com/office/drawing/2014/chart" uri="{C3380CC4-5D6E-409C-BE32-E72D297353CC}">
                <c16:uniqueId val="{00000002-1046-4EC0-89AC-E4AAE47D661A}"/>
              </c:ext>
            </c:extLst>
          </c:dPt>
          <c:dPt>
            <c:idx val="2"/>
            <c:invertIfNegative val="0"/>
            <c:bubble3D val="0"/>
            <c:spPr>
              <a:solidFill>
                <a:schemeClr val="accent2">
                  <a:lumMod val="60000"/>
                  <a:lumOff val="40000"/>
                </a:schemeClr>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79AD-43BE-A760-B70CD79EA4C7}"/>
              </c:ext>
            </c:extLst>
          </c:dPt>
          <c:dPt>
            <c:idx val="3"/>
            <c:invertIfNegative val="0"/>
            <c:bubble3D val="0"/>
            <c:spPr>
              <a:solidFill>
                <a:schemeClr val="accent4">
                  <a:lumMod val="60000"/>
                  <a:lumOff val="40000"/>
                </a:schemeClr>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9AD-43BE-A760-B70CD79EA4C7}"/>
              </c:ext>
            </c:extLst>
          </c:dPt>
          <c:dPt>
            <c:idx val="4"/>
            <c:invertIfNegative val="0"/>
            <c:bubble3D val="0"/>
            <c:spPr>
              <a:solidFill>
                <a:schemeClr val="accent3"/>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79AD-43BE-A760-B70CD79EA4C7}"/>
              </c:ext>
            </c:extLst>
          </c:dPt>
          <c:dPt>
            <c:idx val="5"/>
            <c:invertIfNegative val="0"/>
            <c:bubble3D val="0"/>
            <c:spPr>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C2BE-4F10-9D0C-80D3C32D4D5A}"/>
              </c:ext>
            </c:extLst>
          </c:dPt>
          <c:dPt>
            <c:idx val="6"/>
            <c:invertIfNegative val="0"/>
            <c:bubble3D val="0"/>
            <c:spPr>
              <a:solidFill>
                <a:schemeClr val="tx2"/>
              </a:solidFill>
              <a:ln>
                <a:solidFill>
                  <a:schemeClr val="accent6">
                    <a:lumMod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C2BE-4F10-9D0C-80D3C32D4D5A}"/>
              </c:ext>
            </c:extLst>
          </c:dPt>
          <c:dLbls>
            <c:dLbl>
              <c:idx val="0"/>
              <c:layout>
                <c:manualLayout>
                  <c:x val="9.1565859104656526E-3"/>
                  <c:y val="-1.151630959036267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AD-43BE-A760-B70CD79EA4C7}"/>
                </c:ext>
              </c:extLst>
            </c:dLbl>
            <c:dLbl>
              <c:idx val="1"/>
              <c:layout>
                <c:manualLayout>
                  <c:x val="6.36087869278433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46-4EC0-89AC-E4AAE47D661A}"/>
                </c:ext>
              </c:extLst>
            </c:dLbl>
            <c:dLbl>
              <c:idx val="2"/>
              <c:layout>
                <c:manualLayout>
                  <c:x val="7.951098365980418E-3"/>
                  <c:y val="-5.887442853523609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AD-43BE-A760-B70CD79EA4C7}"/>
                </c:ext>
              </c:extLst>
            </c:dLbl>
            <c:dLbl>
              <c:idx val="5"/>
              <c:layout>
                <c:manualLayout>
                  <c:x val="1.2721757385568669E-2"/>
                  <c:y val="6.4227391262900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BE-4F10-9D0C-80D3C32D4D5A}"/>
                </c:ext>
              </c:extLst>
            </c:dLbl>
            <c:dLbl>
              <c:idx val="6"/>
              <c:layout>
                <c:manualLayout>
                  <c:x val="6.3608786927842175E-3"/>
                  <c:y val="-1.177488570704721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BE-4F10-9D0C-80D3C32D4D5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Tốc độ tăng GRDP</c:v>
                </c:pt>
                <c:pt idx="1">
                  <c:v>Khu vực nông, 
lâm nghiệp 
và thủy sản</c:v>
                </c:pt>
                <c:pt idx="2">
                  <c:v>Khu vực 
công nghiệp
và xây dựng</c:v>
                </c:pt>
                <c:pt idx="3">
                  <c:v>Công nghiệp</c:v>
                </c:pt>
                <c:pt idx="4">
                  <c:v>Xây dựng</c:v>
                </c:pt>
                <c:pt idx="5">
                  <c:v>Khu vực
dịch vụ</c:v>
                </c:pt>
                <c:pt idx="6">
                  <c:v>Thuế sản phẩm trừ trợ cấp sản phẩm</c:v>
                </c:pt>
              </c:strCache>
            </c:strRef>
          </c:cat>
          <c:val>
            <c:numRef>
              <c:f>Sheet1!$B$2:$B$8</c:f>
              <c:numCache>
                <c:formatCode>0.00%</c:formatCode>
                <c:ptCount val="7"/>
                <c:pt idx="0">
                  <c:v>7.7799999999999994E-2</c:v>
                </c:pt>
                <c:pt idx="1">
                  <c:v>3.04E-2</c:v>
                </c:pt>
                <c:pt idx="2">
                  <c:v>0.1046</c:v>
                </c:pt>
                <c:pt idx="3">
                  <c:v>0.1207</c:v>
                </c:pt>
                <c:pt idx="4">
                  <c:v>7.6100000000000001E-2</c:v>
                </c:pt>
                <c:pt idx="5">
                  <c:v>8.7099999999999997E-2</c:v>
                </c:pt>
                <c:pt idx="6">
                  <c:v>7.9500000000000001E-2</c:v>
                </c:pt>
              </c:numCache>
            </c:numRef>
          </c:val>
          <c:extLst>
            <c:ext xmlns:c16="http://schemas.microsoft.com/office/drawing/2014/chart" uri="{C3380CC4-5D6E-409C-BE32-E72D297353CC}">
              <c16:uniqueId val="{00000001-2B34-4844-9157-A5C876EC3F8C}"/>
            </c:ext>
          </c:extLst>
        </c:ser>
        <c:dLbls>
          <c:dLblPos val="outEnd"/>
          <c:showLegendKey val="0"/>
          <c:showVal val="1"/>
          <c:showCatName val="0"/>
          <c:showSerName val="0"/>
          <c:showPercent val="0"/>
          <c:showBubbleSize val="0"/>
        </c:dLbls>
        <c:gapWidth val="219"/>
        <c:overlap val="-27"/>
        <c:axId val="124544896"/>
        <c:axId val="124553472"/>
      </c:barChart>
      <c:catAx>
        <c:axId val="124544896"/>
        <c:scaling>
          <c:orientation val="minMax"/>
        </c:scaling>
        <c:delete val="0"/>
        <c:axPos val="b"/>
        <c:numFmt formatCode="General" sourceLinked="1"/>
        <c:majorTickMark val="none"/>
        <c:minorTickMark val="none"/>
        <c:tickLblPos val="low"/>
        <c:spPr>
          <a:noFill/>
          <a:ln w="9525" cap="flat" cmpd="sng" algn="ctr">
            <a:solidFill>
              <a:srgbClr val="4D312F"/>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4553472"/>
        <c:crosses val="autoZero"/>
        <c:auto val="1"/>
        <c:lblAlgn val="ctr"/>
        <c:lblOffset val="100"/>
        <c:noMultiLvlLbl val="0"/>
      </c:catAx>
      <c:valAx>
        <c:axId val="1245534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24544896"/>
        <c:crosses val="autoZero"/>
        <c:crossBetween val="between"/>
      </c:valAx>
      <c:spPr>
        <a:noFill/>
        <a:ln>
          <a:noFill/>
        </a:ln>
        <a:effectLst>
          <a:outerShdw blurRad="50800" dist="38100" dir="5400000" algn="t" rotWithShape="0">
            <a:prstClr val="black">
              <a:alpha val="40000"/>
            </a:prst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a:scene3d>
      <a:camera prst="orthographicFront"/>
      <a:lightRig rig="threePt" dir="t"/>
    </a:scene3d>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Tốc độ tăng GRDP năm 2024 vùng</a:t>
            </a:r>
            <a:r>
              <a:rPr lang="en-US" sz="2000" b="1" baseline="0">
                <a:solidFill>
                  <a:schemeClr val="tx1"/>
                </a:solidFill>
                <a:latin typeface="Arial" panose="020B0604020202020204" pitchFamily="34" charset="0"/>
                <a:cs typeface="Arial" panose="020B0604020202020204" pitchFamily="34" charset="0"/>
              </a:rPr>
              <a:t> Bắc Trung bộ và duyên hải Trung bộ</a:t>
            </a:r>
            <a:endParaRPr lang="en-US" sz="2000" b="1">
              <a:solidFill>
                <a:schemeClr val="tx1"/>
              </a:solidFill>
              <a:latin typeface="Arial" panose="020B0604020202020204" pitchFamily="34" charset="0"/>
              <a:cs typeface="Arial" panose="020B0604020202020204" pitchFamily="34" charset="0"/>
            </a:endParaRPr>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52961464331808E-2"/>
          <c:y val="3.85821431489995E-2"/>
          <c:w val="0.89865684595633233"/>
          <c:h val="0.92283571370200101"/>
        </c:manualLayout>
      </c:layout>
      <c:barChart>
        <c:barDir val="col"/>
        <c:grouping val="clustered"/>
        <c:varyColors val="0"/>
        <c:ser>
          <c:idx val="0"/>
          <c:order val="0"/>
          <c:tx>
            <c:strRef>
              <c:f>Sheet1!$B$1</c:f>
              <c:strCache>
                <c:ptCount val="1"/>
                <c:pt idx="0">
                  <c:v>Tốc độ tăng GRDP quý I năm 2024</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0-9086-410F-8C45-01351A6F5DE2}"/>
              </c:ext>
            </c:extLst>
          </c:dPt>
          <c:dLbls>
            <c:dLbl>
              <c:idx val="5"/>
              <c:tx>
                <c:rich>
                  <a:bodyPr/>
                  <a:lstStyle/>
                  <a:p>
                    <a:r>
                      <a:rPr lang="en-US">
                        <a:solidFill>
                          <a:srgbClr val="FF0000"/>
                        </a:solidFill>
                      </a:rPr>
                      <a:t>7,78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086-410F-8C45-01351A6F5DE2}"/>
                </c:ext>
              </c:extLst>
            </c:dLbl>
            <c:dLbl>
              <c:idx val="6"/>
              <c:layout>
                <c:manualLayout>
                  <c:x val="-2.2372517388246412E-3"/>
                  <c:y val="-5.25141125911216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BB-41D5-9FF4-FF801538935E}"/>
                </c:ext>
              </c:extLst>
            </c:dLbl>
            <c:dLbl>
              <c:idx val="10"/>
              <c:layout>
                <c:manualLayout>
                  <c:x val="4.3954069397961846E-3"/>
                  <c:y val="3.13589904815111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BB-41D5-9FF4-FF801538935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Thanh Hóa                </c:v>
                </c:pt>
                <c:pt idx="1">
                  <c:v>Khánh Hòa                </c:v>
                </c:pt>
                <c:pt idx="2">
                  <c:v>Nghệ An                  </c:v>
                </c:pt>
                <c:pt idx="3">
                  <c:v>Ninh Thuận               </c:v>
                </c:pt>
                <c:pt idx="4">
                  <c:v>Thừa Thiên - Huế         </c:v>
                </c:pt>
                <c:pt idx="5">
                  <c:v>Bình Định                </c:v>
                </c:pt>
                <c:pt idx="6">
                  <c:v>Thành phố Đà Nẵng             </c:v>
                </c:pt>
                <c:pt idx="7">
                  <c:v>Hà Tĩnh                  </c:v>
                </c:pt>
                <c:pt idx="8">
                  <c:v>Bình Thuận               </c:v>
                </c:pt>
                <c:pt idx="9">
                  <c:v>Quảng Bình               </c:v>
                </c:pt>
                <c:pt idx="10">
                  <c:v>Quảng Nam                </c:v>
                </c:pt>
                <c:pt idx="11">
                  <c:v>Phú Yên                  </c:v>
                </c:pt>
                <c:pt idx="12">
                  <c:v>Quảng Trị                </c:v>
                </c:pt>
                <c:pt idx="13">
                  <c:v>Quảng Ngãi               </c:v>
                </c:pt>
              </c:strCache>
            </c:strRef>
          </c:cat>
          <c:val>
            <c:numRef>
              <c:f>Sheet1!$B$2:$B$15</c:f>
              <c:numCache>
                <c:formatCode>_(* #,##0.00_);_(* \(#,##0.00\);_(* "-"??_);_(@_)</c:formatCode>
                <c:ptCount val="14"/>
                <c:pt idx="0">
                  <c:v>12.16</c:v>
                </c:pt>
                <c:pt idx="1">
                  <c:v>10.16</c:v>
                </c:pt>
                <c:pt idx="2">
                  <c:v>9.01</c:v>
                </c:pt>
                <c:pt idx="3">
                  <c:v>8.74</c:v>
                </c:pt>
                <c:pt idx="4">
                  <c:v>8.15</c:v>
                </c:pt>
                <c:pt idx="5">
                  <c:v>7.78</c:v>
                </c:pt>
                <c:pt idx="6" formatCode="0.00">
                  <c:v>7.51</c:v>
                </c:pt>
                <c:pt idx="7">
                  <c:v>7.48</c:v>
                </c:pt>
                <c:pt idx="8">
                  <c:v>7.25</c:v>
                </c:pt>
                <c:pt idx="9">
                  <c:v>7.18</c:v>
                </c:pt>
                <c:pt idx="10" formatCode="0.00">
                  <c:v>7.09</c:v>
                </c:pt>
                <c:pt idx="11">
                  <c:v>6.17</c:v>
                </c:pt>
                <c:pt idx="12">
                  <c:v>5.97</c:v>
                </c:pt>
                <c:pt idx="13">
                  <c:v>4.07</c:v>
                </c:pt>
              </c:numCache>
            </c:numRef>
          </c:val>
          <c:extLst>
            <c:ext xmlns:c16="http://schemas.microsoft.com/office/drawing/2014/chart" uri="{C3380CC4-5D6E-409C-BE32-E72D297353CC}">
              <c16:uniqueId val="{00000000-1587-4FCC-92E1-41168C720AB5}"/>
            </c:ext>
          </c:extLst>
        </c:ser>
        <c:dLbls>
          <c:showLegendKey val="0"/>
          <c:showVal val="0"/>
          <c:showCatName val="0"/>
          <c:showSerName val="0"/>
          <c:showPercent val="0"/>
          <c:showBubbleSize val="0"/>
        </c:dLbls>
        <c:gapWidth val="219"/>
        <c:overlap val="-27"/>
        <c:axId val="67836928"/>
        <c:axId val="67838720"/>
      </c:barChart>
      <c:catAx>
        <c:axId val="6783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8720"/>
        <c:crosses val="autoZero"/>
        <c:auto val="1"/>
        <c:lblAlgn val="ctr"/>
        <c:lblOffset val="100"/>
        <c:noMultiLvlLbl val="0"/>
      </c:catAx>
      <c:valAx>
        <c:axId val="67838720"/>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4DD-482D-9EC8-5469531F22BD}"/>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4DD-482D-9EC8-5469531F22BD}"/>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4DD-482D-9EC8-5469531F22BD}"/>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4DD-482D-9EC8-5469531F22BD}"/>
              </c:ext>
            </c:extLst>
          </c:dPt>
          <c:dLbls>
            <c:dLbl>
              <c:idx val="0"/>
              <c:layout>
                <c:manualLayout>
                  <c:x val="0.12873779013578959"/>
                  <c:y val="-5.3177739826023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DD-482D-9EC8-5469531F22BD}"/>
                </c:ext>
              </c:extLst>
            </c:dLbl>
            <c:dLbl>
              <c:idx val="1"/>
              <c:layout>
                <c:manualLayout>
                  <c:x val="0.1627439988509039"/>
                  <c:y val="0.10990066230711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DD-482D-9EC8-5469531F22BD}"/>
                </c:ext>
              </c:extLst>
            </c:dLbl>
            <c:dLbl>
              <c:idx val="2"/>
              <c:layout>
                <c:manualLayout>
                  <c:x val="-0.16517301375912627"/>
                  <c:y val="0.12408139292738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DD-482D-9EC8-5469531F22BD}"/>
                </c:ext>
              </c:extLst>
            </c:dLbl>
            <c:dLbl>
              <c:idx val="3"/>
              <c:layout>
                <c:manualLayout>
                  <c:x val="-0.19189217774957315"/>
                  <c:y val="-1.4180730620272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DD-482D-9EC8-5469531F22BD}"/>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0.00%</c:formatCode>
                <c:ptCount val="4"/>
                <c:pt idx="0">
                  <c:v>0.25030000000000002</c:v>
                </c:pt>
                <c:pt idx="1">
                  <c:v>0.3201</c:v>
                </c:pt>
                <c:pt idx="2">
                  <c:v>0.3881</c:v>
                </c:pt>
                <c:pt idx="3">
                  <c:v>4.1500000000000002E-2</c:v>
                </c:pt>
              </c:numCache>
            </c:numRef>
          </c:val>
          <c:extLst>
            <c:ext xmlns:c16="http://schemas.microsoft.com/office/drawing/2014/chart" uri="{C3380CC4-5D6E-409C-BE32-E72D297353CC}">
              <c16:uniqueId val="{0000000A-54DD-482D-9EC8-5469531F22B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882-4EC4-B4A4-59F7188ED3DC}"/>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882-4EC4-B4A4-59F7188ED3DC}"/>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882-4EC4-B4A4-59F7188ED3DC}"/>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882-4EC4-B4A4-59F7188ED3DC}"/>
              </c:ext>
            </c:extLst>
          </c:dPt>
          <c:dLbls>
            <c:dLbl>
              <c:idx val="0"/>
              <c:layout>
                <c:manualLayout>
                  <c:x val="0.11615517233494753"/>
                  <c:y val="-6.38132699778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2-4EC4-B4A4-59F7188ED3DC}"/>
                </c:ext>
              </c:extLst>
            </c:dLbl>
            <c:dLbl>
              <c:idx val="1"/>
              <c:layout>
                <c:manualLayout>
                  <c:x val="0.16261724126892674"/>
                  <c:y val="1.7725908327185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82-4EC4-B4A4-59F7188ED3DC}"/>
                </c:ext>
              </c:extLst>
            </c:dLbl>
            <c:dLbl>
              <c:idx val="2"/>
              <c:layout>
                <c:manualLayout>
                  <c:x val="-0.20210999986280886"/>
                  <c:y val="0.198530173264473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82-4EC4-B4A4-59F7188ED3DC}"/>
                </c:ext>
              </c:extLst>
            </c:dLbl>
            <c:dLbl>
              <c:idx val="3"/>
              <c:layout>
                <c:manualLayout>
                  <c:x val="-0.21372551709630366"/>
                  <c:y val="-3.5451816654370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82-4EC4-B4A4-59F7188ED3DC}"/>
                </c:ext>
              </c:extLst>
            </c:dLbl>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0.00%</c:formatCode>
                <c:ptCount val="4"/>
                <c:pt idx="0">
                  <c:v>0.2601</c:v>
                </c:pt>
                <c:pt idx="1">
                  <c:v>0.31330000000000002</c:v>
                </c:pt>
                <c:pt idx="2">
                  <c:v>0.38400000000000001</c:v>
                </c:pt>
                <c:pt idx="3">
                  <c:v>4.2599999999999999E-2</c:v>
                </c:pt>
              </c:numCache>
            </c:numRef>
          </c:val>
          <c:extLst>
            <c:ext xmlns:c16="http://schemas.microsoft.com/office/drawing/2014/chart" uri="{C3380CC4-5D6E-409C-BE32-E72D297353CC}">
              <c16:uniqueId val="{0000000A-5882-4EC4-B4A4-59F7188ED3D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spc="0" baseline="0">
                <a:solidFill>
                  <a:schemeClr val="tx1"/>
                </a:solidFill>
                <a:latin typeface="Times New Roman" panose="02020603050405020304" pitchFamily="18" charset="0"/>
                <a:cs typeface="Times New Roman" panose="02020603050405020304" pitchFamily="18" charset="0"/>
              </a:rPr>
              <a:t>Tốc độ tăng Tổng Giá trị sản phẩm năm 2024 của các địa phương</a:t>
            </a:r>
            <a:endParaRPr lang="en-US" sz="2000" b="1" i="0" u="none" strike="noStrike" kern="1200" spc="0" baseline="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52961464331808E-2"/>
          <c:y val="3.85821431489995E-2"/>
          <c:w val="0.89641956045049798"/>
          <c:h val="0.87511953766480399"/>
        </c:manualLayout>
      </c:layout>
      <c:barChart>
        <c:barDir val="col"/>
        <c:grouping val="clustered"/>
        <c:varyColors val="0"/>
        <c:ser>
          <c:idx val="0"/>
          <c:order val="0"/>
          <c:tx>
            <c:strRef>
              <c:f>Sheet1!$B$1</c:f>
              <c:strCache>
                <c:ptCount val="1"/>
                <c:pt idx="0">
                  <c:v>Tốc độ tăng GRDP 6 tháng đầu năm 2024</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FB85-41FD-9902-38D667BB5D1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Vân Canh</c:v>
                </c:pt>
                <c:pt idx="1">
                  <c:v>Quy Nhơn</c:v>
                </c:pt>
                <c:pt idx="2">
                  <c:v>Tây Sơn</c:v>
                </c:pt>
                <c:pt idx="3">
                  <c:v>An Nhơn</c:v>
                </c:pt>
                <c:pt idx="4">
                  <c:v>Tuy Phước</c:v>
                </c:pt>
                <c:pt idx="5">
                  <c:v>Phù Cát</c:v>
                </c:pt>
                <c:pt idx="6">
                  <c:v>Hoài Nhơn</c:v>
                </c:pt>
                <c:pt idx="7">
                  <c:v>Vĩnh Thạnh</c:v>
                </c:pt>
                <c:pt idx="8">
                  <c:v>An Lão</c:v>
                </c:pt>
                <c:pt idx="9">
                  <c:v>Phù Mỹ</c:v>
                </c:pt>
                <c:pt idx="10">
                  <c:v>Hoài Ân</c:v>
                </c:pt>
              </c:strCache>
            </c:strRef>
          </c:cat>
          <c:val>
            <c:numRef>
              <c:f>Sheet1!$B$2:$B$12</c:f>
              <c:numCache>
                <c:formatCode>_(* #,##0.00_);_(* \(#,##0.00\);_(* "-"??_);_(@_)</c:formatCode>
                <c:ptCount val="11"/>
                <c:pt idx="0">
                  <c:v>10.95</c:v>
                </c:pt>
                <c:pt idx="1">
                  <c:v>10.4</c:v>
                </c:pt>
                <c:pt idx="2">
                  <c:v>10.23</c:v>
                </c:pt>
                <c:pt idx="3">
                  <c:v>9.9</c:v>
                </c:pt>
                <c:pt idx="4">
                  <c:v>8.57</c:v>
                </c:pt>
                <c:pt idx="5">
                  <c:v>8.56</c:v>
                </c:pt>
                <c:pt idx="6">
                  <c:v>8.24</c:v>
                </c:pt>
                <c:pt idx="7">
                  <c:v>7.66</c:v>
                </c:pt>
                <c:pt idx="8">
                  <c:v>7.5</c:v>
                </c:pt>
                <c:pt idx="9">
                  <c:v>6.76</c:v>
                </c:pt>
                <c:pt idx="10">
                  <c:v>6.7</c:v>
                </c:pt>
              </c:numCache>
            </c:numRef>
          </c:val>
          <c:extLst>
            <c:ext xmlns:c16="http://schemas.microsoft.com/office/drawing/2014/chart" uri="{C3380CC4-5D6E-409C-BE32-E72D297353CC}">
              <c16:uniqueId val="{00000002-CFAB-4C90-BD87-1F74F3193C4C}"/>
            </c:ext>
          </c:extLst>
        </c:ser>
        <c:dLbls>
          <c:dLblPos val="outEnd"/>
          <c:showLegendKey val="0"/>
          <c:showVal val="1"/>
          <c:showCatName val="0"/>
          <c:showSerName val="0"/>
          <c:showPercent val="0"/>
          <c:showBubbleSize val="0"/>
        </c:dLbls>
        <c:gapWidth val="219"/>
        <c:axId val="148217856"/>
        <c:axId val="148219392"/>
      </c:barChart>
      <c:catAx>
        <c:axId val="14821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219392"/>
        <c:crosses val="autoZero"/>
        <c:auto val="1"/>
        <c:lblAlgn val="ctr"/>
        <c:lblOffset val="100"/>
        <c:noMultiLvlLbl val="0"/>
      </c:catAx>
      <c:valAx>
        <c:axId val="148219392"/>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21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TỔNG SỐ</c:v>
                </c:pt>
                <c:pt idx="1">
                  <c:v>VỐN NGÂN SÁCH ĐỊA PHƯƠNG</c:v>
                </c:pt>
                <c:pt idx="2">
                  <c:v>NGUỒN THU TIỀN SỬ DỤNG ĐẤT</c:v>
                </c:pt>
                <c:pt idx="3">
                  <c:v>VỐN TRUNG ƯƠNG HỖ TRỢ CÓ MỤC TIÊU</c:v>
                </c:pt>
                <c:pt idx="4">
                  <c:v>NGUỒN VƯỢT THU NSTW NĂM 2022</c:v>
                </c:pt>
                <c:pt idx="5">
                  <c:v>VỐN CHƯƠNG TRÌNH MỤC TIÊU QUỐC GIA</c:v>
                </c:pt>
                <c:pt idx="6">
                  <c:v>VỐN NƯỚC NGOÀI (ODA)</c:v>
                </c:pt>
              </c:strCache>
            </c:strRef>
          </c:cat>
          <c:val>
            <c:numRef>
              <c:f>Sheet1!$B$2:$B$8</c:f>
              <c:numCache>
                <c:formatCode>0.00%</c:formatCode>
                <c:ptCount val="7"/>
                <c:pt idx="0">
                  <c:v>0.77739999999999998</c:v>
                </c:pt>
                <c:pt idx="1">
                  <c:v>0.76919999999999999</c:v>
                </c:pt>
                <c:pt idx="2">
                  <c:v>0.76829999999999998</c:v>
                </c:pt>
                <c:pt idx="3">
                  <c:v>0.81359999999999999</c:v>
                </c:pt>
                <c:pt idx="4">
                  <c:v>0.80920000000000003</c:v>
                </c:pt>
                <c:pt idx="5">
                  <c:v>0.71940000000000004</c:v>
                </c:pt>
                <c:pt idx="6">
                  <c:v>0.99839999999999995</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274605952"/>
        <c:axId val="514775680"/>
      </c:barChart>
      <c:catAx>
        <c:axId val="274605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775680"/>
        <c:crosses val="autoZero"/>
        <c:auto val="1"/>
        <c:lblAlgn val="ctr"/>
        <c:lblOffset val="100"/>
        <c:noMultiLvlLbl val="0"/>
      </c:catAx>
      <c:valAx>
        <c:axId val="51477568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60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NĂM 2025</a:t>
          </a:r>
          <a:endParaRPr lang="en-US" sz="2400" b="1" kern="120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 VÀ 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Arial" panose="020B0604020202020204" pitchFamily="34" charset="0"/>
              <a:ea typeface="Calibri" panose="020F0502020204030204" pitchFamily="34" charset="0"/>
              <a:cs typeface="+mn-cs"/>
            </a:rPr>
            <a:t>6.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7.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Arial" panose="020B0604020202020204" pitchFamily="34" charset="0"/>
              <a:cs typeface="Arial" panose="020B0604020202020204" pitchFamily="34"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en-US" sz="2600" kern="1200" spc="-2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lang="en-US"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kern="1200" spc="-2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vi-VN"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vi-VN" sz="2600" b="0" i="0" kern="1200" dirty="0">
              <a:solidFill>
                <a:schemeClr val="tx1"/>
              </a:solidFill>
              <a:latin typeface="Arial" panose="020B0604020202020204" pitchFamily="34" charset="0"/>
              <a:cs typeface="Arial" panose="020B0604020202020204" pitchFamily="34" charset="0"/>
            </a:rPr>
            <a:t>phấn đấu hoàn thành mức cao nhất các chỉ tiêu, nhiệm vụ Nghị quyết Đại hội Đảng bộ tỉnh lần thứ XX, nhất là các chỉ tiêu đang dự báo không đạt và khó đạt</a:t>
          </a:r>
          <a:endParaRPr lang="en-US"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Arial" panose="020B0604020202020204" pitchFamily="34" charset="0"/>
              <a:cs typeface="Arial" panose="020B0604020202020204" pitchFamily="34"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just" defTabSz="1244600">
            <a:lnSpc>
              <a:spcPct val="90000"/>
            </a:lnSpc>
            <a:spcBef>
              <a:spcPct val="0"/>
            </a:spcBef>
            <a:spcAft>
              <a:spcPts val="0"/>
            </a:spcAft>
            <a:buNone/>
          </a:pPr>
          <a:r>
            <a:rPr lang="it-IT"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Duy trì phát triển toàn diện sản xuất nông, lâm, thủy sản; chuẩn bị đầy đủ các điều kiện và triển khai sản xuất năm 2025 đạt hiệu quả</a:t>
          </a:r>
          <a:r>
            <a:rPr lang="vi-VN"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 T</a:t>
          </a:r>
          <a:r>
            <a:rPr lang="it-IT"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iếp tục triển khai thực hiện khắc phục cảnh báo của Ủy ban Châu Âu về chống khai thác bất hợp pháp, không báo cáo theo quy định (IUU)</a:t>
          </a:r>
          <a:endParaRPr lang="en-US" sz="2600" kern="1200" spc="-20" dirty="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Arial" panose="020B0604020202020204" pitchFamily="34" charset="0"/>
              <a:cs typeface="Arial" panose="020B0604020202020204" pitchFamily="34"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just" defTabSz="1244600">
            <a:lnSpc>
              <a:spcPct val="90000"/>
            </a:lnSpc>
            <a:spcBef>
              <a:spcPct val="0"/>
            </a:spcBef>
            <a:spcAft>
              <a:spcPts val="0"/>
            </a:spcAft>
            <a:buNone/>
          </a:pPr>
          <a:r>
            <a:rPr lang="vi-VN" sz="2600" b="0" kern="1200">
              <a:effectLst/>
              <a:latin typeface="+mn-lt"/>
              <a:ea typeface="+mn-ea"/>
              <a:cs typeface="Times New Roman" panose="02020603050405020304" pitchFamily="18" charset="0"/>
            </a:rPr>
            <a:t>Tăng cường việc gặp gỡ, đối thoại, nắm bắt tình hình sản xuất kinh doanh, kịp thời giải quyết, tháo gỡ khó khăn, vướng mắc cho doanh nghiệp</a:t>
          </a:r>
          <a:r>
            <a:rPr lang="en-US" sz="2600" b="0" kern="1200">
              <a:effectLst/>
              <a:latin typeface="+mn-lt"/>
              <a:ea typeface="+mn-ea"/>
              <a:cs typeface="Times New Roman" panose="02020603050405020304" pitchFamily="18" charset="0"/>
            </a:rPr>
            <a:t>. Phấn đấu ch</a:t>
          </a:r>
          <a:r>
            <a:rPr lang="vi-VN" sz="2600" b="0" kern="1200">
              <a:effectLst/>
              <a:latin typeface="+mn-lt"/>
              <a:ea typeface="+mn-ea"/>
              <a:cs typeface="Times New Roman" panose="02020603050405020304" pitchFamily="18" charset="0"/>
            </a:rPr>
            <a:t>ỉ số </a:t>
          </a:r>
          <a:r>
            <a:rPr lang="en-US" sz="2600" b="0" kern="1200">
              <a:effectLst/>
              <a:latin typeface="+mn-lt"/>
              <a:ea typeface="+mn-ea"/>
              <a:cs typeface="Times New Roman" panose="02020603050405020304" pitchFamily="18" charset="0"/>
            </a:rPr>
            <a:t>sản xuất công nghiệp năm 2025 đạt từ 8,5 – 9,5% trở lên</a:t>
          </a:r>
          <a:endParaRPr lang="en-US" sz="2600" kern="1200" dirty="0">
            <a:latin typeface="+mn-lt"/>
            <a:ea typeface="+mn-ea"/>
            <a:cs typeface="DokChampa" panose="020B0604020202020204" pitchFamily="34" charset="-34"/>
          </a:endParaRP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5848" custScaleY="71201" custLinFactNeighborX="-5707" custLinFactNeighborY="-1985">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43893" custLinFactNeighborX="-4665" custLinFactNeighborY="33099">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16012" custScaleY="39130" custLinFactNeighborX="-6698" custLinFactNeighborY="22964">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NĂM 2025 (TT)</a:t>
          </a:r>
          <a:endParaRPr lang="en-US" sz="2400" b="1" kern="120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71C92471-879B-4FBF-A743-815B7DE17F01}">
      <dgm:prSet phldrT="[Text]" custT="1"/>
      <dgm:spPr/>
      <dgm:t>
        <a:bodyPr/>
        <a:lstStyle/>
        <a:p>
          <a:r>
            <a:rPr lang="en-US" sz="2000" b="1">
              <a:latin typeface="Arial" panose="020B0604020202020204" pitchFamily="34" charset="0"/>
              <a:cs typeface="Arial" panose="020B0604020202020204" pitchFamily="34"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just" defTabSz="1244600">
            <a:lnSpc>
              <a:spcPct val="90000"/>
            </a:lnSpc>
            <a:spcBef>
              <a:spcPct val="0"/>
            </a:spcBef>
            <a:spcAft>
              <a:spcPts val="0"/>
            </a:spcAft>
            <a:buFont typeface="+mj-lt"/>
            <a:buAutoNum type="arabicPeriod"/>
          </a:pPr>
          <a:r>
            <a:rPr lang="vi-VN" sz="2800" b="0" i="0" kern="1200">
              <a:solidFill>
                <a:schemeClr val="tx1"/>
              </a:solidFill>
            </a:rPr>
            <a:t>Tiếp tục đẩy mạnh cải cách hành chính, đẩy mạnh chuyển đổi số, chuyển đổi xanh, cải thiện mạnh mẽ môi trường đầu tư, sản xuất kinh doanh, nâng cao năng lực cạnh tranh cấp tỉnh, thu hút hiệu quả các dự án đầu tư ngoài ngân sách</a:t>
          </a:r>
          <a:endParaRPr lang="en-US" sz="2800" b="0" i="0" kern="1200">
            <a:solidFill>
              <a:schemeClr val="tx1"/>
            </a:solidFill>
            <a:latin typeface="Arial" panose="020B0604020202020204" pitchFamily="34" charset="0"/>
            <a:ea typeface="+mn-ea"/>
            <a:cs typeface="Arial" panose="020B0604020202020204" pitchFamily="34" charset="0"/>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Arial" panose="020B0604020202020204" pitchFamily="34" charset="0"/>
              <a:ea typeface="+mn-ea"/>
              <a:cs typeface="Arial" panose="020B0604020202020204" pitchFamily="34"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800" kern="1200" spc="-20">
              <a:solidFill>
                <a:schemeClr val="tx1"/>
              </a:solidFill>
              <a:latin typeface="Arial" panose="020B0604020202020204" pitchFamily="34" charset="0"/>
              <a:ea typeface="+mn-ea"/>
              <a:cs typeface="Arial" panose="020B0604020202020204" pitchFamily="34" charset="0"/>
            </a:rPr>
            <a:t>Thực hiện kịp thời các chính sách về </a:t>
          </a:r>
          <a:r>
            <a:rPr lang="vi-VN" sz="2800" b="0" i="0" kern="1200">
              <a:solidFill>
                <a:schemeClr val="tx1"/>
              </a:solidFill>
              <a:latin typeface="Arial" panose="020B0604020202020204" pitchFamily="34" charset="0"/>
              <a:cs typeface="Arial" panose="020B0604020202020204" pitchFamily="34" charset="0"/>
            </a:rPr>
            <a:t>y tế, giáo dục, nhà ở cho hộ nghèo, hộ khó khăn, thực hiện tốt phong trào xóa nhà tạm, nhà dột nát</a:t>
          </a:r>
          <a:endParaRPr lang="en-US" sz="2800" kern="1200" spc="-20">
            <a:solidFill>
              <a:schemeClr val="tx1"/>
            </a:solidFill>
            <a:latin typeface="Arial" panose="020B0604020202020204" pitchFamily="34" charset="0"/>
            <a:ea typeface="+mn-ea"/>
            <a:cs typeface="Arial" panose="020B0604020202020204" pitchFamily="34" charset="0"/>
          </a:endParaRP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Arial" panose="020B0604020202020204" pitchFamily="34"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just" defTabSz="1244600">
            <a:lnSpc>
              <a:spcPct val="90000"/>
            </a:lnSpc>
            <a:spcBef>
              <a:spcPct val="0"/>
            </a:spcBef>
            <a:spcAft>
              <a:spcPts val="0"/>
            </a:spcAft>
            <a:buFont typeface="+mj-lt"/>
            <a:buNone/>
          </a:pPr>
          <a:r>
            <a:rPr lang="vi-VN" sz="2800" b="0" i="0" kern="1200">
              <a:solidFill>
                <a:schemeClr val="tx1"/>
              </a:solidFill>
            </a:rPr>
            <a:t>Đảm bảo an ninh chính trị, trật tự an toàn xã hội; Tăng cường công tác phòng, chống tham nhũng, lãng phí, tiêu cực</a:t>
          </a:r>
          <a:endParaRPr lang="en-US" sz="2800" kern="1200" spc="-20">
            <a:solidFill>
              <a:schemeClr val="tx1"/>
            </a:solidFill>
            <a:latin typeface="Arial" panose="020B0604020202020204" pitchFamily="34" charset="0"/>
            <a:ea typeface="+mn-ea"/>
            <a:cs typeface="+mn-cs"/>
          </a:endParaRP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0" presStyleCnt="3" custScaleX="117365" custScaleY="65935" custLinFactNeighborX="-4552" custLinFactNeighborY="5650">
        <dgm:presLayoutVars>
          <dgm:chMax val="0"/>
          <dgm:chPref val="0"/>
          <dgm:bulletEnabled val="1"/>
        </dgm:presLayoutVars>
      </dgm:prSet>
      <dgm:spPr/>
    </dgm:pt>
    <dgm:pt modelId="{43AC833B-96AE-40BD-B7E6-75B1C76810E5}" type="pres">
      <dgm:prSet presAssocID="{71C92471-879B-4FBF-A743-815B7DE17F01}" presName="Parent" presStyleLbl="alignNode1" presStyleIdx="0"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0" presStyleCnt="3"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1" presStyleCnt="3" custScaleX="116522" custLinFactNeighborX="-5339" custLinFactNeighborY="-11635">
        <dgm:presLayoutVars>
          <dgm:chMax val="0"/>
          <dgm:chPref val="0"/>
          <dgm:bulletEnabled val="1"/>
        </dgm:presLayoutVars>
      </dgm:prSet>
      <dgm:spPr/>
    </dgm:pt>
    <dgm:pt modelId="{AC2CF2C3-C977-4D4E-A25D-F28A294A8AFC}" type="pres">
      <dgm:prSet presAssocID="{EEF6F821-B2AE-4F1F-82AA-3D4346AC4B8A}" presName="Parent" presStyleLbl="alignNode1" presStyleIdx="1" presStyleCnt="3"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1" presStyleCnt="3"/>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2" presStyleCnt="3" custScaleX="114289" custLinFactNeighborX="-6268" custLinFactNeighborY="-14566">
        <dgm:presLayoutVars>
          <dgm:chMax val="0"/>
          <dgm:chPref val="0"/>
          <dgm:bulletEnabled val="1"/>
        </dgm:presLayoutVars>
      </dgm:prSet>
      <dgm:spPr/>
    </dgm:pt>
    <dgm:pt modelId="{01B063D6-C58E-4F2D-9DF0-0287447203AF}" type="pres">
      <dgm:prSet presAssocID="{FCD43E57-B9BF-45BF-A9C3-C715921E72F8}" presName="Parent" presStyleLbl="alignNode1" presStyleIdx="2" presStyleCnt="3" custFlipHor="1" custScaleX="40216" custLinFactNeighborX="-20229" custLinFactNeighborY="-3345">
        <dgm:presLayoutVars>
          <dgm:chMax val="3"/>
          <dgm:chPref val="3"/>
          <dgm:bulletEnabled val="1"/>
        </dgm:presLayoutVars>
      </dgm:prSet>
      <dgm:spPr/>
    </dgm:pt>
    <dgm:pt modelId="{B481B5C8-0B2C-49F4-AE25-3A4320FB5CE6}" type="pres">
      <dgm:prSet presAssocID="{FCD43E57-B9BF-45BF-A9C3-C715921E72F8}" presName="Accent" presStyleLbl="parChTrans1D1" presStyleIdx="2" presStyleCnt="3"/>
      <dgm:spPr/>
    </dgm:pt>
  </dgm:ptLst>
  <dgm:cxnLst>
    <dgm:cxn modelId="{0D449C04-091A-46B4-A505-EB124061744C}" type="presOf" srcId="{71C92471-879B-4FBF-A743-815B7DE17F01}" destId="{43AC833B-96AE-40BD-B7E6-75B1C76810E5}"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A00A05D-4E95-4313-9BED-52B3D1FF1112}" srcId="{71122926-23E9-4DA1-96DC-340223CFC003}" destId="{71C92471-879B-4FBF-A743-815B7DE17F01}" srcOrd="0"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9ECFFC4B-8DD3-4DFF-9DD6-996BC58E13C5}" srcId="{FCD43E57-B9BF-45BF-A9C3-C715921E72F8}" destId="{3F3E17FF-7834-454F-9071-84C5D07EC795}" srcOrd="0" destOrd="0" parTransId="{FDA98C6B-0235-449C-AD88-57F195133E41}" sibTransId="{8E3FE40B-F028-4AB2-9255-273C0E2D367D}"/>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2" destOrd="0" parTransId="{874EC088-4BD1-4C3D-9C02-99F940BA68C4}" sibTransId="{C328D3AE-807E-4547-ACEE-C0164EB9CBCF}"/>
    <dgm:cxn modelId="{7B14F4BF-2EEB-48BA-9331-D7FEEAEA408C}" type="presOf" srcId="{FCD43E57-B9BF-45BF-A9C3-C715921E72F8}" destId="{01B063D6-C58E-4F2D-9DF0-0287447203AF}" srcOrd="0" destOrd="0" presId="urn:microsoft.com/office/officeart/2011/layout/TabList"/>
    <dgm:cxn modelId="{023874E3-3186-41BE-AD7B-E3D85281CB36}" srcId="{71122926-23E9-4DA1-96DC-340223CFC003}" destId="{EEF6F821-B2AE-4F1F-82AA-3D4346AC4B8A}" srcOrd="1"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A1B36B3F-3CF5-471D-82D8-E5E81A151F9F}" type="presParOf" srcId="{81A4BF3E-D2DE-4F9B-BFF4-EEEE8CAB0147}" destId="{817546C4-2B40-46A7-9DCF-1A7043256BD7}" srcOrd="0"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1" destOrd="0" presId="urn:microsoft.com/office/officeart/2011/layout/TabList"/>
    <dgm:cxn modelId="{5D467AF6-0CA5-4BF5-9BEB-CCB0B6F292E8}" type="presParOf" srcId="{81A4BF3E-D2DE-4F9B-BFF4-EEEE8CAB0147}" destId="{D425D9F0-5C67-4E8B-A8C3-4EF53DF3D2F9}" srcOrd="2"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3" destOrd="0" presId="urn:microsoft.com/office/officeart/2011/layout/TabList"/>
    <dgm:cxn modelId="{2E617E40-1176-497F-8749-85EFEBB07E66}" type="presParOf" srcId="{81A4BF3E-D2DE-4F9B-BFF4-EEEE8CAB0147}" destId="{EB5706C0-1D28-4C24-B4A4-D1A59B4A8092}" srcOrd="4"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 (TT)</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NĂM 2025</a:t>
          </a:r>
          <a:endParaRPr lang="en-US" sz="2400" b="1" kern="120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 VÀ 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Arial" panose="020B0604020202020204" pitchFamily="34" charset="0"/>
              <a:ea typeface="Calibri" panose="020F0502020204030204" pitchFamily="34" charset="0"/>
              <a:cs typeface="+mn-cs"/>
            </a:rPr>
            <a:t>6.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7.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0"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489099" y="218533"/>
          <a:ext cx="9833994" cy="125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ts val="0"/>
            </a:spcAft>
            <a:buNone/>
          </a:pPr>
          <a:r>
            <a:rPr lang="en-US" sz="2600" kern="1200" spc="-2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lang="en-US"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kern="1200" spc="-2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vi-VN"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vi-VN" sz="2600" b="0" i="0" kern="1200" dirty="0">
              <a:solidFill>
                <a:schemeClr val="tx1"/>
              </a:solidFill>
              <a:latin typeface="Arial" panose="020B0604020202020204" pitchFamily="34" charset="0"/>
              <a:cs typeface="Arial" panose="020B0604020202020204" pitchFamily="34" charset="0"/>
            </a:rPr>
            <a:t>phấn đấu hoàn thành mức cao nhất các chỉ tiêu, nhiệm vụ Nghị quyết Đại hội Đảng bộ tỉnh lần thứ XX, nhất là các chỉ tiêu đang dự báo không đạt và khó đạt</a:t>
          </a:r>
          <a:endParaRPr lang="en-US" sz="2600" kern="12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1489099" y="218533"/>
        <a:ext cx="9833994" cy="1252304"/>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1</a:t>
          </a:r>
        </a:p>
      </dsp:txBody>
      <dsp:txXfrm>
        <a:off x="59853" y="60036"/>
        <a:ext cx="1106168" cy="1698977"/>
      </dsp:txXfrm>
    </dsp:sp>
    <dsp:sp modelId="{3B6881F4-25C6-42D9-B9DE-65CD14AABBD2}">
      <dsp:nvSpPr>
        <dsp:cNvPr id="0" name=""/>
        <dsp:cNvSpPr/>
      </dsp:nvSpPr>
      <dsp:spPr>
        <a:xfrm>
          <a:off x="1441181" y="2922524"/>
          <a:ext cx="10015822" cy="77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244600">
            <a:lnSpc>
              <a:spcPct val="90000"/>
            </a:lnSpc>
            <a:spcBef>
              <a:spcPct val="0"/>
            </a:spcBef>
            <a:spcAft>
              <a:spcPts val="0"/>
            </a:spcAft>
            <a:buNone/>
          </a:pPr>
          <a:r>
            <a:rPr lang="it-IT"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Duy trì phát triển toàn diện sản xuất nông, lâm, thủy sản; chuẩn bị đầy đủ các điều kiện và triển khai sản xuất năm 2025 đạt hiệu quả</a:t>
          </a:r>
          <a:r>
            <a:rPr lang="vi-VN"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 T</a:t>
          </a:r>
          <a:r>
            <a:rPr lang="it-IT" sz="26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iếp tục triển khai thực hiện khắc phục cảnh báo của Ủy ban Châu Âu về chống khai thác bất hợp pháp, không báo cáo theo quy định (IUU)</a:t>
          </a:r>
          <a:endParaRPr lang="en-US" sz="2600" kern="1200" spc="-20" dirty="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sp:txBody>
      <dsp:txXfrm>
        <a:off x="1441181" y="2922524"/>
        <a:ext cx="10015822" cy="772003"/>
      </dsp:txXfrm>
    </dsp:sp>
    <dsp:sp modelId="{F554227D-044F-4DE2-8960-72AD0A2E7D8A}">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2</a:t>
          </a:r>
        </a:p>
      </dsp:txBody>
      <dsp:txXfrm>
        <a:off x="59853" y="1906808"/>
        <a:ext cx="1106168" cy="1698977"/>
      </dsp:txXfrm>
    </dsp:sp>
    <dsp:sp modelId="{C9CEDFDF-D679-479A-9C36-1A5C21B9F768}">
      <dsp:nvSpPr>
        <dsp:cNvPr id="0" name=""/>
        <dsp:cNvSpPr/>
      </dsp:nvSpPr>
      <dsp:spPr>
        <a:xfrm>
          <a:off x="1394535" y="4632925"/>
          <a:ext cx="9847915" cy="68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244600">
            <a:lnSpc>
              <a:spcPct val="90000"/>
            </a:lnSpc>
            <a:spcBef>
              <a:spcPct val="0"/>
            </a:spcBef>
            <a:spcAft>
              <a:spcPts val="0"/>
            </a:spcAft>
            <a:buNone/>
          </a:pPr>
          <a:r>
            <a:rPr lang="vi-VN" sz="2600" b="0" kern="1200">
              <a:effectLst/>
              <a:latin typeface="+mn-lt"/>
              <a:ea typeface="+mn-ea"/>
              <a:cs typeface="Times New Roman" panose="02020603050405020304" pitchFamily="18" charset="0"/>
            </a:rPr>
            <a:t>Tăng cường việc gặp gỡ, đối thoại, nắm bắt tình hình sản xuất kinh doanh, kịp thời giải quyết, tháo gỡ khó khăn, vướng mắc cho doanh nghiệp</a:t>
          </a:r>
          <a:r>
            <a:rPr lang="en-US" sz="2600" b="0" kern="1200">
              <a:effectLst/>
              <a:latin typeface="+mn-lt"/>
              <a:ea typeface="+mn-ea"/>
              <a:cs typeface="Times New Roman" panose="02020603050405020304" pitchFamily="18" charset="0"/>
            </a:rPr>
            <a:t>. Phấn đấu ch</a:t>
          </a:r>
          <a:r>
            <a:rPr lang="vi-VN" sz="2600" b="0" kern="1200">
              <a:effectLst/>
              <a:latin typeface="+mn-lt"/>
              <a:ea typeface="+mn-ea"/>
              <a:cs typeface="Times New Roman" panose="02020603050405020304" pitchFamily="18" charset="0"/>
            </a:rPr>
            <a:t>ỉ số </a:t>
          </a:r>
          <a:r>
            <a:rPr lang="en-US" sz="2600" b="0" kern="1200">
              <a:effectLst/>
              <a:latin typeface="+mn-lt"/>
              <a:ea typeface="+mn-ea"/>
              <a:cs typeface="Times New Roman" panose="02020603050405020304" pitchFamily="18" charset="0"/>
            </a:rPr>
            <a:t>sản xuất công nghiệp năm 2025 đạt từ 8,5 – 9,5% trở lên</a:t>
          </a:r>
          <a:endParaRPr lang="en-US" sz="2600" kern="1200" dirty="0">
            <a:latin typeface="+mn-lt"/>
            <a:ea typeface="+mn-ea"/>
            <a:cs typeface="DokChampa" panose="020B0604020202020204" pitchFamily="34" charset="-34"/>
          </a:endParaRPr>
        </a:p>
      </dsp:txBody>
      <dsp:txXfrm>
        <a:off x="1394535" y="4632925"/>
        <a:ext cx="9847915" cy="688230"/>
      </dsp:txXfrm>
    </dsp:sp>
    <dsp:sp modelId="{26A338F4-670E-4B7D-B9AC-9CAB07FDE5E1}">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3</a:t>
          </a:r>
        </a:p>
      </dsp:txBody>
      <dsp:txXfrm>
        <a:off x="59853" y="3753580"/>
        <a:ext cx="1106168" cy="169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NĂM 2025 (TT)</a:t>
          </a:r>
          <a:endParaRPr lang="en-US" sz="2400" b="1" kern="120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B5C8-0B2C-49F4-AE25-3A4320FB5CE6}">
      <dsp:nvSpPr>
        <dsp:cNvPr id="0" name=""/>
        <dsp:cNvSpPr/>
      </dsp:nvSpPr>
      <dsp:spPr>
        <a:xfrm>
          <a:off x="-303237"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97BA2-965A-41FF-9219-A447AB73908C}">
      <dsp:nvSpPr>
        <dsp:cNvPr id="0" name=""/>
        <dsp:cNvSpPr/>
      </dsp:nvSpPr>
      <dsp:spPr>
        <a:xfrm>
          <a:off x="-350625"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2EFB67-B1CE-45EF-A10A-28C5F1E2DEA3}">
      <dsp:nvSpPr>
        <dsp:cNvPr id="0" name=""/>
        <dsp:cNvSpPr/>
      </dsp:nvSpPr>
      <dsp:spPr>
        <a:xfrm>
          <a:off x="1490564" y="399130"/>
          <a:ext cx="9962767"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ts val="0"/>
            </a:spcAft>
            <a:buFont typeface="+mj-lt"/>
            <a:buNone/>
          </a:pPr>
          <a:r>
            <a:rPr lang="vi-VN" sz="2800" b="0" i="0" kern="1200">
              <a:solidFill>
                <a:schemeClr val="tx1"/>
              </a:solidFill>
            </a:rPr>
            <a:t>Tiếp tục đẩy mạnh cải cách hành chính, đẩy mạnh chuyển đổi số, chuyển đổi xanh, cải thiện mạnh mẽ môi trường đầu tư, sản xuất kinh doanh, nâng cao năng lực cạnh tranh cấp tỉnh, thu hút hiệu quả các dự án đầu tư ngoài ngân sách</a:t>
          </a:r>
          <a:endParaRPr lang="en-US" sz="2800" b="0" i="0" kern="1200">
            <a:solidFill>
              <a:schemeClr val="tx1"/>
            </a:solidFill>
            <a:latin typeface="Arial" panose="020B0604020202020204" pitchFamily="34" charset="0"/>
            <a:ea typeface="+mn-ea"/>
            <a:cs typeface="Arial" panose="020B0604020202020204" pitchFamily="34" charset="0"/>
          </a:endParaRPr>
        </a:p>
      </dsp:txBody>
      <dsp:txXfrm>
        <a:off x="1490564" y="399130"/>
        <a:ext cx="9962767" cy="1159684"/>
      </dsp:txXfrm>
    </dsp:sp>
    <dsp:sp modelId="{43AC833B-96AE-40BD-B7E6-75B1C76810E5}">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4</a:t>
          </a:r>
        </a:p>
      </dsp:txBody>
      <dsp:txXfrm>
        <a:off x="59853" y="60036"/>
        <a:ext cx="1106168" cy="1698977"/>
      </dsp:txXfrm>
    </dsp:sp>
    <dsp:sp modelId="{737B6FF7-6115-43BB-B942-5DB4168D2666}">
      <dsp:nvSpPr>
        <dsp:cNvPr id="0" name=""/>
        <dsp:cNvSpPr/>
      </dsp:nvSpPr>
      <dsp:spPr>
        <a:xfrm>
          <a:off x="1477428" y="1642315"/>
          <a:ext cx="9891208"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Font typeface="+mj-lt"/>
            <a:buNone/>
          </a:pPr>
          <a:r>
            <a:rPr lang="en-US" sz="2800" kern="1200" spc="-20">
              <a:solidFill>
                <a:schemeClr val="tx1"/>
              </a:solidFill>
              <a:latin typeface="Arial" panose="020B0604020202020204" pitchFamily="34" charset="0"/>
              <a:ea typeface="+mn-ea"/>
              <a:cs typeface="Arial" panose="020B0604020202020204" pitchFamily="34" charset="0"/>
            </a:rPr>
            <a:t>Thực hiện kịp thời các chính sách về </a:t>
          </a:r>
          <a:r>
            <a:rPr lang="vi-VN" sz="2800" b="0" i="0" kern="1200">
              <a:solidFill>
                <a:schemeClr val="tx1"/>
              </a:solidFill>
              <a:latin typeface="Arial" panose="020B0604020202020204" pitchFamily="34" charset="0"/>
              <a:cs typeface="Arial" panose="020B0604020202020204" pitchFamily="34" charset="0"/>
            </a:rPr>
            <a:t>y tế, giáo dục, nhà ở cho hộ nghèo, hộ khó khăn, thực hiện tốt phong trào xóa nhà tạm, nhà dột nát</a:t>
          </a:r>
          <a:endParaRPr lang="en-US" sz="2800" kern="1200" spc="-20">
            <a:solidFill>
              <a:schemeClr val="tx1"/>
            </a:solidFill>
            <a:latin typeface="Arial" panose="020B0604020202020204" pitchFamily="34" charset="0"/>
            <a:ea typeface="+mn-ea"/>
            <a:cs typeface="Arial" panose="020B0604020202020204" pitchFamily="34" charset="0"/>
          </a:endParaRPr>
        </a:p>
      </dsp:txBody>
      <dsp:txXfrm>
        <a:off x="1477428" y="1642315"/>
        <a:ext cx="9891208" cy="1758830"/>
      </dsp:txXfrm>
    </dsp:sp>
    <dsp:sp modelId="{AC2CF2C3-C977-4D4E-A25D-F28A294A8AFC}">
      <dsp:nvSpPr>
        <dsp:cNvPr id="0" name=""/>
        <dsp:cNvSpPr/>
      </dsp:nvSpPr>
      <dsp:spPr>
        <a:xfrm>
          <a:off x="0" y="1820925"/>
          <a:ext cx="1256176"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Arial" panose="020B0604020202020204" pitchFamily="34" charset="0"/>
              <a:ea typeface="+mn-ea"/>
              <a:cs typeface="Arial" panose="020B0604020202020204" pitchFamily="34" charset="0"/>
            </a:rPr>
            <a:t>5</a:t>
          </a:r>
        </a:p>
      </dsp:txBody>
      <dsp:txXfrm>
        <a:off x="61332" y="1882257"/>
        <a:ext cx="1133512" cy="1697498"/>
      </dsp:txXfrm>
    </dsp:sp>
    <dsp:sp modelId="{B30BB6D3-8101-4C20-85C8-3D679D4CF32E}">
      <dsp:nvSpPr>
        <dsp:cNvPr id="0" name=""/>
        <dsp:cNvSpPr/>
      </dsp:nvSpPr>
      <dsp:spPr>
        <a:xfrm>
          <a:off x="1540732" y="3437536"/>
          <a:ext cx="970165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ts val="0"/>
            </a:spcAft>
            <a:buFont typeface="+mj-lt"/>
            <a:buNone/>
          </a:pPr>
          <a:r>
            <a:rPr lang="vi-VN" sz="2800" b="0" i="0" kern="1200">
              <a:solidFill>
                <a:schemeClr val="tx1"/>
              </a:solidFill>
            </a:rPr>
            <a:t>Đảm bảo an ninh chính trị, trật tự an toàn xã hội; Tăng cường công tác phòng, chống tham nhũng, lãng phí, tiêu cực</a:t>
          </a:r>
          <a:endParaRPr lang="en-US" sz="2800" kern="1200" spc="-20">
            <a:solidFill>
              <a:schemeClr val="tx1"/>
            </a:solidFill>
            <a:latin typeface="Arial" panose="020B0604020202020204" pitchFamily="34" charset="0"/>
            <a:ea typeface="+mn-ea"/>
            <a:cs typeface="+mn-cs"/>
          </a:endParaRPr>
        </a:p>
      </dsp:txBody>
      <dsp:txXfrm>
        <a:off x="1540732" y="3437536"/>
        <a:ext cx="9701655" cy="1758830"/>
      </dsp:txXfrm>
    </dsp:sp>
    <dsp:sp modelId="{01B063D6-C58E-4F2D-9DF0-0287447203AF}">
      <dsp:nvSpPr>
        <dsp:cNvPr id="0" name=""/>
        <dsp:cNvSpPr/>
      </dsp:nvSpPr>
      <dsp:spPr>
        <a:xfrm flipH="1">
          <a:off x="0" y="3634894"/>
          <a:ext cx="1199449"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1" kern="1200" spc="-20">
              <a:solidFill>
                <a:schemeClr val="bg1"/>
              </a:solidFill>
              <a:latin typeface="Arial" panose="020B0604020202020204" pitchFamily="34" charset="0"/>
              <a:ea typeface="+mn-ea"/>
              <a:cs typeface="+mn-cs"/>
            </a:rPr>
            <a:t>6</a:t>
          </a:r>
        </a:p>
      </dsp:txBody>
      <dsp:txXfrm>
        <a:off x="58563" y="3693457"/>
        <a:ext cx="1082323" cy="170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 (TT)</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0.73618</cdr:x>
      <cdr:y>0.06596</cdr:y>
    </cdr:from>
    <cdr:to>
      <cdr:x>0.91771</cdr:x>
      <cdr:y>0.27285</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448241" y="207622"/>
          <a:ext cx="850293" cy="651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0.77511</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588292" y="1694099"/>
          <a:ext cx="1095673" cy="745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0.06736</cdr:x>
      <cdr:y>0.44774</cdr:y>
    </cdr:from>
    <cdr:to>
      <cdr:x>0.16878</cdr:x>
      <cdr:y>0.53651</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520248" y="2125627"/>
          <a:ext cx="783327" cy="421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0.03254</cdr:x>
      <cdr:y>0</cdr:y>
    </cdr:from>
    <cdr:to>
      <cdr:x>0.35562</cdr:x>
      <cdr:y>0.2747</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152401" y="0"/>
          <a:ext cx="1513296" cy="864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0.16878</cdr:x>
      <cdr:y>0.49212</cdr:y>
    </cdr:from>
    <cdr:to>
      <cdr:x>0.2668</cdr:x>
      <cdr:y>0.52551</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flipV="1">
          <a:off x="1303575" y="2336319"/>
          <a:ext cx="757067" cy="158518"/>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0.73618</cdr:x>
      <cdr:y>0.06596</cdr:y>
    </cdr:from>
    <cdr:to>
      <cdr:x>0.96576</cdr:x>
      <cdr:y>0.33927</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776684" y="208020"/>
          <a:ext cx="1177771" cy="861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0.75263</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930075" y="1697340"/>
          <a:ext cx="1200035" cy="6762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0.06347</cdr:x>
      <cdr:y>0.518</cdr:y>
    </cdr:from>
    <cdr:to>
      <cdr:x>0.16489</cdr:x>
      <cdr:y>0.72215</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325603" y="1633637"/>
          <a:ext cx="520295" cy="643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0.08362</cdr:x>
      <cdr:y>0.00229</cdr:y>
    </cdr:from>
    <cdr:to>
      <cdr:x>0.33541</cdr:x>
      <cdr:y>0.25469</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428977" y="7221"/>
          <a:ext cx="1291710" cy="7959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0.16489</cdr:x>
      <cdr:y>0.59577</cdr:y>
    </cdr:from>
    <cdr:to>
      <cdr:x>0.26291</cdr:x>
      <cdr:y>0.62007</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a:off x="845898" y="1878903"/>
          <a:ext cx="502854" cy="76646"/>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B13A25BA-8A98-4EEA-8689-C0028DE6E2D9}" type="datetimeFigureOut">
              <a:rPr lang="en-US" smtClean="0"/>
              <a:t>12/5/2024</a:t>
            </a:fld>
            <a:endParaRPr lang="en-US"/>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3408"/>
          </a:xfrm>
          <a:prstGeom prst="rect">
            <a:avLst/>
          </a:prstGeom>
        </p:spPr>
        <p:txBody>
          <a:bodyPr vert="horz" lIns="91440" tIns="45720" rIns="91440" bIns="45720" rtlCol="0"/>
          <a:lstStyle>
            <a:lvl1pPr algn="r">
              <a:defRPr sz="1200"/>
            </a:lvl1pPr>
          </a:lstStyle>
          <a:p>
            <a:fld id="{3769496F-9A71-4833-9730-4D2CD16F06D7}" type="datetimeFigureOut">
              <a:rPr lang="en-US" smtClean="0"/>
              <a:t>12/5/2024</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7"/>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23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38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82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34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00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09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420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18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5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16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243A-F1AC-6661-E55E-E54603475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587DD-B020-306D-B01E-C45492776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7800D-7E52-DFD6-C958-6CE3F3A75E0D}"/>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A33B25A6-4215-1B73-1A47-90F2B801EB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64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a:effectLst/>
                <a:latin typeface="Arial" panose="020B0604020202020204" pitchFamily="34" charset="0"/>
                <a:ea typeface="Times New Roman" panose="02020603050405020304" pitchFamily="18" charset="0"/>
                <a:cs typeface="Arial" panose="020B0604020202020204" pitchFamily="34" charset="0"/>
              </a:rPr>
              <a:t>Kim </a:t>
            </a:r>
            <a:r>
              <a:rPr lang="en-GB" sz="1000" err="1">
                <a:effectLst/>
                <a:latin typeface="Arial" panose="020B0604020202020204" pitchFamily="34" charset="0"/>
                <a:ea typeface="Times New Roman" panose="02020603050405020304" pitchFamily="18" charset="0"/>
                <a:cs typeface="Arial" panose="020B0604020202020204" pitchFamily="34" charset="0"/>
              </a:rPr>
              <a:t>ngạch</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xuất</a:t>
            </a:r>
            <a:r>
              <a:rPr lang="en-GB" sz="1000" b="1">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a:effectLst/>
                <a:latin typeface="Arial" panose="020B0604020202020204" pitchFamily="34" charset="0"/>
                <a:ea typeface="Times New Roman" panose="02020603050405020304" pitchFamily="18" charset="0"/>
                <a:cs typeface="Arial" panose="020B0604020202020204" pitchFamily="34" charset="0"/>
              </a:rPr>
              <a:t> dịch </a:t>
            </a:r>
            <a:r>
              <a:rPr lang="en-GB" sz="1000" b="1" err="1">
                <a:effectLst/>
                <a:latin typeface="Arial" panose="020B0604020202020204" pitchFamily="34" charset="0"/>
                <a:ea typeface="Times New Roman" panose="02020603050405020304" pitchFamily="18" charset="0"/>
                <a:cs typeface="Arial" panose="020B0604020202020204" pitchFamily="34" charset="0"/>
              </a:rPr>
              <a:t>vụ</a:t>
            </a:r>
            <a:r>
              <a:rPr lang="en-GB" sz="1000" b="1">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err="1">
                <a:effectLst/>
                <a:latin typeface="Arial" panose="020B0604020202020204" pitchFamily="34" charset="0"/>
                <a:ea typeface="Times New Roman" panose="02020603050405020304" pitchFamily="18" charset="0"/>
                <a:cs typeface="Arial" panose="020B0604020202020204" pitchFamily="34" charset="0"/>
              </a:rPr>
              <a:t>năm</a:t>
            </a:r>
            <a:r>
              <a:rPr lang="en-GB" sz="1000">
                <a:effectLst/>
                <a:latin typeface="Arial" panose="020B0604020202020204" pitchFamily="34" charset="0"/>
                <a:ea typeface="Times New Roman" panose="02020603050405020304" pitchFamily="18" charset="0"/>
                <a:cs typeface="Arial" panose="020B0604020202020204" pitchFamily="34" charset="0"/>
              </a:rPr>
              <a:t> 2022,</a:t>
            </a:r>
            <a:r>
              <a:rPr lang="vi-VN"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ước </a:t>
            </a:r>
            <a:r>
              <a:rPr lang="en-GB" sz="1000" err="1">
                <a:effectLst/>
                <a:latin typeface="Arial" panose="020B0604020202020204" pitchFamily="34" charset="0"/>
                <a:ea typeface="Times New Roman" panose="02020603050405020304" pitchFamily="18" charset="0"/>
                <a:cs typeface="Arial" panose="020B0604020202020204" pitchFamily="34" charset="0"/>
              </a:rPr>
              <a:t>đạt</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b="1">
                <a:effectLst/>
                <a:latin typeface="Arial" panose="020B0604020202020204" pitchFamily="34" charset="0"/>
                <a:ea typeface="Times New Roman" panose="02020603050405020304" pitchFamily="18" charset="0"/>
                <a:cs typeface="Arial" panose="020B0604020202020204" pitchFamily="34" charset="0"/>
              </a:rPr>
              <a:t>12,9 tỷ </a:t>
            </a:r>
            <a:r>
              <a:rPr lang="en-GB" sz="1000" b="0">
                <a:effectLst/>
                <a:latin typeface="Arial" panose="020B0604020202020204" pitchFamily="34" charset="0"/>
                <a:ea typeface="Times New Roman" panose="02020603050405020304" pitchFamily="18" charset="0"/>
                <a:cs typeface="Arial" panose="020B0604020202020204" pitchFamily="34" charset="0"/>
              </a:rPr>
              <a:t>USD</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tăng</a:t>
            </a:r>
            <a:r>
              <a:rPr lang="en-GB" sz="1000" b="1">
                <a:effectLst/>
                <a:latin typeface="Arial" panose="020B0604020202020204" pitchFamily="34" charset="0"/>
                <a:ea typeface="Times New Roman" panose="02020603050405020304" pitchFamily="18" charset="0"/>
                <a:cs typeface="Arial" panose="020B0604020202020204" pitchFamily="34" charset="0"/>
              </a:rPr>
              <a:t> 145,2% </a:t>
            </a:r>
            <a:r>
              <a:rPr lang="en-GB" sz="1000">
                <a:effectLst/>
                <a:latin typeface="Arial" panose="020B0604020202020204" pitchFamily="34" charset="0"/>
                <a:ea typeface="Times New Roman" panose="02020603050405020304" pitchFamily="18" charset="0"/>
                <a:cs typeface="Arial" panose="020B0604020202020204" pitchFamily="34" charset="0"/>
              </a:rPr>
              <a:t>so </a:t>
            </a:r>
            <a:r>
              <a:rPr lang="en-GB" sz="1000" err="1">
                <a:effectLst/>
                <a:latin typeface="Arial" panose="020B0604020202020204" pitchFamily="34" charset="0"/>
                <a:ea typeface="Times New Roman" panose="02020603050405020304" pitchFamily="18" charset="0"/>
                <a:cs typeface="Arial" panose="020B0604020202020204" pitchFamily="34" charset="0"/>
              </a:rPr>
              <a:t>với</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err="1">
                <a:effectLst/>
                <a:latin typeface="Arial" panose="020B0604020202020204" pitchFamily="34" charset="0"/>
                <a:ea typeface="Times New Roman" panose="02020603050405020304" pitchFamily="18" charset="0"/>
                <a:cs typeface="Arial" panose="020B0604020202020204" pitchFamily="34" charset="0"/>
              </a:rPr>
              <a:t>năm</a:t>
            </a:r>
            <a:r>
              <a:rPr lang="en-GB" sz="1000">
                <a:effectLst/>
                <a:latin typeface="Arial" panose="020B0604020202020204" pitchFamily="34" charset="0"/>
                <a:ea typeface="Times New Roman" panose="02020603050405020304" pitchFamily="18" charset="0"/>
                <a:cs typeface="Arial" panose="020B0604020202020204" pitchFamily="34" charset="0"/>
              </a:rPr>
              <a:t> 20</a:t>
            </a:r>
            <a:r>
              <a:rPr lang="en-US" sz="1000">
                <a:effectLst/>
                <a:latin typeface="Arial" panose="020B0604020202020204" pitchFamily="34" charset="0"/>
                <a:ea typeface="Times New Roman" panose="02020603050405020304" pitchFamily="18" charset="0"/>
                <a:cs typeface="Arial" panose="020B0604020202020204" pitchFamily="34" charset="0"/>
              </a:rPr>
              <a:t>21;</a:t>
            </a:r>
            <a:endParaRPr lang="vi-VN" sz="1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
              </a:spcAft>
            </a:pPr>
            <a:r>
              <a:rPr lang="en-GB" sz="1000">
                <a:effectLst/>
                <a:latin typeface="Arial" panose="020B0604020202020204" pitchFamily="34" charset="0"/>
                <a:ea typeface="Times New Roman" panose="02020603050405020304" pitchFamily="18" charset="0"/>
                <a:cs typeface="Arial" panose="020B0604020202020204" pitchFamily="34" charset="0"/>
              </a:rPr>
              <a:t>Kim </a:t>
            </a:r>
            <a:r>
              <a:rPr lang="en-GB" sz="1000" err="1">
                <a:effectLst/>
                <a:latin typeface="Arial" panose="020B0604020202020204" pitchFamily="34" charset="0"/>
                <a:ea typeface="Times New Roman" panose="02020603050405020304" pitchFamily="18" charset="0"/>
                <a:cs typeface="Arial" panose="020B0604020202020204" pitchFamily="34" charset="0"/>
              </a:rPr>
              <a:t>ngạch</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nhập</a:t>
            </a:r>
            <a:r>
              <a:rPr lang="en-GB" sz="1000" b="1">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dịch</a:t>
            </a:r>
            <a:r>
              <a:rPr lang="en-GB" sz="1000" b="1">
                <a:effectLst/>
                <a:latin typeface="Arial" panose="020B0604020202020204" pitchFamily="34" charset="0"/>
                <a:ea typeface="Times New Roman" panose="02020603050405020304" pitchFamily="18" charset="0"/>
                <a:cs typeface="Arial" panose="020B0604020202020204" pitchFamily="34" charset="0"/>
              </a:rPr>
              <a:t> </a:t>
            </a:r>
            <a:r>
              <a:rPr lang="en-GB" sz="1000" b="1" err="1">
                <a:effectLst/>
                <a:latin typeface="Arial" panose="020B0604020202020204" pitchFamily="34" charset="0"/>
                <a:ea typeface="Times New Roman" panose="02020603050405020304" pitchFamily="18" charset="0"/>
                <a:cs typeface="Arial" panose="020B0604020202020204" pitchFamily="34" charset="0"/>
              </a:rPr>
              <a:t>vụ</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err="1">
                <a:effectLst/>
                <a:latin typeface="Arial" panose="020B0604020202020204" pitchFamily="34" charset="0"/>
                <a:ea typeface="Times New Roman" panose="02020603050405020304" pitchFamily="18" charset="0"/>
                <a:cs typeface="Arial" panose="020B0604020202020204" pitchFamily="34" charset="0"/>
              </a:rPr>
              <a:t>ước</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err="1">
                <a:effectLst/>
                <a:latin typeface="Arial" panose="020B0604020202020204" pitchFamily="34" charset="0"/>
                <a:ea typeface="Times New Roman" panose="02020603050405020304" pitchFamily="18" charset="0"/>
                <a:cs typeface="Arial" panose="020B0604020202020204" pitchFamily="34" charset="0"/>
              </a:rPr>
              <a:t>đạt</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b="1">
                <a:effectLst/>
                <a:latin typeface="Arial" panose="020B0604020202020204" pitchFamily="34" charset="0"/>
                <a:ea typeface="Times New Roman" panose="02020603050405020304" pitchFamily="18" charset="0"/>
                <a:cs typeface="Arial" panose="020B0604020202020204" pitchFamily="34" charset="0"/>
              </a:rPr>
              <a:t>25,5 </a:t>
            </a:r>
            <a:r>
              <a:rPr lang="en-GB" sz="1000" b="1" err="1">
                <a:effectLst/>
                <a:latin typeface="Arial" panose="020B0604020202020204" pitchFamily="34" charset="0"/>
                <a:ea typeface="Times New Roman" panose="02020603050405020304" pitchFamily="18" charset="0"/>
                <a:cs typeface="Arial" panose="020B0604020202020204" pitchFamily="34" charset="0"/>
              </a:rPr>
              <a:t>tỷ</a:t>
            </a:r>
            <a:r>
              <a:rPr lang="en-GB" sz="1000" b="1">
                <a:effectLst/>
                <a:latin typeface="Arial" panose="020B0604020202020204" pitchFamily="34" charset="0"/>
                <a:ea typeface="Times New Roman" panose="02020603050405020304" pitchFamily="18" charset="0"/>
                <a:cs typeface="Arial" panose="020B0604020202020204" pitchFamily="34" charset="0"/>
              </a:rPr>
              <a:t> USD</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US" sz="1000" b="1" err="1">
                <a:effectLst/>
                <a:latin typeface="Arial" panose="020B0604020202020204" pitchFamily="34" charset="0"/>
                <a:ea typeface="Times New Roman" panose="02020603050405020304" pitchFamily="18" charset="0"/>
                <a:cs typeface="Arial" panose="020B0604020202020204" pitchFamily="34" charset="0"/>
              </a:rPr>
              <a:t>tăng</a:t>
            </a:r>
            <a:r>
              <a:rPr lang="en-US" sz="1000" b="1">
                <a:effectLst/>
                <a:latin typeface="Arial" panose="020B0604020202020204" pitchFamily="34" charset="0"/>
                <a:ea typeface="Times New Roman" panose="02020603050405020304" pitchFamily="18" charset="0"/>
                <a:cs typeface="Arial" panose="020B0604020202020204" pitchFamily="34" charset="0"/>
              </a:rPr>
              <a:t> 23,6</a:t>
            </a:r>
            <a:r>
              <a:rPr lang="en-GB" sz="1000" b="1">
                <a:effectLst/>
                <a:latin typeface="Arial" panose="020B0604020202020204" pitchFamily="34" charset="0"/>
                <a:ea typeface="Times New Roman" panose="02020603050405020304" pitchFamily="18" charset="0"/>
                <a:cs typeface="Arial" panose="020B0604020202020204" pitchFamily="34" charset="0"/>
              </a:rPr>
              <a:t>%</a:t>
            </a:r>
            <a:r>
              <a:rPr lang="vi-VN" sz="1000" b="1">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0"/>
              </a:spcAft>
            </a:pPr>
            <a:r>
              <a:rPr lang="es-NI" sz="1000">
                <a:effectLst/>
                <a:latin typeface="Arial" panose="020B0604020202020204" pitchFamily="34" charset="0"/>
                <a:ea typeface="Times New Roman" panose="02020603050405020304" pitchFamily="18" charset="0"/>
                <a:cs typeface="Arial" panose="020B0604020202020204" pitchFamily="34" charset="0"/>
              </a:rPr>
              <a:t>Nhập siêu dịch vụ </a:t>
            </a:r>
            <a:r>
              <a:rPr lang="es-NI" sz="1000" err="1">
                <a:effectLst/>
                <a:latin typeface="Arial" panose="020B0604020202020204" pitchFamily="34" charset="0"/>
                <a:ea typeface="Times New Roman" panose="02020603050405020304" pitchFamily="18" charset="0"/>
                <a:cs typeface="Arial" panose="020B0604020202020204" pitchFamily="34" charset="0"/>
              </a:rPr>
              <a:t>là</a:t>
            </a:r>
            <a:r>
              <a:rPr lang="es-NI" sz="1000">
                <a:effectLst/>
                <a:latin typeface="Arial" panose="020B0604020202020204" pitchFamily="34" charset="0"/>
                <a:ea typeface="Times New Roman" panose="02020603050405020304" pitchFamily="18" charset="0"/>
                <a:cs typeface="Arial" panose="020B0604020202020204" pitchFamily="34" charset="0"/>
              </a:rPr>
              <a:t> </a:t>
            </a:r>
            <a:r>
              <a:rPr lang="es-NI" sz="1000" b="1">
                <a:effectLst/>
                <a:latin typeface="Arial" panose="020B0604020202020204" pitchFamily="34" charset="0"/>
                <a:ea typeface="Times New Roman" panose="02020603050405020304" pitchFamily="18" charset="0"/>
                <a:cs typeface="Arial" panose="020B0604020202020204" pitchFamily="34" charset="0"/>
              </a:rPr>
              <a:t>12,6 tỷ USD </a:t>
            </a:r>
            <a:r>
              <a:rPr lang="es-NI" sz="1000">
                <a:effectLst/>
                <a:latin typeface="Arial" panose="020B0604020202020204" pitchFamily="34" charset="0"/>
                <a:ea typeface="Times New Roman" panose="02020603050405020304" pitchFamily="18" charset="0"/>
                <a:cs typeface="Arial" panose="020B0604020202020204" pitchFamily="34" charset="0"/>
              </a:rPr>
              <a:t>(</a:t>
            </a:r>
            <a:r>
              <a:rPr lang="en-US" sz="1000" err="1">
                <a:effectLst/>
                <a:latin typeface="Arial" panose="020B0604020202020204" pitchFamily="34" charset="0"/>
                <a:ea typeface="Times New Roman" panose="02020603050405020304" pitchFamily="18" charset="0"/>
                <a:cs typeface="Arial" panose="020B0604020202020204" pitchFamily="34" charset="0"/>
              </a:rPr>
              <a:t>trong</a:t>
            </a:r>
            <a:r>
              <a:rPr lang="en-US" sz="1000">
                <a:effectLst/>
                <a:latin typeface="Arial" panose="020B0604020202020204" pitchFamily="34" charset="0"/>
                <a:ea typeface="Times New Roman" panose="02020603050405020304" pitchFamily="18" charset="0"/>
                <a:cs typeface="Arial" panose="020B0604020202020204" pitchFamily="34" charset="0"/>
              </a:rPr>
              <a:t> đó </a:t>
            </a:r>
            <a:r>
              <a:rPr lang="en-US" sz="1000" err="1">
                <a:effectLst/>
                <a:latin typeface="Arial" panose="020B0604020202020204" pitchFamily="34" charset="0"/>
                <a:ea typeface="Times New Roman" panose="02020603050405020304" pitchFamily="18" charset="0"/>
                <a:cs typeface="Arial" panose="020B0604020202020204" pitchFamily="34" charset="0"/>
              </a:rPr>
              <a:t>phí</a:t>
            </a:r>
            <a:r>
              <a:rPr lang="en-US" sz="1000">
                <a:effectLst/>
                <a:latin typeface="Arial" panose="020B0604020202020204" pitchFamily="34" charset="0"/>
                <a:ea typeface="Times New Roman" panose="02020603050405020304" pitchFamily="18" charset="0"/>
                <a:cs typeface="Arial" panose="020B0604020202020204" pitchFamily="34" charset="0"/>
              </a:rPr>
              <a:t> dịch vụ vận tải </a:t>
            </a:r>
            <a:r>
              <a:rPr lang="en-US" sz="1000" err="1">
                <a:effectLst/>
                <a:latin typeface="Arial" panose="020B0604020202020204" pitchFamily="34" charset="0"/>
                <a:ea typeface="Times New Roman" panose="02020603050405020304" pitchFamily="18" charset="0"/>
                <a:cs typeface="Arial" panose="020B0604020202020204" pitchFamily="34" charset="0"/>
              </a:rPr>
              <a:t>và</a:t>
            </a:r>
            <a:r>
              <a:rPr lang="en-US" sz="1000">
                <a:effectLst/>
                <a:latin typeface="Arial" panose="020B0604020202020204" pitchFamily="34" charset="0"/>
                <a:ea typeface="Times New Roman" panose="02020603050405020304" pitchFamily="18" charset="0"/>
                <a:cs typeface="Arial" panose="020B0604020202020204" pitchFamily="34" charset="0"/>
              </a:rPr>
              <a:t> bảo hiểm</a:t>
            </a:r>
            <a:r>
              <a:rPr lang="vi-VN" sz="1000">
                <a:effectLst/>
                <a:latin typeface="Arial" panose="020B0604020202020204" pitchFamily="34" charset="0"/>
                <a:ea typeface="Times New Roman" panose="02020603050405020304" pitchFamily="18" charset="0"/>
                <a:cs typeface="Arial" panose="020B0604020202020204" pitchFamily="34" charset="0"/>
              </a:rPr>
              <a:t> trong</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err="1">
                <a:effectLst/>
                <a:latin typeface="Arial" panose="020B0604020202020204" pitchFamily="34" charset="0"/>
                <a:ea typeface="Times New Roman" panose="02020603050405020304" pitchFamily="18" charset="0"/>
                <a:cs typeface="Arial" panose="020B0604020202020204" pitchFamily="34" charset="0"/>
              </a:rPr>
              <a:t>hàng</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err="1">
                <a:effectLst/>
                <a:latin typeface="Arial" panose="020B0604020202020204" pitchFamily="34" charset="0"/>
                <a:ea typeface="Times New Roman" panose="02020603050405020304" pitchFamily="18" charset="0"/>
                <a:cs typeface="Arial" panose="020B0604020202020204" pitchFamily="34" charset="0"/>
              </a:rPr>
              <a:t>hóa</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err="1">
                <a:effectLst/>
                <a:latin typeface="Arial" panose="020B0604020202020204" pitchFamily="34" charset="0"/>
                <a:ea typeface="Times New Roman" panose="02020603050405020304" pitchFamily="18" charset="0"/>
                <a:cs typeface="Arial" panose="020B0604020202020204" pitchFamily="34" charset="0"/>
              </a:rPr>
              <a:t>nhập</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err="1">
                <a:effectLst/>
                <a:latin typeface="Arial" panose="020B0604020202020204" pitchFamily="34" charset="0"/>
                <a:ea typeface="Times New Roman" panose="02020603050405020304" pitchFamily="18" charset="0"/>
                <a:cs typeface="Arial" panose="020B0604020202020204" pitchFamily="34" charset="0"/>
              </a:rPr>
              <a:t>khẩu</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err="1">
                <a:effectLst/>
                <a:latin typeface="Arial" panose="020B0604020202020204" pitchFamily="34" charset="0"/>
                <a:ea typeface="Times New Roman" panose="02020603050405020304" pitchFamily="18" charset="0"/>
                <a:cs typeface="Arial" panose="020B0604020202020204" pitchFamily="34" charset="0"/>
              </a:rPr>
              <a:t>là</a:t>
            </a:r>
            <a:r>
              <a:rPr lang="en-US" sz="1000">
                <a:effectLst/>
                <a:latin typeface="Arial" panose="020B0604020202020204" pitchFamily="34" charset="0"/>
                <a:ea typeface="Times New Roman" panose="02020603050405020304" pitchFamily="18" charset="0"/>
                <a:cs typeface="Arial" panose="020B0604020202020204" pitchFamily="34" charset="0"/>
              </a:rPr>
              <a:t> </a:t>
            </a:r>
            <a:r>
              <a:rPr lang="en-US" sz="1000" b="1">
                <a:effectLst/>
                <a:latin typeface="Arial" panose="020B0604020202020204" pitchFamily="34" charset="0"/>
                <a:ea typeface="Times New Roman" panose="02020603050405020304" pitchFamily="18" charset="0"/>
                <a:cs typeface="Arial" panose="020B0604020202020204" pitchFamily="34" charset="0"/>
              </a:rPr>
              <a:t>9 tỷ USD</a:t>
            </a:r>
            <a:r>
              <a:rPr lang="es-NI" sz="1000">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89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70AD-E467-B78F-255A-806E7CFDC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3E137-F568-FC45-9B65-E63218490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4A602-F4AB-6115-E95C-1177B9DE35C8}"/>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7BD367EB-3A3E-5D8D-DC98-4A45049A83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53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8835-D1B6-5308-D792-069A83714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621F8-A307-470C-6793-4FF2FA698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1B3A9-97DF-79C4-709C-164AD4D5A82F}"/>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32FF2E9C-CE75-D606-A612-C3C738C4748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16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756D9-CD17-EEBA-1C26-E5C9F2859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701B4-06DE-4AB8-B555-8A1DB5CF7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96366-348C-5F0C-D30B-2B7982BCED96}"/>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7CF9F3DD-73A8-CCBC-9DD6-5BEA9F1BEB7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912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68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49E2C-EDC3-9079-2281-AABF39943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271D2-78FC-23DC-591F-26BF89295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2AFFF-2EBB-6646-2366-E810D5A7A950}"/>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F6C094BD-CD99-47B3-C2BF-1AD7A2242B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15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EC5B9-F02E-696E-823C-1B7840BAD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82B9B-D27A-521D-E7B7-D72ED474D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D185E-B927-49CE-B9FE-7209331D1660}"/>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75E2C3FE-B0F8-5B65-0B2F-927FE5E7862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931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7F89-BE87-4067-7753-B9185559E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7C92C-7CD4-1B41-578A-4062629AF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C193A-DD72-A18F-B1C6-2026D787BBAA}"/>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444A6744-2AA0-3C2D-DEB3-0C3B3556A9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27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177A-8A08-F8D4-9752-6B12D4EEE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4A8DA-2F3A-5B86-60C6-DC5E8207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E4AFD-BAE8-822F-133B-E89EC81CBD37}"/>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413A316E-3DBD-F3CB-7625-BECB9F94C4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818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6FD8-4F0D-36E8-BE3A-D6BADB2A3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311E4-69A4-6DBA-7304-248B1371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9952D-EFDE-03CA-3099-5D01DA7F2FBF}"/>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4092F521-9672-1883-FCC9-1E0C059834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044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1EE6-BE64-D9F0-D605-2540B31C0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1D7F1-EDF0-51ED-2C40-840CE1FE6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91668-2E10-A8C4-D5B7-26AABFF6D6BD}"/>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0511DE33-3A19-AABA-E846-AB16B7340F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462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1F019-5A24-8A21-1366-6C2DBD0E2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1C48A-5A77-8051-8CE3-B5D85ABF2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80CB8-8C62-7C95-E686-EF55AA08C3D1}"/>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CC582649-4BD0-AC15-5006-70F9F117F4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720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02C0-CBA4-1110-A768-E6B0F45E4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112DC-7310-C58E-A24F-9FCDDB444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552E5-595E-C6E4-4814-D6E90EC7AAA6}"/>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0DDF5409-FC61-C974-9641-6F5CFC8BB9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569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47B75-6630-32C2-BF99-CD299A2D0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A51B0-55B8-836D-5587-5D56951FF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1AE88-E0E4-3D98-0C0C-306129EF9971}"/>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4291312E-1C60-3E63-2DC7-0A7EC0206A9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521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D5B2-074C-5E73-7E36-532AE8B65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43A6A-F666-6C5D-1F2E-0AF8A4C48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561FE-921A-0290-CC17-65F2380C0776}"/>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5F77034F-8C28-77A2-8EB2-945B4BD443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70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66</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67</a:t>
            </a:fld>
            <a:endParaRPr lang="vi-VN" altLang="en-US">
              <a:latin typeface="Arial" panose="020B0604020202020204" pitchFamily="34" charset="0"/>
            </a:endParaRPr>
          </a:p>
        </p:txBody>
      </p:sp>
    </p:spTree>
    <p:extLst>
      <p:ext uri="{BB962C8B-B14F-4D97-AF65-F5344CB8AC3E}">
        <p14:creationId xmlns:p14="http://schemas.microsoft.com/office/powerpoint/2010/main" val="1005561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68</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69</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B3F1-F6EE-31F4-B730-C8AF1841721B}"/>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A6FB8F5-B4ED-D6ED-234D-2DD61199AE93}"/>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C710730D-B241-587C-FE16-B63D8087C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054DE318-5CEC-BFFE-1EF9-8E4C36374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70</a:t>
            </a:fld>
            <a:endParaRPr lang="vi-VN" altLang="en-US">
              <a:latin typeface="Arial" panose="020B0604020202020204" pitchFamily="34" charset="0"/>
            </a:endParaRPr>
          </a:p>
        </p:txBody>
      </p:sp>
    </p:spTree>
    <p:extLst>
      <p:ext uri="{BB962C8B-B14F-4D97-AF65-F5344CB8AC3E}">
        <p14:creationId xmlns:p14="http://schemas.microsoft.com/office/powerpoint/2010/main" val="2384693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71</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72</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73</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74</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75</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27B2-D79E-FEB4-C22F-908E8F124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A9672-D989-41B4-8B00-A65C047F8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15BA9-55E2-2BBC-A23C-92E084FCBDDE}"/>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209997FD-02E5-EC7A-DB9D-03089AAA8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84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50000"/>
              </a:lnSpc>
              <a:spcBef>
                <a:spcPts val="0"/>
              </a:spcBef>
              <a:spcAft>
                <a:spcPts val="0"/>
              </a:spcAft>
              <a:buClr>
                <a:srgbClr val="000000"/>
              </a:buClr>
              <a:buSzPts val="1100"/>
              <a:buFontTx/>
              <a:buNone/>
              <a:tabLst/>
              <a:defRPr/>
            </a:pPr>
            <a:r>
              <a:rPr lang="de-DE" sz="1200" b="0" spc="-10">
                <a:effectLst/>
                <a:latin typeface="Arial" panose="020B0604020202020204" pitchFamily="34" charset="0"/>
                <a:ea typeface="Times New Roman" panose="02020603050405020304" pitchFamily="18" charset="0"/>
                <a:cs typeface="Arial" panose="020B0604020202020204" pitchFamily="34" charset="0"/>
              </a:rPr>
              <a:t>Tăng trưởng kinh tế trong quý 4 năm 2022:</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b="0" spc="-10">
                <a:effectLst/>
                <a:latin typeface="Arial" panose="020B0604020202020204" pitchFamily="34" charset="0"/>
                <a:ea typeface="Times New Roman" panose="02020603050405020304" pitchFamily="18" charset="0"/>
                <a:cs typeface="Arial" panose="020B0604020202020204" pitchFamily="34" charset="0"/>
              </a:rPr>
              <a:t>- Theo phương pháp sản xuất:</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a:effectLst/>
                <a:latin typeface="Arial" panose="020B0604020202020204" pitchFamily="34" charset="0"/>
                <a:ea typeface="Times New Roman" panose="02020603050405020304" pitchFamily="18" charset="0"/>
                <a:cs typeface="Arial" panose="020B0604020202020204" pitchFamily="34" charset="0"/>
              </a:rPr>
              <a:t>+ Khu vực nông, lâm nghiệp và thủy sản </a:t>
            </a:r>
            <a:r>
              <a:rPr lang="de-DE" sz="1200">
                <a:effectLst/>
                <a:latin typeface="Arial" panose="020B0604020202020204" pitchFamily="34" charset="0"/>
                <a:ea typeface="Times New Roman" panose="02020603050405020304" pitchFamily="18" charset="0"/>
              </a:rPr>
              <a:t>tăng </a:t>
            </a:r>
            <a:r>
              <a:rPr lang="de-DE" sz="1200" b="1">
                <a:effectLst/>
                <a:latin typeface="Arial" panose="020B0604020202020204" pitchFamily="34" charset="0"/>
                <a:ea typeface="Times New Roman" panose="02020603050405020304" pitchFamily="18" charset="0"/>
              </a:rPr>
              <a:t>3,85%,</a:t>
            </a:r>
            <a:r>
              <a:rPr lang="de-DE" sz="1200">
                <a:effectLst/>
                <a:latin typeface="Arial" panose="020B0604020202020204" pitchFamily="34" charset="0"/>
                <a:ea typeface="Times New Roman" panose="02020603050405020304" pitchFamily="18" charset="0"/>
              </a:rPr>
              <a:t> </a:t>
            </a:r>
            <a:r>
              <a:rPr lang="de-DE" sz="1200" spc="-10">
                <a:effectLst/>
                <a:latin typeface="Arial" panose="020B0604020202020204" pitchFamily="34" charset="0"/>
                <a:ea typeface="Times New Roman" panose="02020603050405020304" pitchFamily="18" charset="0"/>
                <a:cs typeface="Arial" panose="020B0604020202020204" pitchFamily="34" charset="0"/>
              </a:rPr>
              <a:t>đóng góp </a:t>
            </a:r>
            <a:r>
              <a:rPr lang="de-DE" sz="1200" b="1" spc="-10">
                <a:effectLst/>
                <a:latin typeface="Arial" panose="020B0604020202020204" pitchFamily="34" charset="0"/>
                <a:ea typeface="Times New Roman" panose="02020603050405020304" pitchFamily="18" charset="0"/>
                <a:cs typeface="Arial" panose="020B0604020202020204" pitchFamily="34" charset="0"/>
              </a:rPr>
              <a:t>8,36%</a:t>
            </a:r>
            <a:r>
              <a:rPr lang="de-DE" sz="1200" spc="-10">
                <a:effectLst/>
                <a:latin typeface="Arial" panose="020B0604020202020204" pitchFamily="34" charset="0"/>
                <a:ea typeface="Times New Roman" panose="02020603050405020304" pitchFamily="18" charset="0"/>
                <a:cs typeface="Arial" panose="020B0604020202020204" pitchFamily="34" charset="0"/>
              </a:rPr>
              <a:t> vào mức tăng tổng giá trị tăng thêm của toàn nền kinh tế;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a:effectLst/>
                <a:latin typeface="Arial" panose="020B0604020202020204" pitchFamily="34" charset="0"/>
                <a:ea typeface="Times New Roman" panose="02020603050405020304" pitchFamily="18" charset="0"/>
                <a:cs typeface="Arial" panose="020B0604020202020204" pitchFamily="34" charset="0"/>
              </a:rPr>
              <a:t>+ Khu vực công nghiệp và xây dựng </a:t>
            </a:r>
            <a:r>
              <a:rPr lang="de-DE" sz="1200" b="1" spc="-10">
                <a:effectLst/>
                <a:latin typeface="Arial" panose="020B0604020202020204" pitchFamily="34" charset="0"/>
                <a:ea typeface="Times New Roman" panose="02020603050405020304" pitchFamily="18" charset="0"/>
                <a:cs typeface="Arial" panose="020B0604020202020204" pitchFamily="34" charset="0"/>
              </a:rPr>
              <a:t>tăng </a:t>
            </a:r>
            <a:r>
              <a:rPr lang="de-DE" sz="1200" b="1">
                <a:effectLst/>
                <a:latin typeface="Arial" panose="020B0604020202020204" pitchFamily="34" charset="0"/>
                <a:ea typeface="Times New Roman" panose="02020603050405020304" pitchFamily="18" charset="0"/>
              </a:rPr>
              <a:t>4,22%</a:t>
            </a:r>
            <a:r>
              <a:rPr lang="de-DE" sz="1200" b="1" spc="-10">
                <a:effectLst/>
                <a:latin typeface="Arial" panose="020B0604020202020204" pitchFamily="34" charset="0"/>
                <a:ea typeface="Times New Roman" panose="02020603050405020304" pitchFamily="18" charset="0"/>
                <a:cs typeface="Arial" panose="020B0604020202020204" pitchFamily="34" charset="0"/>
              </a:rPr>
              <a:t>%, </a:t>
            </a:r>
            <a:r>
              <a:rPr lang="de-DE" sz="1200" spc="-10">
                <a:effectLst/>
                <a:latin typeface="Arial" panose="020B0604020202020204" pitchFamily="34" charset="0"/>
                <a:ea typeface="Times New Roman" panose="02020603050405020304" pitchFamily="18" charset="0"/>
                <a:cs typeface="Arial" panose="020B0604020202020204" pitchFamily="34" charset="0"/>
              </a:rPr>
              <a:t>đóng góp </a:t>
            </a:r>
            <a:r>
              <a:rPr lang="de-DE" sz="1200" b="1" spc="-10">
                <a:effectLst/>
                <a:latin typeface="Arial" panose="020B0604020202020204" pitchFamily="34" charset="0"/>
                <a:ea typeface="Times New Roman" panose="02020603050405020304" pitchFamily="18" charset="0"/>
                <a:cs typeface="Arial" panose="020B0604020202020204" pitchFamily="34" charset="0"/>
              </a:rPr>
              <a:t>28,64%</a:t>
            </a:r>
            <a:r>
              <a:rPr lang="de-DE" sz="1200" spc="-10">
                <a:effectLst/>
                <a:latin typeface="Arial" panose="020B0604020202020204" pitchFamily="34" charset="0"/>
                <a:ea typeface="Times New Roman" panose="02020603050405020304" pitchFamily="18" charset="0"/>
                <a:cs typeface="Arial" panose="020B0604020202020204" pitchFamily="34" charset="0"/>
              </a:rPr>
              <a:t>;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a:effectLst/>
                <a:latin typeface="Arial" panose="020B0604020202020204" pitchFamily="34" charset="0"/>
                <a:ea typeface="Times New Roman" panose="02020603050405020304" pitchFamily="18" charset="0"/>
                <a:cs typeface="Arial" panose="020B0604020202020204" pitchFamily="34" charset="0"/>
              </a:rPr>
              <a:t>+ Khu vực dịch vụ </a:t>
            </a:r>
            <a:r>
              <a:rPr lang="de-DE" sz="1200" b="1" spc="-10">
                <a:effectLst/>
                <a:latin typeface="Arial" panose="020B0604020202020204" pitchFamily="34" charset="0"/>
                <a:ea typeface="Times New Roman" panose="02020603050405020304" pitchFamily="18" charset="0"/>
                <a:cs typeface="Arial" panose="020B0604020202020204" pitchFamily="34" charset="0"/>
              </a:rPr>
              <a:t>tăng </a:t>
            </a:r>
            <a:r>
              <a:rPr lang="de-DE" sz="1200" b="1">
                <a:effectLst/>
                <a:latin typeface="Arial" panose="020B0604020202020204" pitchFamily="34" charset="0"/>
                <a:ea typeface="Times New Roman" panose="02020603050405020304" pitchFamily="18" charset="0"/>
              </a:rPr>
              <a:t>8,12</a:t>
            </a:r>
            <a:r>
              <a:rPr lang="de-DE" sz="1200" b="1" spc="-10">
                <a:effectLst/>
                <a:latin typeface="Arial" panose="020B0604020202020204" pitchFamily="34" charset="0"/>
                <a:ea typeface="Times New Roman" panose="02020603050405020304" pitchFamily="18" charset="0"/>
                <a:cs typeface="Arial" panose="020B0604020202020204" pitchFamily="34" charset="0"/>
              </a:rPr>
              <a:t>%, </a:t>
            </a:r>
            <a:r>
              <a:rPr lang="de-DE" sz="1200" spc="-10">
                <a:effectLst/>
                <a:latin typeface="Arial" panose="020B0604020202020204" pitchFamily="34" charset="0"/>
                <a:ea typeface="Times New Roman" panose="02020603050405020304" pitchFamily="18" charset="0"/>
                <a:cs typeface="Arial" panose="020B0604020202020204" pitchFamily="34" charset="0"/>
              </a:rPr>
              <a:t>đóng góp </a:t>
            </a:r>
            <a:r>
              <a:rPr lang="de-DE" sz="1200" b="1" spc="-10">
                <a:effectLst/>
                <a:latin typeface="Arial" panose="020B0604020202020204" pitchFamily="34" charset="0"/>
                <a:ea typeface="Times New Roman" panose="02020603050405020304" pitchFamily="18" charset="0"/>
                <a:cs typeface="Arial" panose="020B0604020202020204" pitchFamily="34" charset="0"/>
              </a:rPr>
              <a:t>63%</a:t>
            </a:r>
            <a:r>
              <a:rPr lang="de-DE" sz="1200" spc="-10">
                <a:effectLst/>
                <a:latin typeface="Arial" panose="020B0604020202020204" pitchFamily="34" charset="0"/>
                <a:ea typeface="Times New Roman" panose="02020603050405020304" pitchFamily="18" charset="0"/>
                <a:cs typeface="Arial" panose="020B0604020202020204" pitchFamily="34" charset="0"/>
              </a:rPr>
              <a:t>. </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a:effectLst/>
                <a:latin typeface="Arial" panose="020B0604020202020204" pitchFamily="34" charset="0"/>
                <a:ea typeface="Times New Roman" panose="02020603050405020304" pitchFamily="18" charset="0"/>
                <a:cs typeface="Arial" panose="020B0604020202020204" pitchFamily="34" charset="0"/>
              </a:rPr>
              <a:t>- Theo phương pháp sử dụng: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a:effectLst/>
                <a:latin typeface="Arial" panose="020B0604020202020204" pitchFamily="34" charset="0"/>
                <a:ea typeface="Times New Roman" panose="02020603050405020304" pitchFamily="18" charset="0"/>
                <a:cs typeface="Arial" panose="020B0604020202020204" pitchFamily="34" charset="0"/>
              </a:rPr>
              <a:t>+ Tiêu dùng cuối cùng </a:t>
            </a:r>
            <a:r>
              <a:rPr lang="de-DE" sz="1200" b="1">
                <a:effectLst/>
                <a:latin typeface="Arial" panose="020B0604020202020204" pitchFamily="34" charset="0"/>
                <a:ea typeface="Times New Roman" panose="02020603050405020304" pitchFamily="18" charset="0"/>
                <a:cs typeface="Arial" panose="020B0604020202020204" pitchFamily="34" charset="0"/>
              </a:rPr>
              <a:t>tăng </a:t>
            </a:r>
            <a:r>
              <a:rPr lang="de-DE" sz="1200" b="1">
                <a:effectLst/>
                <a:latin typeface="Arial" panose="020B0604020202020204" pitchFamily="34" charset="0"/>
                <a:ea typeface="Times New Roman" panose="02020603050405020304" pitchFamily="18" charset="0"/>
              </a:rPr>
              <a:t>7,12</a:t>
            </a:r>
            <a:r>
              <a:rPr lang="de-DE" sz="1200" b="1">
                <a:effectLst/>
                <a:latin typeface="Arial" panose="020B0604020202020204" pitchFamily="34" charset="0"/>
                <a:ea typeface="Times New Roman" panose="02020603050405020304" pitchFamily="18" charset="0"/>
                <a:cs typeface="Arial" panose="020B0604020202020204" pitchFamily="34" charset="0"/>
              </a:rPr>
              <a:t>% </a:t>
            </a:r>
            <a:r>
              <a:rPr lang="de-DE" sz="1200">
                <a:effectLst/>
                <a:latin typeface="Arial" panose="020B0604020202020204" pitchFamily="34" charset="0"/>
                <a:ea typeface="Times New Roman" panose="02020603050405020304" pitchFamily="18" charset="0"/>
                <a:cs typeface="Arial" panose="020B0604020202020204" pitchFamily="34" charset="0"/>
              </a:rPr>
              <a:t>so với cùng kỳ năm trước; đóng góp </a:t>
            </a:r>
            <a:r>
              <a:rPr lang="de-DE" sz="1200" b="1">
                <a:effectLst/>
                <a:highlight>
                  <a:srgbClr val="FFFF00"/>
                </a:highlight>
                <a:latin typeface="Arial" panose="020B0604020202020204" pitchFamily="34" charset="0"/>
                <a:ea typeface="Times New Roman" panose="02020603050405020304" pitchFamily="18" charset="0"/>
                <a:cs typeface="Arial" panose="020B0604020202020204" pitchFamily="34" charset="0"/>
              </a:rPr>
              <a:t>82,6% </a:t>
            </a:r>
            <a:r>
              <a:rPr lang="de-DE" sz="1200">
                <a:effectLst/>
                <a:highlight>
                  <a:srgbClr val="FFFF00"/>
                </a:highlight>
                <a:latin typeface="Arial" panose="020B0604020202020204" pitchFamily="34" charset="0"/>
                <a:ea typeface="Times New Roman" panose="02020603050405020304" pitchFamily="18" charset="0"/>
                <a:cs typeface="Arial" panose="020B0604020202020204" pitchFamily="34" charset="0"/>
              </a:rPr>
              <a:t>vào </a:t>
            </a:r>
            <a:r>
              <a:rPr lang="de-DE" sz="1200">
                <a:effectLst/>
                <a:latin typeface="Arial" panose="020B0604020202020204" pitchFamily="34" charset="0"/>
                <a:ea typeface="Times New Roman" panose="02020603050405020304" pitchFamily="18" charset="0"/>
                <a:cs typeface="Arial" panose="020B0604020202020204" pitchFamily="34" charset="0"/>
              </a:rPr>
              <a:t>tốc độ tăng chung của nền kinh tế;</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a:effectLst/>
                <a:latin typeface="Arial" panose="020B0604020202020204" pitchFamily="34" charset="0"/>
                <a:ea typeface="Times New Roman" panose="02020603050405020304" pitchFamily="18" charset="0"/>
                <a:cs typeface="Arial" panose="020B0604020202020204" pitchFamily="34" charset="0"/>
              </a:rPr>
              <a:t>+ Tích lũy tài sản </a:t>
            </a:r>
            <a:r>
              <a:rPr lang="de-DE" sz="1200" b="1">
                <a:effectLst/>
                <a:latin typeface="Arial" panose="020B0604020202020204" pitchFamily="34" charset="0"/>
                <a:ea typeface="Times New Roman" panose="02020603050405020304" pitchFamily="18" charset="0"/>
                <a:cs typeface="Arial" panose="020B0604020202020204" pitchFamily="34" charset="0"/>
              </a:rPr>
              <a:t>tăng </a:t>
            </a:r>
            <a:r>
              <a:rPr lang="de-DE" sz="1200" b="1">
                <a:effectLst/>
                <a:latin typeface="Arial" panose="020B0604020202020204" pitchFamily="34" charset="0"/>
                <a:ea typeface="Times New Roman" panose="02020603050405020304" pitchFamily="18" charset="0"/>
              </a:rPr>
              <a:t>5,61</a:t>
            </a:r>
            <a:r>
              <a:rPr lang="de-DE" sz="1200" b="1">
                <a:effectLst/>
                <a:latin typeface="Arial" panose="020B0604020202020204" pitchFamily="34" charset="0"/>
                <a:ea typeface="Times New Roman" panose="02020603050405020304" pitchFamily="18" charset="0"/>
                <a:cs typeface="Arial" panose="020B0604020202020204" pitchFamily="34" charset="0"/>
              </a:rPr>
              <a:t>%</a:t>
            </a:r>
            <a:r>
              <a:rPr lang="de-DE" sz="1200">
                <a:effectLst/>
                <a:latin typeface="Arial" panose="020B0604020202020204" pitchFamily="34" charset="0"/>
                <a:ea typeface="Times New Roman" panose="02020603050405020304" pitchFamily="18" charset="0"/>
                <a:cs typeface="Arial" panose="020B0604020202020204" pitchFamily="34" charset="0"/>
              </a:rPr>
              <a:t>; đóng góp </a:t>
            </a:r>
            <a:r>
              <a:rPr lang="de-DE" sz="1200" b="1">
                <a:effectLst/>
                <a:highlight>
                  <a:srgbClr val="FFFF00"/>
                </a:highlight>
                <a:latin typeface="Arial" panose="020B0604020202020204" pitchFamily="34" charset="0"/>
                <a:ea typeface="Times New Roman" panose="02020603050405020304" pitchFamily="18" charset="0"/>
                <a:cs typeface="Arial" panose="020B0604020202020204" pitchFamily="34" charset="0"/>
              </a:rPr>
              <a:t>43,78% </a:t>
            </a:r>
            <a:r>
              <a:rPr lang="de-DE" sz="1200">
                <a:effectLst/>
                <a:latin typeface="Arial" panose="020B0604020202020204" pitchFamily="34" charset="0"/>
                <a:ea typeface="Times New Roman" panose="02020603050405020304" pitchFamily="18" charset="0"/>
                <a:cs typeface="Arial" panose="020B0604020202020204" pitchFamily="34" charset="0"/>
              </a:rPr>
              <a:t>vào tốc độ tăng chung;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a:effectLst/>
                <a:latin typeface="Arial" panose="020B0604020202020204" pitchFamily="34" charset="0"/>
                <a:ea typeface="Times New Roman" panose="02020603050405020304" pitchFamily="18" charset="0"/>
                <a:cs typeface="Arial" panose="020B0604020202020204" pitchFamily="34" charset="0"/>
              </a:rPr>
              <a:t>+ Xuất khẩu hàng hóa và dịch vụ </a:t>
            </a:r>
            <a:r>
              <a:rPr lang="de-DE" sz="1200" b="1">
                <a:effectLst/>
                <a:latin typeface="Arial" panose="020B0604020202020204" pitchFamily="34" charset="0"/>
                <a:ea typeface="Times New Roman" panose="02020603050405020304" pitchFamily="18" charset="0"/>
                <a:cs typeface="Arial" panose="020B0604020202020204" pitchFamily="34" charset="0"/>
              </a:rPr>
              <a:t>giảm</a:t>
            </a:r>
            <a:r>
              <a:rPr lang="de-DE" sz="1200">
                <a:effectLst/>
                <a:latin typeface="Arial" panose="020B0604020202020204" pitchFamily="34" charset="0"/>
                <a:ea typeface="Times New Roman" panose="02020603050405020304" pitchFamily="18" charset="0"/>
                <a:cs typeface="Arial" panose="020B0604020202020204" pitchFamily="34" charset="0"/>
              </a:rPr>
              <a:t> </a:t>
            </a:r>
            <a:r>
              <a:rPr lang="de-DE" sz="1200" b="1">
                <a:effectLst/>
                <a:highlight>
                  <a:srgbClr val="FFFF00"/>
                </a:highlight>
                <a:latin typeface="Arial" panose="020B0604020202020204" pitchFamily="34" charset="0"/>
                <a:ea typeface="Times New Roman" panose="02020603050405020304" pitchFamily="18" charset="0"/>
              </a:rPr>
              <a:t>6,14</a:t>
            </a:r>
            <a:r>
              <a:rPr lang="de-DE" sz="1200" b="1">
                <a:effectLst/>
                <a:latin typeface="Arial" panose="020B0604020202020204" pitchFamily="34" charset="0"/>
                <a:ea typeface="Times New Roman" panose="02020603050405020304" pitchFamily="18" charset="0"/>
                <a:cs typeface="Arial" panose="020B0604020202020204" pitchFamily="34" charset="0"/>
              </a:rPr>
              <a:t>%; </a:t>
            </a:r>
            <a:r>
              <a:rPr lang="de-DE" sz="1200" b="0">
                <a:effectLst/>
                <a:latin typeface="Arial" panose="020B0604020202020204" pitchFamily="34" charset="0"/>
                <a:ea typeface="Times New Roman" panose="02020603050405020304" pitchFamily="18" charset="0"/>
                <a:cs typeface="Arial" panose="020B0604020202020204" pitchFamily="34" charset="0"/>
              </a:rPr>
              <a:t>n</a:t>
            </a:r>
            <a:r>
              <a:rPr lang="de-DE" sz="1200">
                <a:effectLst/>
                <a:latin typeface="Arial" panose="020B0604020202020204" pitchFamily="34" charset="0"/>
                <a:ea typeface="Times New Roman" panose="02020603050405020304" pitchFamily="18" charset="0"/>
                <a:cs typeface="Arial" panose="020B0604020202020204" pitchFamily="34" charset="0"/>
              </a:rPr>
              <a:t>hập khẩu hàng hóa và dịch vụ </a:t>
            </a:r>
            <a:r>
              <a:rPr lang="de-DE" sz="1200" b="1">
                <a:effectLst/>
                <a:highlight>
                  <a:srgbClr val="FFFF00"/>
                </a:highlight>
                <a:latin typeface="Arial" panose="020B0604020202020204" pitchFamily="34" charset="0"/>
                <a:ea typeface="Times New Roman" panose="02020603050405020304" pitchFamily="18" charset="0"/>
                <a:cs typeface="Arial" panose="020B0604020202020204" pitchFamily="34" charset="0"/>
              </a:rPr>
              <a:t>giảm</a:t>
            </a:r>
            <a:r>
              <a:rPr lang="de-DE" sz="1200" b="1">
                <a:effectLst/>
                <a:highlight>
                  <a:srgbClr val="FFFF00"/>
                </a:highlight>
                <a:latin typeface="Arial" panose="020B0604020202020204" pitchFamily="34" charset="0"/>
                <a:ea typeface="Times New Roman" panose="02020603050405020304" pitchFamily="18" charset="0"/>
              </a:rPr>
              <a:t> 4,83%</a:t>
            </a:r>
            <a:r>
              <a:rPr lang="vi-VN" sz="1200" b="1">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de-DE" sz="1800">
                <a:effectLst/>
                <a:latin typeface="Arial" panose="020B0604020202020204" pitchFamily="34" charset="0"/>
                <a:ea typeface="Times New Roman" panose="02020603050405020304" pitchFamily="18" charset="0"/>
              </a:rPr>
              <a:t>chênh lệch xuất, nhập khẩu hàng hóa và dịch vụ làm giảm </a:t>
            </a:r>
            <a:r>
              <a:rPr lang="de-DE" sz="1800" b="1">
                <a:effectLst/>
                <a:highlight>
                  <a:srgbClr val="FFFF00"/>
                </a:highlight>
                <a:latin typeface="Arial" panose="020B0604020202020204" pitchFamily="34" charset="0"/>
                <a:ea typeface="Times New Roman" panose="02020603050405020304" pitchFamily="18" charset="0"/>
              </a:rPr>
              <a:t>26,38%.</a:t>
            </a:r>
            <a:r>
              <a:rPr lang="vi-VN" sz="2000" b="1">
                <a:effectLst/>
                <a:highlight>
                  <a:srgbClr val="FFFF00"/>
                </a:highlight>
              </a:rPr>
              <a:t> </a:t>
            </a:r>
            <a:endParaRPr lang="en-US" sz="1200" b="1">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39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7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476250"/>
            <a:ext cx="4244975" cy="23876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50000"/>
              </a:lnSpc>
              <a:spcBef>
                <a:spcPts val="0"/>
              </a:spcBef>
              <a:spcAft>
                <a:spcPts val="0"/>
              </a:spcAft>
              <a:buClr>
                <a:srgbClr val="000000"/>
              </a:buClr>
              <a:buSzPts val="1100"/>
              <a:buFontTx/>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Tăng trưởng kinh tế trong quý 4 năm 2022:</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sản xuất:</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nông, lâm nghiệp và thủy sản </a:t>
            </a:r>
            <a:r>
              <a:rPr lang="de-DE" sz="1200" dirty="0">
                <a:effectLst/>
                <a:latin typeface="Times New Roman" panose="02020603050405020304" pitchFamily="18" charset="0"/>
                <a:ea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3,85%,</a:t>
            </a:r>
            <a:r>
              <a:rPr lang="de-DE" sz="1200" dirty="0">
                <a:effectLst/>
                <a:latin typeface="Times New Roman" panose="02020603050405020304" pitchFamily="18" charset="0"/>
                <a:ea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8,36%</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vào mức tăng tổng giá trị tăng thêm của toàn nền kinh tế;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công nghiệp và xây dựng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4,22%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28,64%</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dịch vụ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8,12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63%</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sử dụng: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Tiêu dùng cuối cùng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7,12</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so với cùng kỳ năm trước;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82,6% </a:t>
            </a:r>
            <a:r>
              <a:rPr lang="de-DE"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vào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tốc độ tăng chung của nền kinh tế;</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Tích lũy tài sản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5,61</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43,78%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vào tốc độ tăng chung;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Xuất khẩu hàng hóa và dịch vụ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1" dirty="0">
                <a:effectLst/>
                <a:highlight>
                  <a:srgbClr val="FFFF00"/>
                </a:highlight>
                <a:latin typeface="Times New Roman" panose="02020603050405020304" pitchFamily="18" charset="0"/>
                <a:ea typeface="Times New Roman" panose="02020603050405020304" pitchFamily="18" charset="0"/>
              </a:rPr>
              <a:t>6,14</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hập khẩu hàng hóa và dịch vụ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b="1" dirty="0">
                <a:effectLst/>
                <a:highlight>
                  <a:srgbClr val="FFFF00"/>
                </a:highlight>
                <a:latin typeface="Times New Roman" panose="02020603050405020304" pitchFamily="18" charset="0"/>
                <a:ea typeface="Times New Roman" panose="02020603050405020304" pitchFamily="18" charset="0"/>
              </a:rPr>
              <a:t> 4,83%</a:t>
            </a:r>
            <a:r>
              <a:rPr lang="vi-VN"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chênh lệch xuất, nhập khẩu hàng hóa và dịch vụ làm giảm </a:t>
            </a:r>
            <a:r>
              <a:rPr lang="de-DE" sz="1800" b="1" dirty="0">
                <a:effectLst/>
                <a:highlight>
                  <a:srgbClr val="FFFF00"/>
                </a:highlight>
                <a:latin typeface="Times New Roman" panose="02020603050405020304" pitchFamily="18" charset="0"/>
                <a:ea typeface="Times New Roman" panose="02020603050405020304" pitchFamily="18" charset="0"/>
              </a:rPr>
              <a:t>26,38%.</a:t>
            </a:r>
            <a:r>
              <a:rPr lang="vi-VN" sz="2000" b="1" dirty="0">
                <a:effectLst/>
                <a:highlight>
                  <a:srgbClr val="FFFF00"/>
                </a:highlight>
              </a:rPr>
              <a:t> </a:t>
            </a:r>
            <a:endParaRPr lang="en-US" sz="1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95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94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atin typeface="+mj-lt"/>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46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5" r:id="rId16"/>
    <p:sldLayoutId id="2147483946" r:id="rId17"/>
    <p:sldLayoutId id="2147483947"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20.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4400">
                <a:solidFill>
                  <a:srgbClr val="FF0000"/>
                </a:solidFill>
                <a:latin typeface="Arial" panose="020B0604020202020204" pitchFamily="34" charset="0"/>
                <a:cs typeface="Arial" panose="020B0604020202020204" pitchFamily="34" charset="0"/>
              </a:rPr>
              <a:t>BÁO CÁO</a:t>
            </a:r>
            <a:br>
              <a:rPr lang="vi-VN" sz="2000">
                <a:solidFill>
                  <a:schemeClr val="tx1"/>
                </a:solidFill>
                <a:latin typeface="Arial" panose="020B0604020202020204" pitchFamily="34" charset="0"/>
                <a:cs typeface="Arial" panose="020B0604020202020204" pitchFamily="34" charset="0"/>
              </a:rPr>
            </a:br>
            <a:r>
              <a:rPr lang="vi-VN" sz="2600">
                <a:solidFill>
                  <a:schemeClr val="tx1"/>
                </a:solidFill>
                <a:latin typeface="Arial" panose="020B0604020202020204" pitchFamily="34" charset="0"/>
                <a:cs typeface="Arial" panose="020B0604020202020204" pitchFamily="34" charset="0"/>
              </a:rPr>
              <a:t>TÌNH HÌNH KINH TẾ - XÃ HỘI NĂM 2024</a:t>
            </a:r>
            <a:br>
              <a:rPr lang="vi-VN" sz="2600">
                <a:solidFill>
                  <a:schemeClr val="tx1"/>
                </a:solidFill>
                <a:latin typeface="Arial" panose="020B0604020202020204" pitchFamily="34" charset="0"/>
                <a:cs typeface="Arial" panose="020B0604020202020204" pitchFamily="34" charset="0"/>
              </a:rPr>
            </a:br>
            <a:r>
              <a:rPr lang="vi-VN" sz="2600">
                <a:solidFill>
                  <a:schemeClr val="tx1"/>
                </a:solidFill>
                <a:latin typeface="Arial" panose="020B0604020202020204" pitchFamily="34" charset="0"/>
                <a:cs typeface="Arial" panose="020B0604020202020204" pitchFamily="34" charset="0"/>
              </a:rPr>
              <a:t>VÀ NHIỆM VỤ, GIẢI PHÁP TRỌNG TÂM NĂM 2025</a:t>
            </a: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Arial" panose="020B0604020202020204" pitchFamily="34" charset="0"/>
                <a:cs typeface="Arial" panose="020B0604020202020204" pitchFamily="34" charset="0"/>
              </a:rPr>
              <a:t>ỦY BAN NHÂN DÂN TỈNH BÌNH ĐỊNH</a:t>
            </a:r>
            <a:br>
              <a:rPr lang="vi-VN" sz="2000">
                <a:latin typeface="Arial" panose="020B0604020202020204" pitchFamily="34" charset="0"/>
                <a:cs typeface="Arial" panose="020B0604020202020204" pitchFamily="34" charset="0"/>
              </a:rPr>
            </a:br>
            <a:endParaRPr lang="vi-VN" sz="20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09900" y="105738"/>
            <a:ext cx="7788003" cy="461665"/>
          </a:xfrm>
          <a:prstGeom prst="rect">
            <a:avLst/>
          </a:prstGeom>
          <a:noFill/>
        </p:spPr>
        <p:txBody>
          <a:bodyPr wrap="square">
            <a:spAutoFit/>
          </a:bodyPr>
          <a:lstStyle/>
          <a:p>
            <a:pPr>
              <a:lnSpc>
                <a:spcPct val="100000"/>
              </a:lnSpc>
            </a:pPr>
            <a:r>
              <a:rPr lang="vi-VN" sz="2400" b="1">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697221" y="630992"/>
            <a:ext cx="9805796" cy="830997"/>
          </a:xfrm>
          <a:prstGeom prst="rect">
            <a:avLst/>
          </a:prstGeom>
          <a:noFill/>
        </p:spPr>
        <p:txBody>
          <a:bodyPr wrap="square">
            <a:spAutoFit/>
          </a:bodyPr>
          <a:lstStyle/>
          <a:p>
            <a:pPr marL="457200" indent="-457200">
              <a:lnSpc>
                <a:spcPct val="100000"/>
              </a:lnSpc>
              <a:buAutoNum type="arabicPeriod"/>
            </a:pPr>
            <a:r>
              <a:rPr lang="en-US" sz="2400" b="1">
                <a:latin typeface="Arial" panose="020B0604020202020204" pitchFamily="34" charset="0"/>
                <a:cs typeface="Arial" panose="020B0604020202020204" pitchFamily="34" charset="0"/>
              </a:rPr>
              <a:t>Tốc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tổng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r>
              <a:rPr lang="en-US" sz="2400" b="1" dirty="0">
                <a:latin typeface="Arial" panose="020B0604020202020204" pitchFamily="34" charset="0"/>
                <a:cs typeface="Arial" panose="020B0604020202020204" pitchFamily="34" charset="0"/>
              </a:rPr>
              <a:t> </a:t>
            </a:r>
            <a:r>
              <a:rPr lang="en-US" sz="2400" b="1" err="1">
                <a:latin typeface="Arial" panose="020B0604020202020204" pitchFamily="34" charset="0"/>
                <a:cs typeface="Arial" panose="020B0604020202020204" pitchFamily="34" charset="0"/>
              </a:rPr>
              <a:t>sản</a:t>
            </a:r>
            <a:r>
              <a:rPr lang="en-US" sz="2400" b="1">
                <a:latin typeface="Arial" panose="020B0604020202020204" pitchFamily="34" charset="0"/>
                <a:cs typeface="Arial" panose="020B0604020202020204" pitchFamily="34" charset="0"/>
              </a:rPr>
              <a:t> phẩm:</a:t>
            </a:r>
          </a:p>
          <a:p>
            <a:pPr marL="457200" indent="-457200">
              <a:lnSpc>
                <a:spcPct val="100000"/>
              </a:lnSpc>
              <a:buAutoNum type="arabicPeriod"/>
            </a:pPr>
            <a:endParaRPr lang="vi-VN" sz="2400" b="1" dirty="0">
              <a:latin typeface="+mj-lt"/>
              <a:cs typeface="Arial" panose="020B0604020202020204" pitchFamily="34" charset="0"/>
            </a:endParaRPr>
          </a:p>
        </p:txBody>
      </p:sp>
      <p:graphicFrame>
        <p:nvGraphicFramePr>
          <p:cNvPr id="3" name="Chart 2">
            <a:extLst>
              <a:ext uri="{FF2B5EF4-FFF2-40B4-BE49-F238E27FC236}">
                <a16:creationId xmlns:a16="http://schemas.microsoft.com/office/drawing/2014/main" id="{AC50B9E8-9F8A-748E-E089-8C267AD34C30}"/>
              </a:ext>
            </a:extLst>
          </p:cNvPr>
          <p:cNvGraphicFramePr/>
          <p:nvPr>
            <p:extLst>
              <p:ext uri="{D42A27DB-BD31-4B8C-83A1-F6EECF244321}">
                <p14:modId xmlns:p14="http://schemas.microsoft.com/office/powerpoint/2010/main" val="3607492645"/>
              </p:ext>
            </p:extLst>
          </p:nvPr>
        </p:nvGraphicFramePr>
        <p:xfrm>
          <a:off x="419392" y="1461989"/>
          <a:ext cx="11353215" cy="5316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0365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5" y="102870"/>
            <a:ext cx="10556995"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Thực hiện chỉ tiêu do UBND tỉnh giao: THÀNH PHỐ QUY NHƠN</a:t>
            </a:r>
          </a:p>
        </p:txBody>
      </p:sp>
      <p:graphicFrame>
        <p:nvGraphicFramePr>
          <p:cNvPr id="2" name="Table 1">
            <a:extLst>
              <a:ext uri="{FF2B5EF4-FFF2-40B4-BE49-F238E27FC236}">
                <a16:creationId xmlns:a16="http://schemas.microsoft.com/office/drawing/2014/main" id="{0C30FC84-7EF5-A68D-989B-70F7DB949DD8}"/>
              </a:ext>
            </a:extLst>
          </p:cNvPr>
          <p:cNvGraphicFramePr>
            <a:graphicFrameLocks noGrp="1"/>
          </p:cNvGraphicFramePr>
          <p:nvPr>
            <p:extLst>
              <p:ext uri="{D42A27DB-BD31-4B8C-83A1-F6EECF244321}">
                <p14:modId xmlns:p14="http://schemas.microsoft.com/office/powerpoint/2010/main" val="820042445"/>
              </p:ext>
            </p:extLst>
          </p:nvPr>
        </p:nvGraphicFramePr>
        <p:xfrm>
          <a:off x="195084" y="515927"/>
          <a:ext cx="11888669" cy="5958904"/>
        </p:xfrm>
        <a:graphic>
          <a:graphicData uri="http://schemas.openxmlformats.org/drawingml/2006/table">
            <a:tbl>
              <a:tblPr/>
              <a:tblGrid>
                <a:gridCol w="542331">
                  <a:extLst>
                    <a:ext uri="{9D8B030D-6E8A-4147-A177-3AD203B41FA5}">
                      <a16:colId xmlns:a16="http://schemas.microsoft.com/office/drawing/2014/main" val="3020744961"/>
                    </a:ext>
                  </a:extLst>
                </a:gridCol>
                <a:gridCol w="5777948">
                  <a:extLst>
                    <a:ext uri="{9D8B030D-6E8A-4147-A177-3AD203B41FA5}">
                      <a16:colId xmlns:a16="http://schemas.microsoft.com/office/drawing/2014/main" val="3352198009"/>
                    </a:ext>
                  </a:extLst>
                </a:gridCol>
                <a:gridCol w="1255962">
                  <a:extLst>
                    <a:ext uri="{9D8B030D-6E8A-4147-A177-3AD203B41FA5}">
                      <a16:colId xmlns:a16="http://schemas.microsoft.com/office/drawing/2014/main" val="936983863"/>
                    </a:ext>
                  </a:extLst>
                </a:gridCol>
                <a:gridCol w="1580931">
                  <a:extLst>
                    <a:ext uri="{9D8B030D-6E8A-4147-A177-3AD203B41FA5}">
                      <a16:colId xmlns:a16="http://schemas.microsoft.com/office/drawing/2014/main" val="709592676"/>
                    </a:ext>
                  </a:extLst>
                </a:gridCol>
                <a:gridCol w="1493102">
                  <a:extLst>
                    <a:ext uri="{9D8B030D-6E8A-4147-A177-3AD203B41FA5}">
                      <a16:colId xmlns:a16="http://schemas.microsoft.com/office/drawing/2014/main" val="2093392151"/>
                    </a:ext>
                  </a:extLst>
                </a:gridCol>
                <a:gridCol w="1238395">
                  <a:extLst>
                    <a:ext uri="{9D8B030D-6E8A-4147-A177-3AD203B41FA5}">
                      <a16:colId xmlns:a16="http://schemas.microsoft.com/office/drawing/2014/main" val="1360086216"/>
                    </a:ext>
                  </a:extLst>
                </a:gridCol>
              </a:tblGrid>
              <a:tr h="388664">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694130"/>
                  </a:ext>
                </a:extLst>
              </a:tr>
              <a:tr h="194332">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8802275"/>
                  </a:ext>
                </a:extLst>
              </a:tr>
              <a:tr h="194332">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6798337"/>
                  </a:ext>
                </a:extLst>
              </a:tr>
              <a:tr h="19433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2,5 - 2,7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2820065"/>
                  </a:ext>
                </a:extLst>
              </a:tr>
              <a:tr h="19433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8,7 - 9,1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480363"/>
                  </a:ext>
                </a:extLst>
              </a:tr>
              <a:tr h="19433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4523266"/>
                  </a:ext>
                </a:extLst>
              </a:tr>
              <a:tr h="19433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9,1 - 9,5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467239"/>
                  </a:ext>
                </a:extLst>
              </a:tr>
              <a:tr h="19433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9,2 - 9,4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108511"/>
                  </a:ext>
                </a:extLst>
              </a:tr>
              <a:tr h="194332">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9466986"/>
                  </a:ext>
                </a:extLst>
              </a:tr>
              <a:tr h="194332">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3.694.000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573898"/>
                  </a:ext>
                </a:extLst>
              </a:tr>
              <a:tr h="19433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744.000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017678"/>
                  </a:ext>
                </a:extLst>
              </a:tr>
              <a:tr h="194332">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56.057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55.655,7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245033"/>
                  </a:ext>
                </a:extLst>
              </a:tr>
              <a:tr h="194332">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357216"/>
                  </a:ext>
                </a:extLst>
              </a:tr>
              <a:tr h="238476">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193061"/>
                  </a:ext>
                </a:extLst>
              </a:tr>
              <a:tr h="194332">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2177"/>
                  </a:ext>
                </a:extLst>
              </a:tr>
              <a:tr h="194332">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87596"/>
                  </a:ext>
                </a:extLst>
              </a:tr>
              <a:tr h="194332">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225860"/>
                  </a:ext>
                </a:extLst>
              </a:tr>
              <a:tr h="194332">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883398"/>
                  </a:ext>
                </a:extLst>
              </a:tr>
              <a:tr h="194332">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147678"/>
                  </a:ext>
                </a:extLst>
              </a:tr>
              <a:tr h="340708">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98,9 - 99,1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775397"/>
                  </a:ext>
                </a:extLst>
              </a:tr>
              <a:tr h="194332">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188223"/>
                  </a:ext>
                </a:extLst>
              </a:tr>
              <a:tr h="194332">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829703"/>
                  </a:ext>
                </a:extLst>
              </a:tr>
              <a:tr h="194332">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323734"/>
                  </a:ext>
                </a:extLst>
              </a:tr>
              <a:tr h="194332">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324004"/>
                  </a:ext>
                </a:extLst>
              </a:tr>
              <a:tr h="194332">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721366"/>
                  </a:ext>
                </a:extLst>
              </a:tr>
              <a:tr h="194332">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112564"/>
                  </a:ext>
                </a:extLst>
              </a:tr>
              <a:tr h="388664">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992811"/>
                  </a:ext>
                </a:extLst>
              </a:tr>
            </a:tbl>
          </a:graphicData>
        </a:graphic>
      </p:graphicFrame>
      <p:sp>
        <p:nvSpPr>
          <p:cNvPr id="3" name="Rectangle 2">
            <a:extLst>
              <a:ext uri="{FF2B5EF4-FFF2-40B4-BE49-F238E27FC236}">
                <a16:creationId xmlns:a16="http://schemas.microsoft.com/office/drawing/2014/main" id="{1B307EE6-9434-7459-89E7-F855D3C5BC5B}"/>
              </a:ext>
            </a:extLst>
          </p:cNvPr>
          <p:cNvSpPr/>
          <p:nvPr/>
        </p:nvSpPr>
        <p:spPr>
          <a:xfrm>
            <a:off x="540059" y="6438425"/>
            <a:ext cx="10988217" cy="969496"/>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12/17 chỉ tiêu đạt; 05/17 chỉ tiêu không đạt</a:t>
            </a:r>
            <a:endParaRPr lang="vi-VN" sz="2400">
              <a:effectLst/>
              <a:latin typeface="Arial" panose="020B0604020202020204" pitchFamily="34" charset="0"/>
              <a:ea typeface="Calibri" panose="020F0502020204030204" pitchFamily="34" charset="0"/>
            </a:endParaRPr>
          </a:p>
          <a:p>
            <a:pPr marL="342900" indent="-342900" algn="just">
              <a:spcBef>
                <a:spcPts val="300"/>
              </a:spcBef>
              <a:spcAft>
                <a:spcPts val="300"/>
              </a:spcAft>
              <a:buFont typeface="Wingdings" panose="05000000000000000000" pitchFamily="2" charset="2"/>
              <a:buChar char="Ø"/>
            </a:pPr>
            <a:endParaRPr lang="vi-VN" sz="28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16985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637027" y="-25093"/>
            <a:ext cx="291794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THỊ XÃ AN NHƠN</a:t>
            </a:r>
          </a:p>
        </p:txBody>
      </p:sp>
      <p:graphicFrame>
        <p:nvGraphicFramePr>
          <p:cNvPr id="3" name="Table 2">
            <a:extLst>
              <a:ext uri="{FF2B5EF4-FFF2-40B4-BE49-F238E27FC236}">
                <a16:creationId xmlns:a16="http://schemas.microsoft.com/office/drawing/2014/main" id="{A75426E4-1393-F412-412C-3D73A56EC360}"/>
              </a:ext>
            </a:extLst>
          </p:cNvPr>
          <p:cNvGraphicFramePr>
            <a:graphicFrameLocks noGrp="1"/>
          </p:cNvGraphicFramePr>
          <p:nvPr>
            <p:extLst>
              <p:ext uri="{D42A27DB-BD31-4B8C-83A1-F6EECF244321}">
                <p14:modId xmlns:p14="http://schemas.microsoft.com/office/powerpoint/2010/main" val="1920244799"/>
              </p:ext>
            </p:extLst>
          </p:nvPr>
        </p:nvGraphicFramePr>
        <p:xfrm>
          <a:off x="2" y="410389"/>
          <a:ext cx="12117935" cy="6102619"/>
        </p:xfrm>
        <a:graphic>
          <a:graphicData uri="http://schemas.openxmlformats.org/drawingml/2006/table">
            <a:tbl>
              <a:tblPr/>
              <a:tblGrid>
                <a:gridCol w="569472">
                  <a:extLst>
                    <a:ext uri="{9D8B030D-6E8A-4147-A177-3AD203B41FA5}">
                      <a16:colId xmlns:a16="http://schemas.microsoft.com/office/drawing/2014/main" val="1808685792"/>
                    </a:ext>
                  </a:extLst>
                </a:gridCol>
                <a:gridCol w="5140369">
                  <a:extLst>
                    <a:ext uri="{9D8B030D-6E8A-4147-A177-3AD203B41FA5}">
                      <a16:colId xmlns:a16="http://schemas.microsoft.com/office/drawing/2014/main" val="2046814556"/>
                    </a:ext>
                  </a:extLst>
                </a:gridCol>
                <a:gridCol w="1586658">
                  <a:extLst>
                    <a:ext uri="{9D8B030D-6E8A-4147-A177-3AD203B41FA5}">
                      <a16:colId xmlns:a16="http://schemas.microsoft.com/office/drawing/2014/main" val="2466108994"/>
                    </a:ext>
                  </a:extLst>
                </a:gridCol>
                <a:gridCol w="1458444">
                  <a:extLst>
                    <a:ext uri="{9D8B030D-6E8A-4147-A177-3AD203B41FA5}">
                      <a16:colId xmlns:a16="http://schemas.microsoft.com/office/drawing/2014/main" val="607285050"/>
                    </a:ext>
                  </a:extLst>
                </a:gridCol>
                <a:gridCol w="1681496">
                  <a:extLst>
                    <a:ext uri="{9D8B030D-6E8A-4147-A177-3AD203B41FA5}">
                      <a16:colId xmlns:a16="http://schemas.microsoft.com/office/drawing/2014/main" val="2337260608"/>
                    </a:ext>
                  </a:extLst>
                </a:gridCol>
                <a:gridCol w="1681496">
                  <a:extLst>
                    <a:ext uri="{9D8B030D-6E8A-4147-A177-3AD203B41FA5}">
                      <a16:colId xmlns:a16="http://schemas.microsoft.com/office/drawing/2014/main" val="1137606704"/>
                    </a:ext>
                  </a:extLst>
                </a:gridCol>
              </a:tblGrid>
              <a:tr h="560037">
                <a:tc>
                  <a:txBody>
                    <a:bodyPr/>
                    <a:lstStyle/>
                    <a:p>
                      <a:pPr algn="ctr" fontAlgn="ctr"/>
                      <a:r>
                        <a:rPr lang="vi-VN" sz="12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Kế hoạch năm 2024 UBND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099745"/>
                  </a:ext>
                </a:extLst>
              </a:tr>
              <a:tr h="186679">
                <a:tc>
                  <a:txBody>
                    <a:bodyPr/>
                    <a:lstStyle/>
                    <a:p>
                      <a:pPr algn="ctr" fontAlgn="ctr"/>
                      <a:r>
                        <a:rPr lang="vi-VN" sz="12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282106"/>
                  </a:ext>
                </a:extLst>
              </a:tr>
              <a:tr h="186679">
                <a:tc>
                  <a:txBody>
                    <a:bodyPr/>
                    <a:lstStyle/>
                    <a:p>
                      <a:pPr algn="ctr" fontAlgn="ctr"/>
                      <a:r>
                        <a:rPr lang="vi-VN" sz="12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Tốc độ tăng giá trị sản phẩm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8,3 - 8,7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6892467"/>
                  </a:ext>
                </a:extLst>
              </a:tr>
              <a:tr h="18667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3,2 - 3,4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783085"/>
                  </a:ext>
                </a:extLst>
              </a:tr>
              <a:tr h="18667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9,2 - 9,6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110053"/>
                  </a:ext>
                </a:extLst>
              </a:tr>
              <a:tr h="18667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8,3 - 8,6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34587"/>
                  </a:ext>
                </a:extLst>
              </a:tr>
              <a:tr h="18667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13,4 - 14,4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9115006"/>
                  </a:ext>
                </a:extLst>
              </a:tr>
              <a:tr h="18667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7,3 - 7,7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975625"/>
                  </a:ext>
                </a:extLst>
              </a:tr>
              <a:tr h="186679">
                <a:tc>
                  <a:txBody>
                    <a:bodyPr/>
                    <a:lstStyle/>
                    <a:p>
                      <a:pPr algn="ctr" fontAlgn="ctr"/>
                      <a:r>
                        <a:rPr lang="vi-VN" sz="12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001911"/>
                  </a:ext>
                </a:extLst>
              </a:tr>
              <a:tr h="186679">
                <a:tc>
                  <a:txBody>
                    <a:bodyPr/>
                    <a:lstStyle/>
                    <a:p>
                      <a:pPr algn="ctr" fontAlgn="ctr"/>
                      <a:r>
                        <a:rPr lang="vi-VN" sz="12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1.375.000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0903813"/>
                  </a:ext>
                </a:extLst>
              </a:tr>
              <a:tr h="18667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503225"/>
                  </a:ext>
                </a:extLst>
              </a:tr>
              <a:tr h="186679">
                <a:tc>
                  <a:txBody>
                    <a:bodyPr/>
                    <a:lstStyle/>
                    <a:p>
                      <a:pPr algn="ctr" fontAlgn="ctr"/>
                      <a:r>
                        <a:rPr lang="vi-VN" sz="12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13.587,4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385381"/>
                  </a:ext>
                </a:extLst>
              </a:tr>
              <a:tr h="186679">
                <a:tc>
                  <a:txBody>
                    <a:bodyPr/>
                    <a:lstStyle/>
                    <a:p>
                      <a:pPr algn="ctr" fontAlgn="ctr"/>
                      <a:r>
                        <a:rPr lang="vi-VN" sz="12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0783934"/>
                  </a:ext>
                </a:extLst>
              </a:tr>
              <a:tr h="186679">
                <a:tc>
                  <a:txBody>
                    <a:bodyPr/>
                    <a:lstStyle/>
                    <a:p>
                      <a:pPr algn="ctr" fontAlgn="ctr"/>
                      <a:r>
                        <a:rPr lang="vi-VN" sz="12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5976585"/>
                  </a:ext>
                </a:extLst>
              </a:tr>
              <a:tr h="304593">
                <a:tc>
                  <a:txBody>
                    <a:bodyPr/>
                    <a:lstStyle/>
                    <a:p>
                      <a:pPr algn="ctr" fontAlgn="ctr"/>
                      <a:r>
                        <a:rPr lang="vi-VN" sz="12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3862470"/>
                  </a:ext>
                </a:extLst>
              </a:tr>
              <a:tr h="186679">
                <a:tc>
                  <a:txBody>
                    <a:bodyPr/>
                    <a:lstStyle/>
                    <a:p>
                      <a:pPr algn="ctr" fontAlgn="ctr"/>
                      <a:r>
                        <a:rPr lang="vi-VN" sz="12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1.853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267044"/>
                  </a:ext>
                </a:extLst>
              </a:tr>
              <a:tr h="186679">
                <a:tc>
                  <a:txBody>
                    <a:bodyPr/>
                    <a:lstStyle/>
                    <a:p>
                      <a:pPr algn="ctr" fontAlgn="ctr"/>
                      <a:r>
                        <a:rPr lang="vi-VN" sz="12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4.149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6336542"/>
                  </a:ext>
                </a:extLst>
              </a:tr>
              <a:tr h="186679">
                <a:tc>
                  <a:txBody>
                    <a:bodyPr/>
                    <a:lstStyle/>
                    <a:p>
                      <a:pPr algn="ctr" fontAlgn="ctr"/>
                      <a:r>
                        <a:rPr lang="vi-VN" sz="12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57944"/>
                  </a:ext>
                </a:extLst>
              </a:tr>
              <a:tr h="186679">
                <a:tc>
                  <a:txBody>
                    <a:bodyPr/>
                    <a:lstStyle/>
                    <a:p>
                      <a:pPr algn="ctr" fontAlgn="ctr"/>
                      <a:r>
                        <a:rPr lang="vi-VN" sz="12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5735179"/>
                  </a:ext>
                </a:extLst>
              </a:tr>
              <a:tr h="373358">
                <a:tc>
                  <a:txBody>
                    <a:bodyPr/>
                    <a:lstStyle/>
                    <a:p>
                      <a:pPr algn="ctr" fontAlgn="ctr"/>
                      <a:r>
                        <a:rPr lang="vi-VN" sz="12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93,1 - 95,6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955915"/>
                  </a:ext>
                </a:extLst>
              </a:tr>
              <a:tr h="201040">
                <a:tc>
                  <a:txBody>
                    <a:bodyPr/>
                    <a:lstStyle/>
                    <a:p>
                      <a:pPr algn="ctr" fontAlgn="ctr"/>
                      <a:r>
                        <a:rPr lang="vi-VN" sz="12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90 - 95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597308"/>
                  </a:ext>
                </a:extLst>
              </a:tr>
              <a:tr h="201040">
                <a:tc>
                  <a:txBody>
                    <a:bodyPr/>
                    <a:lstStyle/>
                    <a:p>
                      <a:pPr algn="ctr" fontAlgn="ctr"/>
                      <a:r>
                        <a:rPr lang="vi-VN" sz="12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329801"/>
                  </a:ext>
                </a:extLst>
              </a:tr>
              <a:tr h="201040">
                <a:tc>
                  <a:txBody>
                    <a:bodyPr/>
                    <a:lstStyle/>
                    <a:p>
                      <a:pPr algn="ctr" fontAlgn="ctr"/>
                      <a:r>
                        <a:rPr lang="vi-VN" sz="12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778001"/>
                  </a:ext>
                </a:extLst>
              </a:tr>
              <a:tr h="201040">
                <a:tc>
                  <a:txBody>
                    <a:bodyPr/>
                    <a:lstStyle/>
                    <a:p>
                      <a:pPr algn="ctr" fontAlgn="ctr"/>
                      <a:r>
                        <a:rPr lang="vi-VN" sz="12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468155"/>
                  </a:ext>
                </a:extLst>
              </a:tr>
              <a:tr h="201040">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2789800"/>
                  </a:ext>
                </a:extLst>
              </a:tr>
              <a:tr h="186679">
                <a:tc>
                  <a:txBody>
                    <a:bodyPr/>
                    <a:lstStyle/>
                    <a:p>
                      <a:pPr algn="ctr" fontAlgn="ctr"/>
                      <a:r>
                        <a:rPr lang="vi-VN" sz="12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1704559"/>
                  </a:ext>
                </a:extLst>
              </a:tr>
              <a:tr h="373358">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497033"/>
                  </a:ext>
                </a:extLst>
              </a:tr>
            </a:tbl>
          </a:graphicData>
        </a:graphic>
      </p:graphicFrame>
      <p:sp>
        <p:nvSpPr>
          <p:cNvPr id="2" name="Rectangle 1">
            <a:extLst>
              <a:ext uri="{FF2B5EF4-FFF2-40B4-BE49-F238E27FC236}">
                <a16:creationId xmlns:a16="http://schemas.microsoft.com/office/drawing/2014/main" id="{AF4066D7-1D9F-AD48-C21F-FEE84EBBA6C2}"/>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15/17 chỉ tiêu đạt; 02/17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59188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22725" y="65192"/>
            <a:ext cx="314654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THỊ XÃ HOÀI NHƠN</a:t>
            </a:r>
          </a:p>
        </p:txBody>
      </p:sp>
      <p:graphicFrame>
        <p:nvGraphicFramePr>
          <p:cNvPr id="2" name="Table 1">
            <a:extLst>
              <a:ext uri="{FF2B5EF4-FFF2-40B4-BE49-F238E27FC236}">
                <a16:creationId xmlns:a16="http://schemas.microsoft.com/office/drawing/2014/main" id="{99944571-722F-F8F1-D970-19C689BE4A59}"/>
              </a:ext>
            </a:extLst>
          </p:cNvPr>
          <p:cNvGraphicFramePr>
            <a:graphicFrameLocks noGrp="1"/>
          </p:cNvGraphicFramePr>
          <p:nvPr>
            <p:extLst>
              <p:ext uri="{D42A27DB-BD31-4B8C-83A1-F6EECF244321}">
                <p14:modId xmlns:p14="http://schemas.microsoft.com/office/powerpoint/2010/main" val="3126600495"/>
              </p:ext>
            </p:extLst>
          </p:nvPr>
        </p:nvGraphicFramePr>
        <p:xfrm>
          <a:off x="437473" y="526857"/>
          <a:ext cx="11612098" cy="5961496"/>
        </p:xfrm>
        <a:graphic>
          <a:graphicData uri="http://schemas.openxmlformats.org/drawingml/2006/table">
            <a:tbl>
              <a:tblPr/>
              <a:tblGrid>
                <a:gridCol w="548851">
                  <a:extLst>
                    <a:ext uri="{9D8B030D-6E8A-4147-A177-3AD203B41FA5}">
                      <a16:colId xmlns:a16="http://schemas.microsoft.com/office/drawing/2014/main" val="2998188704"/>
                    </a:ext>
                  </a:extLst>
                </a:gridCol>
                <a:gridCol w="5112145">
                  <a:extLst>
                    <a:ext uri="{9D8B030D-6E8A-4147-A177-3AD203B41FA5}">
                      <a16:colId xmlns:a16="http://schemas.microsoft.com/office/drawing/2014/main" val="2164788312"/>
                    </a:ext>
                  </a:extLst>
                </a:gridCol>
                <a:gridCol w="1399568">
                  <a:extLst>
                    <a:ext uri="{9D8B030D-6E8A-4147-A177-3AD203B41FA5}">
                      <a16:colId xmlns:a16="http://schemas.microsoft.com/office/drawing/2014/main" val="2365578847"/>
                    </a:ext>
                  </a:extLst>
                </a:gridCol>
                <a:gridCol w="1599505">
                  <a:extLst>
                    <a:ext uri="{9D8B030D-6E8A-4147-A177-3AD203B41FA5}">
                      <a16:colId xmlns:a16="http://schemas.microsoft.com/office/drawing/2014/main" val="3041014610"/>
                    </a:ext>
                  </a:extLst>
                </a:gridCol>
                <a:gridCol w="1493656">
                  <a:extLst>
                    <a:ext uri="{9D8B030D-6E8A-4147-A177-3AD203B41FA5}">
                      <a16:colId xmlns:a16="http://schemas.microsoft.com/office/drawing/2014/main" val="2471622095"/>
                    </a:ext>
                  </a:extLst>
                </a:gridCol>
                <a:gridCol w="1458373">
                  <a:extLst>
                    <a:ext uri="{9D8B030D-6E8A-4147-A177-3AD203B41FA5}">
                      <a16:colId xmlns:a16="http://schemas.microsoft.com/office/drawing/2014/main" val="2804738889"/>
                    </a:ext>
                  </a:extLst>
                </a:gridCol>
              </a:tblGrid>
              <a:tr h="384246">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084529"/>
                  </a:ext>
                </a:extLst>
              </a:tr>
              <a:tr h="192123">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5098677"/>
                  </a:ext>
                </a:extLst>
              </a:tr>
              <a:tr h="192123">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7,8 - 8,4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5425813"/>
                  </a:ext>
                </a:extLst>
              </a:tr>
              <a:tr h="192123">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2,7 - 2,9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5224616"/>
                  </a:ext>
                </a:extLst>
              </a:tr>
              <a:tr h="192123">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11,09 - 12,0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874280"/>
                  </a:ext>
                </a:extLst>
              </a:tr>
              <a:tr h="192123">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10 - 10,6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877364"/>
                  </a:ext>
                </a:extLst>
              </a:tr>
              <a:tr h="192123">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12,85 - 14,4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2291"/>
                  </a:ext>
                </a:extLst>
              </a:tr>
              <a:tr h="192123">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8,67 - 9,2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81166"/>
                  </a:ext>
                </a:extLst>
              </a:tr>
              <a:tr h="192123">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236919"/>
                  </a:ext>
                </a:extLst>
              </a:tr>
              <a:tr h="192123">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747.395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1.101.000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21027"/>
                  </a:ext>
                </a:extLst>
              </a:tr>
              <a:tr h="192123">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8643432"/>
                  </a:ext>
                </a:extLst>
              </a:tr>
              <a:tr h="192123">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089174"/>
                  </a:ext>
                </a:extLst>
              </a:tr>
              <a:tr h="192123">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329053"/>
                  </a:ext>
                </a:extLst>
              </a:tr>
              <a:tr h="202594">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2023"/>
                  </a:ext>
                </a:extLst>
              </a:tr>
              <a:tr h="202594">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874419"/>
                  </a:ext>
                </a:extLst>
              </a:tr>
              <a:tr h="192123">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488991"/>
                  </a:ext>
                </a:extLst>
              </a:tr>
              <a:tr h="192123">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923676"/>
                  </a:ext>
                </a:extLst>
              </a:tr>
              <a:tr h="192123">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7616303"/>
                  </a:ext>
                </a:extLst>
              </a:tr>
              <a:tr h="192123">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805933"/>
                  </a:ext>
                </a:extLst>
              </a:tr>
              <a:tr h="405188">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72,1 - 75,2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946100"/>
                  </a:ext>
                </a:extLst>
              </a:tr>
              <a:tr h="192123">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030013"/>
                  </a:ext>
                </a:extLst>
              </a:tr>
              <a:tr h="192123">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011272"/>
                  </a:ext>
                </a:extLst>
              </a:tr>
              <a:tr h="192123">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781489"/>
                  </a:ext>
                </a:extLst>
              </a:tr>
              <a:tr h="192123">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02396"/>
                  </a:ext>
                </a:extLst>
              </a:tr>
              <a:tr h="192123">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5231335"/>
                  </a:ext>
                </a:extLst>
              </a:tr>
              <a:tr h="192123">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282002"/>
                  </a:ext>
                </a:extLst>
              </a:tr>
              <a:tr h="384246">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4527006"/>
                  </a:ext>
                </a:extLst>
              </a:tr>
            </a:tbl>
          </a:graphicData>
        </a:graphic>
      </p:graphicFrame>
      <p:sp>
        <p:nvSpPr>
          <p:cNvPr id="3" name="Rectangle 2">
            <a:extLst>
              <a:ext uri="{FF2B5EF4-FFF2-40B4-BE49-F238E27FC236}">
                <a16:creationId xmlns:a16="http://schemas.microsoft.com/office/drawing/2014/main" id="{4E02F1D3-23D6-87C2-14B2-45DB7DF32E67}"/>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17/17 chỉ tiêu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95030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616329" y="102934"/>
            <a:ext cx="279412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PHÙ CÁT</a:t>
            </a:r>
          </a:p>
        </p:txBody>
      </p:sp>
      <p:graphicFrame>
        <p:nvGraphicFramePr>
          <p:cNvPr id="2" name="Table 1">
            <a:extLst>
              <a:ext uri="{FF2B5EF4-FFF2-40B4-BE49-F238E27FC236}">
                <a16:creationId xmlns:a16="http://schemas.microsoft.com/office/drawing/2014/main" id="{EC8F107F-DCED-BDF6-F365-7DF3F0456416}"/>
              </a:ext>
            </a:extLst>
          </p:cNvPr>
          <p:cNvGraphicFramePr>
            <a:graphicFrameLocks noGrp="1"/>
          </p:cNvGraphicFramePr>
          <p:nvPr>
            <p:extLst>
              <p:ext uri="{D42A27DB-BD31-4B8C-83A1-F6EECF244321}">
                <p14:modId xmlns:p14="http://schemas.microsoft.com/office/powerpoint/2010/main" val="1023557510"/>
              </p:ext>
            </p:extLst>
          </p:nvPr>
        </p:nvGraphicFramePr>
        <p:xfrm>
          <a:off x="153823" y="581691"/>
          <a:ext cx="11801741" cy="5829347"/>
        </p:xfrm>
        <a:graphic>
          <a:graphicData uri="http://schemas.openxmlformats.org/drawingml/2006/table">
            <a:tbl>
              <a:tblPr/>
              <a:tblGrid>
                <a:gridCol w="584796">
                  <a:extLst>
                    <a:ext uri="{9D8B030D-6E8A-4147-A177-3AD203B41FA5}">
                      <a16:colId xmlns:a16="http://schemas.microsoft.com/office/drawing/2014/main" val="4119561277"/>
                    </a:ext>
                  </a:extLst>
                </a:gridCol>
                <a:gridCol w="4561657">
                  <a:extLst>
                    <a:ext uri="{9D8B030D-6E8A-4147-A177-3AD203B41FA5}">
                      <a16:colId xmlns:a16="http://schemas.microsoft.com/office/drawing/2014/main" val="2689079748"/>
                    </a:ext>
                  </a:extLst>
                </a:gridCol>
                <a:gridCol w="1440459">
                  <a:extLst>
                    <a:ext uri="{9D8B030D-6E8A-4147-A177-3AD203B41FA5}">
                      <a16:colId xmlns:a16="http://schemas.microsoft.com/office/drawing/2014/main" val="3661842710"/>
                    </a:ext>
                  </a:extLst>
                </a:gridCol>
                <a:gridCol w="1823365">
                  <a:extLst>
                    <a:ext uri="{9D8B030D-6E8A-4147-A177-3AD203B41FA5}">
                      <a16:colId xmlns:a16="http://schemas.microsoft.com/office/drawing/2014/main" val="2293449502"/>
                    </a:ext>
                  </a:extLst>
                </a:gridCol>
                <a:gridCol w="1695732">
                  <a:extLst>
                    <a:ext uri="{9D8B030D-6E8A-4147-A177-3AD203B41FA5}">
                      <a16:colId xmlns:a16="http://schemas.microsoft.com/office/drawing/2014/main" val="3992417730"/>
                    </a:ext>
                  </a:extLst>
                </a:gridCol>
                <a:gridCol w="1695732">
                  <a:extLst>
                    <a:ext uri="{9D8B030D-6E8A-4147-A177-3AD203B41FA5}">
                      <a16:colId xmlns:a16="http://schemas.microsoft.com/office/drawing/2014/main" val="1959338946"/>
                    </a:ext>
                  </a:extLst>
                </a:gridCol>
              </a:tblGrid>
              <a:tr h="281987">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300" b="1" i="0" u="none" strike="noStrike">
                          <a:solidFill>
                            <a:srgbClr val="000000"/>
                          </a:solidFill>
                          <a:effectLst/>
                          <a:latin typeface="+mn-lt"/>
                        </a:rPr>
                        <a:t>Ước thực hiện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37638575"/>
                  </a:ext>
                </a:extLst>
              </a:tr>
              <a:tr h="190045">
                <a:tc>
                  <a:txBody>
                    <a:bodyPr/>
                    <a:lstStyle/>
                    <a:p>
                      <a:pPr algn="ctr" fontAlgn="b"/>
                      <a:r>
                        <a:rPr lang="vi-VN" sz="1300" b="0" i="1"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165893"/>
                  </a:ext>
                </a:extLst>
              </a:tr>
              <a:tr h="190045">
                <a:tc>
                  <a:txBody>
                    <a:bodyPr/>
                    <a:lstStyle/>
                    <a:p>
                      <a:pPr algn="ctr" fontAlgn="b"/>
                      <a:r>
                        <a:rPr lang="vi-VN" sz="1300" b="1" i="0"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Tốc độ tăng giá trị sản phẩm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847897"/>
                  </a:ext>
                </a:extLst>
              </a:tr>
              <a:tr h="190045">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Nông, lâm, thuỷ sản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3,2 - 3,5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9656851"/>
                  </a:ext>
                </a:extLst>
              </a:tr>
              <a:tr h="190045">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Công nghiệp và xây dựng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10,8 - 11,5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2979947"/>
                  </a:ext>
                </a:extLst>
              </a:tr>
              <a:tr h="190045">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 Công nghiệp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10,9 - 11,4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6117219"/>
                  </a:ext>
                </a:extLst>
              </a:tr>
              <a:tr h="190045">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 Xây dựng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10,6 - 11,8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828380"/>
                  </a:ext>
                </a:extLst>
              </a:tr>
              <a:tr h="190045">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Dịch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8,2 - 8,6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556637"/>
                  </a:ext>
                </a:extLst>
              </a:tr>
              <a:tr h="190045">
                <a:tc>
                  <a:txBody>
                    <a:bodyPr/>
                    <a:lstStyle/>
                    <a:p>
                      <a:pPr algn="ctr" fontAlgn="b"/>
                      <a:r>
                        <a:rPr lang="vi-VN" sz="13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Kim ngạch xuất khẩu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Triệu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4639268"/>
                  </a:ext>
                </a:extLst>
              </a:tr>
              <a:tr h="190045">
                <a:tc>
                  <a:txBody>
                    <a:bodyPr/>
                    <a:lstStyle/>
                    <a:p>
                      <a:pPr algn="ctr" fontAlgn="b"/>
                      <a:r>
                        <a:rPr lang="vi-VN" sz="13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Tổng thu ngân sách trên địa bàn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Triệu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544.078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08729"/>
                  </a:ext>
                </a:extLst>
              </a:tr>
              <a:tr h="190045">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 Thu tiền sử dụng đất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Triệu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456.000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766914"/>
                  </a:ext>
                </a:extLst>
              </a:tr>
              <a:tr h="190045">
                <a:tc>
                  <a:txBody>
                    <a:bodyPr/>
                    <a:lstStyle/>
                    <a:p>
                      <a:pPr algn="ctr" fontAlgn="b"/>
                      <a:r>
                        <a:rPr lang="vi-VN" sz="13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Doanh thu bán lẻ hàng hóa và dịch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Tỷ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6.177,5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977181"/>
                  </a:ext>
                </a:extLst>
              </a:tr>
              <a:tr h="190045">
                <a:tc>
                  <a:txBody>
                    <a:bodyPr/>
                    <a:lstStyle/>
                    <a:p>
                      <a:pPr algn="ctr" fontAlgn="b"/>
                      <a:r>
                        <a:rPr lang="vi-VN" sz="13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dân số tham gia bảo hiểm y tế</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3294791"/>
                  </a:ext>
                </a:extLst>
              </a:tr>
              <a:tr h="190045">
                <a:tc>
                  <a:txBody>
                    <a:bodyPr/>
                    <a:lstStyle/>
                    <a:p>
                      <a:pPr algn="ctr" fontAlgn="b"/>
                      <a:r>
                        <a:rPr lang="vi-VN" sz="1300" b="1" i="0" u="none" strike="noStrike">
                          <a:solidFill>
                            <a:srgbClr val="000000"/>
                          </a:solidFill>
                          <a:effectLst/>
                          <a:latin typeface="+mn-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trẻ em dưới 5 tuổi suy dinh dưỡng thể nhẹ cân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159943"/>
                  </a:ext>
                </a:extLst>
              </a:tr>
              <a:tr h="190045">
                <a:tc>
                  <a:txBody>
                    <a:bodyPr/>
                    <a:lstStyle/>
                    <a:p>
                      <a:pPr algn="ctr" fontAlgn="b"/>
                      <a:r>
                        <a:rPr lang="vi-VN" sz="1300" b="1" i="0" u="none" strike="noStrike">
                          <a:solidFill>
                            <a:srgbClr val="000000"/>
                          </a:solidFill>
                          <a:effectLst/>
                          <a:latin typeface="+mn-l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120605"/>
                  </a:ext>
                </a:extLst>
              </a:tr>
              <a:tr h="190045">
                <a:tc>
                  <a:txBody>
                    <a:bodyPr/>
                    <a:lstStyle/>
                    <a:p>
                      <a:pPr algn="ctr" fontAlgn="b"/>
                      <a:r>
                        <a:rPr lang="vi-VN" sz="1300" b="1" i="0" u="none" strike="noStrike">
                          <a:solidFill>
                            <a:srgbClr val="000000"/>
                          </a:solidFill>
                          <a:effectLst/>
                          <a:latin typeface="+mn-lt"/>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Bảo hiểm xã hội tự nguyện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D0D0D"/>
                          </a:solidFill>
                          <a:effectLst/>
                          <a:latin typeface="+mn-lt"/>
                        </a:rPr>
                        <a:t>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670833"/>
                  </a:ext>
                </a:extLst>
              </a:tr>
              <a:tr h="190045">
                <a:tc>
                  <a:txBody>
                    <a:bodyPr/>
                    <a:lstStyle/>
                    <a:p>
                      <a:pPr algn="ctr" fontAlgn="b"/>
                      <a:r>
                        <a:rPr lang="vi-VN" sz="1300" b="1" i="0" u="none" strike="noStrike">
                          <a:solidFill>
                            <a:srgbClr val="000000"/>
                          </a:solidFill>
                          <a:effectLst/>
                          <a:latin typeface="+mn-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Tạo việc làm mới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9366855"/>
                  </a:ext>
                </a:extLst>
              </a:tr>
              <a:tr h="190045">
                <a:tc>
                  <a:txBody>
                    <a:bodyPr/>
                    <a:lstStyle/>
                    <a:p>
                      <a:pPr algn="ctr" fontAlgn="b"/>
                      <a:r>
                        <a:rPr lang="vi-VN" sz="1300" b="1" i="0" u="none" strike="noStrike">
                          <a:solidFill>
                            <a:srgbClr val="000000"/>
                          </a:solidFill>
                          <a:effectLst/>
                          <a:latin typeface="+mn-lt"/>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Đào tạo nghề lao động nông thôn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397470"/>
                  </a:ext>
                </a:extLst>
              </a:tr>
              <a:tr h="190045">
                <a:tc>
                  <a:txBody>
                    <a:bodyPr/>
                    <a:lstStyle/>
                    <a:p>
                      <a:pPr algn="ctr" fontAlgn="b"/>
                      <a:r>
                        <a:rPr lang="vi-VN" sz="1300" b="1" i="0" u="none" strike="noStrike">
                          <a:solidFill>
                            <a:srgbClr val="000000"/>
                          </a:solidFill>
                          <a:effectLst/>
                          <a:latin typeface="+mn-lt"/>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che phủ rừng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6813882"/>
                  </a:ext>
                </a:extLst>
              </a:tr>
              <a:tr h="380090">
                <a:tc>
                  <a:txBody>
                    <a:bodyPr/>
                    <a:lstStyle/>
                    <a:p>
                      <a:pPr algn="ctr" fontAlgn="b"/>
                      <a:r>
                        <a:rPr lang="vi-VN" sz="1300" b="1" i="0" u="none" strike="noStrike">
                          <a:solidFill>
                            <a:srgbClr val="000000"/>
                          </a:solidFill>
                          <a:effectLst/>
                          <a:latin typeface="+mn-lt"/>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88,9 - 91,8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442865"/>
                  </a:ext>
                </a:extLst>
              </a:tr>
              <a:tr h="190045">
                <a:tc>
                  <a:txBody>
                    <a:bodyPr/>
                    <a:lstStyle/>
                    <a:p>
                      <a:pPr algn="ctr" fontAlgn="b"/>
                      <a:r>
                        <a:rPr lang="vi-VN" sz="1300" b="1" i="0" u="none" strike="noStrike">
                          <a:solidFill>
                            <a:srgbClr val="000000"/>
                          </a:solidFill>
                          <a:effectLst/>
                          <a:latin typeface="+mn-lt"/>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chất thải rắn ở đô thị được thu gom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83 - 92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523113"/>
                  </a:ext>
                </a:extLst>
              </a:tr>
              <a:tr h="192264">
                <a:tc>
                  <a:txBody>
                    <a:bodyPr/>
                    <a:lstStyle/>
                    <a:p>
                      <a:pPr algn="ctr" fontAlgn="b"/>
                      <a:r>
                        <a:rPr lang="vi-VN" sz="1300" b="1" i="0" u="none" strike="noStrike">
                          <a:solidFill>
                            <a:srgbClr val="000000"/>
                          </a:solidFill>
                          <a:effectLst/>
                          <a:latin typeface="+mn-lt"/>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chất thải rắn ở nông thôn được thu gom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74 - 75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1141705"/>
                  </a:ext>
                </a:extLst>
              </a:tr>
              <a:tr h="190045">
                <a:tc>
                  <a:txBody>
                    <a:bodyPr/>
                    <a:lstStyle/>
                    <a:p>
                      <a:pPr algn="ctr" fontAlgn="b"/>
                      <a:r>
                        <a:rPr lang="vi-VN" sz="1300" b="1"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Thu hút dự án mới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Dự 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85987"/>
                  </a:ext>
                </a:extLst>
              </a:tr>
              <a:tr h="190045">
                <a:tc>
                  <a:txBody>
                    <a:bodyPr/>
                    <a:lstStyle/>
                    <a:p>
                      <a:pPr algn="ctr" fontAlgn="b"/>
                      <a:r>
                        <a:rPr lang="vi-VN" sz="1300" b="1" i="0" u="none" strike="noStrike">
                          <a:solidFill>
                            <a:srgbClr val="000000"/>
                          </a:solidFill>
                          <a:effectLst/>
                          <a:latin typeface="+mn-lt"/>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Phòng chống lấn chiếm đất đai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420736"/>
                  </a:ext>
                </a:extLst>
              </a:tr>
              <a:tr h="190045">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Số vụ vi phạm được giải quyết trong năm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Số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11039"/>
                  </a:ext>
                </a:extLst>
              </a:tr>
              <a:tr h="190045">
                <a:tc>
                  <a:txBody>
                    <a:bodyPr/>
                    <a:lstStyle/>
                    <a:p>
                      <a:pPr algn="ctr" fontAlgn="b"/>
                      <a:r>
                        <a:rPr lang="vi-VN" sz="1300" b="1" i="0" u="none" strike="noStrike">
                          <a:solidFill>
                            <a:srgbClr val="000000"/>
                          </a:solidFill>
                          <a:effectLst/>
                          <a:latin typeface="+mn-lt"/>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Giải phóng mặt bằng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992405"/>
                  </a:ext>
                </a:extLst>
              </a:tr>
              <a:tr h="380090">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a:t>
                      </a:r>
                      <a:br>
                        <a:rPr lang="vi-VN" sz="1300" b="0" i="0" u="none" strike="noStrike">
                          <a:solidFill>
                            <a:srgbClr val="000000"/>
                          </a:solidFill>
                          <a:effectLst/>
                          <a:latin typeface="+mn-lt"/>
                        </a:rPr>
                      </a:br>
                      <a:r>
                        <a:rPr lang="vi-VN" sz="1300" b="0" i="0" u="none" strike="noStrike">
                          <a:solidFill>
                            <a:srgbClr val="000000"/>
                          </a:solidFill>
                          <a:effectLst/>
                          <a:latin typeface="+mn-lt"/>
                        </a:rPr>
                        <a:t>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120429"/>
                  </a:ext>
                </a:extLst>
              </a:tr>
            </a:tbl>
          </a:graphicData>
        </a:graphic>
      </p:graphicFrame>
      <p:sp>
        <p:nvSpPr>
          <p:cNvPr id="3" name="Rectangle 2">
            <a:extLst>
              <a:ext uri="{FF2B5EF4-FFF2-40B4-BE49-F238E27FC236}">
                <a16:creationId xmlns:a16="http://schemas.microsoft.com/office/drawing/2014/main" id="{903EA6A7-397C-023F-B55E-4D07175090E1}"/>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14/17 chỉ tiêu đạt; 03/17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72102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81155" y="0"/>
            <a:ext cx="286079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PHÙ MỸ</a:t>
            </a:r>
          </a:p>
        </p:txBody>
      </p:sp>
      <p:graphicFrame>
        <p:nvGraphicFramePr>
          <p:cNvPr id="2" name="Table 1">
            <a:extLst>
              <a:ext uri="{FF2B5EF4-FFF2-40B4-BE49-F238E27FC236}">
                <a16:creationId xmlns:a16="http://schemas.microsoft.com/office/drawing/2014/main" id="{7753FB05-7B93-C2D7-3FD1-4FDD0573FC96}"/>
              </a:ext>
            </a:extLst>
          </p:cNvPr>
          <p:cNvGraphicFramePr>
            <a:graphicFrameLocks noGrp="1"/>
          </p:cNvGraphicFramePr>
          <p:nvPr>
            <p:extLst>
              <p:ext uri="{D42A27DB-BD31-4B8C-83A1-F6EECF244321}">
                <p14:modId xmlns:p14="http://schemas.microsoft.com/office/powerpoint/2010/main" val="2314581106"/>
              </p:ext>
            </p:extLst>
          </p:nvPr>
        </p:nvGraphicFramePr>
        <p:xfrm>
          <a:off x="324656" y="431074"/>
          <a:ext cx="11562544" cy="6096361"/>
        </p:xfrm>
        <a:graphic>
          <a:graphicData uri="http://schemas.openxmlformats.org/drawingml/2006/table">
            <a:tbl>
              <a:tblPr/>
              <a:tblGrid>
                <a:gridCol w="553232">
                  <a:extLst>
                    <a:ext uri="{9D8B030D-6E8A-4147-A177-3AD203B41FA5}">
                      <a16:colId xmlns:a16="http://schemas.microsoft.com/office/drawing/2014/main" val="1199030092"/>
                    </a:ext>
                  </a:extLst>
                </a:gridCol>
                <a:gridCol w="5152958">
                  <a:extLst>
                    <a:ext uri="{9D8B030D-6E8A-4147-A177-3AD203B41FA5}">
                      <a16:colId xmlns:a16="http://schemas.microsoft.com/office/drawing/2014/main" val="537611142"/>
                    </a:ext>
                  </a:extLst>
                </a:gridCol>
                <a:gridCol w="1410740">
                  <a:extLst>
                    <a:ext uri="{9D8B030D-6E8A-4147-A177-3AD203B41FA5}">
                      <a16:colId xmlns:a16="http://schemas.microsoft.com/office/drawing/2014/main" val="1829937478"/>
                    </a:ext>
                  </a:extLst>
                </a:gridCol>
                <a:gridCol w="1410740">
                  <a:extLst>
                    <a:ext uri="{9D8B030D-6E8A-4147-A177-3AD203B41FA5}">
                      <a16:colId xmlns:a16="http://schemas.microsoft.com/office/drawing/2014/main" val="1565919211"/>
                    </a:ext>
                  </a:extLst>
                </a:gridCol>
                <a:gridCol w="1517437">
                  <a:extLst>
                    <a:ext uri="{9D8B030D-6E8A-4147-A177-3AD203B41FA5}">
                      <a16:colId xmlns:a16="http://schemas.microsoft.com/office/drawing/2014/main" val="2092284923"/>
                    </a:ext>
                  </a:extLst>
                </a:gridCol>
                <a:gridCol w="1517437">
                  <a:extLst>
                    <a:ext uri="{9D8B030D-6E8A-4147-A177-3AD203B41FA5}">
                      <a16:colId xmlns:a16="http://schemas.microsoft.com/office/drawing/2014/main" val="2982610482"/>
                    </a:ext>
                  </a:extLst>
                </a:gridCol>
              </a:tblGrid>
              <a:tr h="344074">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660339"/>
                  </a:ext>
                </a:extLst>
              </a:tr>
              <a:tr h="172037">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596251"/>
                  </a:ext>
                </a:extLst>
              </a:tr>
              <a:tr h="172037">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6,6 - 7,1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n-lt"/>
                        </a:rPr>
                        <a:t>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444328"/>
                  </a:ext>
                </a:extLst>
              </a:tr>
              <a:tr h="172037">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2,7 - 3,0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400" b="0" i="0" u="none" strike="noStrike">
                          <a:solidFill>
                            <a:srgbClr val="000000"/>
                          </a:solidFill>
                          <a:effectLst/>
                          <a:latin typeface="+mn-lt"/>
                        </a:rPr>
                        <a:t>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159021"/>
                  </a:ext>
                </a:extLst>
              </a:tr>
              <a:tr h="172037">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11,9 – 12,92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359787"/>
                  </a:ext>
                </a:extLst>
              </a:tr>
              <a:tr h="172037">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11,5 - 12,3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444546"/>
                  </a:ext>
                </a:extLst>
              </a:tr>
              <a:tr h="172037">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12,6 - 14,2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694932"/>
                  </a:ext>
                </a:extLst>
              </a:tr>
              <a:tr h="172037">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9,0 - 9,3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28723"/>
                  </a:ext>
                </a:extLst>
              </a:tr>
              <a:tr h="172037">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49970"/>
                  </a:ext>
                </a:extLst>
              </a:tr>
              <a:tr h="172037">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390.577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686.000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461349"/>
                  </a:ext>
                </a:extLst>
              </a:tr>
              <a:tr h="172037">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       150.000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416.000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54726"/>
                  </a:ext>
                </a:extLst>
              </a:tr>
              <a:tr h="172037">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6.427,2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584038"/>
                  </a:ext>
                </a:extLst>
              </a:tr>
              <a:tr h="172037">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792244"/>
                  </a:ext>
                </a:extLst>
              </a:tr>
              <a:tr h="213721">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215652"/>
                  </a:ext>
                </a:extLst>
              </a:tr>
              <a:tr h="172037">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665701"/>
                  </a:ext>
                </a:extLst>
              </a:tr>
              <a:tr h="172037">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469983"/>
                  </a:ext>
                </a:extLst>
              </a:tr>
              <a:tr h="172037">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283257"/>
                  </a:ext>
                </a:extLst>
              </a:tr>
              <a:tr h="172037">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716682"/>
                  </a:ext>
                </a:extLst>
              </a:tr>
              <a:tr h="172037">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7979747"/>
                  </a:ext>
                </a:extLst>
              </a:tr>
              <a:tr h="344074">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87,5 - 92,4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0251469"/>
                  </a:ext>
                </a:extLst>
              </a:tr>
              <a:tr h="185271">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9376"/>
                  </a:ext>
                </a:extLst>
              </a:tr>
              <a:tr h="185271">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75 - 77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3825119"/>
                  </a:ext>
                </a:extLst>
              </a:tr>
              <a:tr h="185271">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079615"/>
                  </a:ext>
                </a:extLst>
              </a:tr>
              <a:tr h="185271">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856017"/>
                  </a:ext>
                </a:extLst>
              </a:tr>
              <a:tr h="185271">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118495"/>
                  </a:ext>
                </a:extLst>
              </a:tr>
              <a:tr h="172037">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266624"/>
                  </a:ext>
                </a:extLst>
              </a:tr>
              <a:tr h="344074">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747885"/>
                  </a:ext>
                </a:extLst>
              </a:tr>
            </a:tbl>
          </a:graphicData>
        </a:graphic>
      </p:graphicFrame>
      <p:sp>
        <p:nvSpPr>
          <p:cNvPr id="3" name="Rectangle 2">
            <a:extLst>
              <a:ext uri="{FF2B5EF4-FFF2-40B4-BE49-F238E27FC236}">
                <a16:creationId xmlns:a16="http://schemas.microsoft.com/office/drawing/2014/main" id="{CDC2734A-9609-FDB8-7078-64730881DB8A}"/>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16/17 chỉ tiêu đạt; 01/17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41575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29683" y="-6114"/>
            <a:ext cx="347992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TUY PHƯỚC</a:t>
            </a:r>
          </a:p>
        </p:txBody>
      </p:sp>
      <p:graphicFrame>
        <p:nvGraphicFramePr>
          <p:cNvPr id="3" name="Table 2">
            <a:extLst>
              <a:ext uri="{FF2B5EF4-FFF2-40B4-BE49-F238E27FC236}">
                <a16:creationId xmlns:a16="http://schemas.microsoft.com/office/drawing/2014/main" id="{36DA2932-330E-E920-FEA4-35ACC3C24B19}"/>
              </a:ext>
            </a:extLst>
          </p:cNvPr>
          <p:cNvGraphicFramePr>
            <a:graphicFrameLocks noGrp="1"/>
          </p:cNvGraphicFramePr>
          <p:nvPr>
            <p:extLst>
              <p:ext uri="{D42A27DB-BD31-4B8C-83A1-F6EECF244321}">
                <p14:modId xmlns:p14="http://schemas.microsoft.com/office/powerpoint/2010/main" val="1031530211"/>
              </p:ext>
            </p:extLst>
          </p:nvPr>
        </p:nvGraphicFramePr>
        <p:xfrm>
          <a:off x="333411" y="436572"/>
          <a:ext cx="11672463" cy="6084931"/>
        </p:xfrm>
        <a:graphic>
          <a:graphicData uri="http://schemas.openxmlformats.org/drawingml/2006/table">
            <a:tbl>
              <a:tblPr/>
              <a:tblGrid>
                <a:gridCol w="539401">
                  <a:extLst>
                    <a:ext uri="{9D8B030D-6E8A-4147-A177-3AD203B41FA5}">
                      <a16:colId xmlns:a16="http://schemas.microsoft.com/office/drawing/2014/main" val="3560967549"/>
                    </a:ext>
                  </a:extLst>
                </a:gridCol>
                <a:gridCol w="4854603">
                  <a:extLst>
                    <a:ext uri="{9D8B030D-6E8A-4147-A177-3AD203B41FA5}">
                      <a16:colId xmlns:a16="http://schemas.microsoft.com/office/drawing/2014/main" val="4246568614"/>
                    </a:ext>
                  </a:extLst>
                </a:gridCol>
                <a:gridCol w="1364366">
                  <a:extLst>
                    <a:ext uri="{9D8B030D-6E8A-4147-A177-3AD203B41FA5}">
                      <a16:colId xmlns:a16="http://schemas.microsoft.com/office/drawing/2014/main" val="2590635258"/>
                    </a:ext>
                  </a:extLst>
                </a:gridCol>
                <a:gridCol w="1701489">
                  <a:extLst>
                    <a:ext uri="{9D8B030D-6E8A-4147-A177-3AD203B41FA5}">
                      <a16:colId xmlns:a16="http://schemas.microsoft.com/office/drawing/2014/main" val="1819642626"/>
                    </a:ext>
                  </a:extLst>
                </a:gridCol>
                <a:gridCol w="1606302">
                  <a:extLst>
                    <a:ext uri="{9D8B030D-6E8A-4147-A177-3AD203B41FA5}">
                      <a16:colId xmlns:a16="http://schemas.microsoft.com/office/drawing/2014/main" val="4145044904"/>
                    </a:ext>
                  </a:extLst>
                </a:gridCol>
                <a:gridCol w="1606302">
                  <a:extLst>
                    <a:ext uri="{9D8B030D-6E8A-4147-A177-3AD203B41FA5}">
                      <a16:colId xmlns:a16="http://schemas.microsoft.com/office/drawing/2014/main" val="3331037515"/>
                    </a:ext>
                  </a:extLst>
                </a:gridCol>
              </a:tblGrid>
              <a:tr h="379366">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6101959"/>
                  </a:ext>
                </a:extLst>
              </a:tr>
              <a:tr h="189683">
                <a:tc>
                  <a:txBody>
                    <a:bodyPr/>
                    <a:lstStyle/>
                    <a:p>
                      <a:pPr algn="ctr" fontAlgn="b"/>
                      <a:r>
                        <a:rPr lang="vi-VN" sz="1300" b="0" i="1"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6947570"/>
                  </a:ext>
                </a:extLst>
              </a:tr>
              <a:tr h="189683">
                <a:tc>
                  <a:txBody>
                    <a:bodyPr/>
                    <a:lstStyle/>
                    <a:p>
                      <a:pPr algn="ctr" fontAlgn="b"/>
                      <a:r>
                        <a:rPr lang="vi-VN" sz="1300" b="1" i="0" u="none" strike="noStrike">
                          <a:solidFill>
                            <a:srgbClr val="000000"/>
                          </a:solidFill>
                          <a:effectLst/>
                          <a:latin typeface="+mn-lt"/>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Tốc độ tăng giá trị sản phẩm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6,9 - 7,4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6343923"/>
                  </a:ext>
                </a:extLst>
              </a:tr>
              <a:tr h="189683">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Nông, lâm, thuỷ sản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2,9 - 3,4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7481314"/>
                  </a:ext>
                </a:extLst>
              </a:tr>
              <a:tr h="189683">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Công nghiệp và xây dựng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7,9 - 8,4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71306"/>
                  </a:ext>
                </a:extLst>
              </a:tr>
              <a:tr h="189683">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Công nghiệp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7,5 - 8,0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28045"/>
                  </a:ext>
                </a:extLst>
              </a:tr>
              <a:tr h="189683">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Xây dựn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9,4 - 9,9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703619"/>
                  </a:ext>
                </a:extLst>
              </a:tr>
              <a:tr h="189683">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 Dịch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8,1 - 8,6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607330"/>
                  </a:ext>
                </a:extLst>
              </a:tr>
              <a:tr h="189683">
                <a:tc>
                  <a:txBody>
                    <a:bodyPr/>
                    <a:lstStyle/>
                    <a:p>
                      <a:pPr algn="ctr" fontAlgn="b"/>
                      <a:r>
                        <a:rPr lang="vi-VN" sz="13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Kim ngạch xuất khẩu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Triệu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1931157"/>
                  </a:ext>
                </a:extLst>
              </a:tr>
              <a:tr h="189683">
                <a:tc>
                  <a:txBody>
                    <a:bodyPr/>
                    <a:lstStyle/>
                    <a:p>
                      <a:pPr algn="ctr" fontAlgn="b"/>
                      <a:r>
                        <a:rPr lang="vi-VN" sz="13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Tổng thu ngân sách trên địa bàn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Triệu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556.004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724.000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888935"/>
                  </a:ext>
                </a:extLst>
              </a:tr>
              <a:tr h="189683">
                <a:tc>
                  <a:txBody>
                    <a:bodyPr/>
                    <a:lstStyle/>
                    <a:p>
                      <a:pPr algn="ctr" fontAlgn="b"/>
                      <a:r>
                        <a:rPr lang="vi-VN" sz="1300" b="0" i="1"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1" u="none" strike="noStrike">
                          <a:solidFill>
                            <a:srgbClr val="000000"/>
                          </a:solidFill>
                          <a:effectLst/>
                          <a:latin typeface="+mn-lt"/>
                        </a:rPr>
                        <a:t>- Thu tiền sử dụng đất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Triệu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305.000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429.000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6369101"/>
                  </a:ext>
                </a:extLst>
              </a:tr>
              <a:tr h="189683">
                <a:tc>
                  <a:txBody>
                    <a:bodyPr/>
                    <a:lstStyle/>
                    <a:p>
                      <a:pPr algn="ctr" fontAlgn="b"/>
                      <a:r>
                        <a:rPr lang="vi-VN" sz="13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Doanh thu bán lẻ hàng hóa và dịch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Tỷ đồng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11.203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11.224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438325"/>
                  </a:ext>
                </a:extLst>
              </a:tr>
              <a:tr h="189683">
                <a:tc>
                  <a:txBody>
                    <a:bodyPr/>
                    <a:lstStyle/>
                    <a:p>
                      <a:pPr algn="ctr" fontAlgn="b"/>
                      <a:r>
                        <a:rPr lang="vi-VN" sz="13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dân số tham gia bảo hiểm y tế</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111020"/>
                  </a:ext>
                </a:extLst>
              </a:tr>
              <a:tr h="339451">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341866"/>
                  </a:ext>
                </a:extLst>
              </a:tr>
              <a:tr h="189683">
                <a:tc>
                  <a:txBody>
                    <a:bodyPr/>
                    <a:lstStyle/>
                    <a:p>
                      <a:pPr algn="ctr" fontAlgn="b"/>
                      <a:r>
                        <a:rPr lang="vi-VN" sz="1300" b="1" i="0" u="none" strike="noStrike">
                          <a:solidFill>
                            <a:srgbClr val="000000"/>
                          </a:solidFill>
                          <a:effectLst/>
                          <a:latin typeface="+mn-l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67207"/>
                  </a:ext>
                </a:extLst>
              </a:tr>
              <a:tr h="189683">
                <a:tc>
                  <a:txBody>
                    <a:bodyPr/>
                    <a:lstStyle/>
                    <a:p>
                      <a:pPr algn="ctr" fontAlgn="b"/>
                      <a:r>
                        <a:rPr lang="vi-VN" sz="1300" b="1" i="0" u="none" strike="noStrike">
                          <a:solidFill>
                            <a:srgbClr val="000000"/>
                          </a:solidFill>
                          <a:effectLst/>
                          <a:latin typeface="+mn-lt"/>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Bảo hiểm xã hội tự nguyện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2.157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203823"/>
                  </a:ext>
                </a:extLst>
              </a:tr>
              <a:tr h="189683">
                <a:tc>
                  <a:txBody>
                    <a:bodyPr/>
                    <a:lstStyle/>
                    <a:p>
                      <a:pPr algn="ctr" fontAlgn="b"/>
                      <a:r>
                        <a:rPr lang="vi-VN" sz="1300" b="1" i="0" u="none" strike="noStrike">
                          <a:solidFill>
                            <a:srgbClr val="000000"/>
                          </a:solidFill>
                          <a:effectLst/>
                          <a:latin typeface="+mn-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Tạo việc làm mới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4.300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5.102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8668578"/>
                  </a:ext>
                </a:extLst>
              </a:tr>
              <a:tr h="189683">
                <a:tc>
                  <a:txBody>
                    <a:bodyPr/>
                    <a:lstStyle/>
                    <a:p>
                      <a:pPr algn="ctr" fontAlgn="b"/>
                      <a:r>
                        <a:rPr lang="vi-VN" sz="1300" b="1" i="0" u="none" strike="noStrike">
                          <a:solidFill>
                            <a:srgbClr val="000000"/>
                          </a:solidFill>
                          <a:effectLst/>
                          <a:latin typeface="+mn-lt"/>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Đào tạo nghề lao động nông thôn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Người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376798"/>
                  </a:ext>
                </a:extLst>
              </a:tr>
              <a:tr h="189683">
                <a:tc>
                  <a:txBody>
                    <a:bodyPr/>
                    <a:lstStyle/>
                    <a:p>
                      <a:pPr algn="ctr" fontAlgn="b"/>
                      <a:r>
                        <a:rPr lang="vi-VN" sz="1300" b="1" i="0" u="none" strike="noStrike">
                          <a:solidFill>
                            <a:srgbClr val="000000"/>
                          </a:solidFill>
                          <a:effectLst/>
                          <a:latin typeface="+mn-lt"/>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che phủ rừng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4321508"/>
                  </a:ext>
                </a:extLst>
              </a:tr>
              <a:tr h="379366">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86,6 - 90,1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170050"/>
                  </a:ext>
                </a:extLst>
              </a:tr>
              <a:tr h="189683">
                <a:tc>
                  <a:txBody>
                    <a:bodyPr/>
                    <a:lstStyle/>
                    <a:p>
                      <a:pPr algn="ctr" fontAlgn="b"/>
                      <a:r>
                        <a:rPr lang="vi-VN" sz="1300" b="1" i="0" u="none" strike="noStrike">
                          <a:solidFill>
                            <a:srgbClr val="000000"/>
                          </a:solidFill>
                          <a:effectLst/>
                          <a:latin typeface="+mn-lt"/>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chất thải rắn ở đô thị được thu gom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88,93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747206"/>
                  </a:ext>
                </a:extLst>
              </a:tr>
              <a:tr h="189683">
                <a:tc>
                  <a:txBody>
                    <a:bodyPr/>
                    <a:lstStyle/>
                    <a:p>
                      <a:pPr algn="ctr" fontAlgn="b"/>
                      <a:r>
                        <a:rPr lang="vi-VN" sz="1300" b="1" i="0" u="none" strike="noStrike">
                          <a:solidFill>
                            <a:srgbClr val="000000"/>
                          </a:solidFill>
                          <a:effectLst/>
                          <a:latin typeface="+mn-lt"/>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Tỷ lệ chất thải rắn ở nông thôn được thu gom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87,39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505963"/>
                  </a:ext>
                </a:extLst>
              </a:tr>
              <a:tr h="189683">
                <a:tc>
                  <a:txBody>
                    <a:bodyPr/>
                    <a:lstStyle/>
                    <a:p>
                      <a:pPr algn="ctr" fontAlgn="b"/>
                      <a:r>
                        <a:rPr lang="vi-VN" sz="1300" b="1"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Thu hút dự án mới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Dự 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9920040"/>
                  </a:ext>
                </a:extLst>
              </a:tr>
              <a:tr h="189683">
                <a:tc>
                  <a:txBody>
                    <a:bodyPr/>
                    <a:lstStyle/>
                    <a:p>
                      <a:pPr algn="ctr" fontAlgn="b"/>
                      <a:r>
                        <a:rPr lang="vi-VN" sz="1300" b="1" i="0" u="none" strike="noStrike">
                          <a:solidFill>
                            <a:srgbClr val="000000"/>
                          </a:solidFill>
                          <a:effectLst/>
                          <a:latin typeface="+mn-lt"/>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Phòng chống lấn chiếm đất đai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0831"/>
                  </a:ext>
                </a:extLst>
              </a:tr>
              <a:tr h="189683">
                <a:tc>
                  <a:txBody>
                    <a:bodyPr/>
                    <a:lstStyle/>
                    <a:p>
                      <a:pPr algn="ctr" fontAlgn="b"/>
                      <a:r>
                        <a:rPr lang="vi-VN" sz="1300" b="1"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Số vụ vi phạm được giải quyết trong năm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Số vụ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204003"/>
                  </a:ext>
                </a:extLst>
              </a:tr>
              <a:tr h="189683">
                <a:tc>
                  <a:txBody>
                    <a:bodyPr/>
                    <a:lstStyle/>
                    <a:p>
                      <a:pPr algn="ctr" fontAlgn="b"/>
                      <a:r>
                        <a:rPr lang="vi-VN" sz="1300" b="1" i="0" u="none" strike="noStrike">
                          <a:solidFill>
                            <a:srgbClr val="000000"/>
                          </a:solidFill>
                          <a:effectLst/>
                          <a:latin typeface="+mn-lt"/>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mn-lt"/>
                        </a:rPr>
                        <a:t>Giải phóng mặt bằng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4462063"/>
                  </a:ext>
                </a:extLst>
              </a:tr>
              <a:tr h="379366">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817561"/>
                  </a:ext>
                </a:extLst>
              </a:tr>
            </a:tbl>
          </a:graphicData>
        </a:graphic>
      </p:graphicFrame>
      <p:sp>
        <p:nvSpPr>
          <p:cNvPr id="2" name="Rectangle 1">
            <a:extLst>
              <a:ext uri="{FF2B5EF4-FFF2-40B4-BE49-F238E27FC236}">
                <a16:creationId xmlns:a16="http://schemas.microsoft.com/office/drawing/2014/main" id="{059938DC-3721-E235-C287-6CB9B3E5C982}"/>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14/17 chỉ tiêu đạt; 03/17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61724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60821" y="-8228"/>
            <a:ext cx="277507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TÂY SƠN</a:t>
            </a:r>
          </a:p>
        </p:txBody>
      </p:sp>
      <p:graphicFrame>
        <p:nvGraphicFramePr>
          <p:cNvPr id="2" name="Table 1">
            <a:extLst>
              <a:ext uri="{FF2B5EF4-FFF2-40B4-BE49-F238E27FC236}">
                <a16:creationId xmlns:a16="http://schemas.microsoft.com/office/drawing/2014/main" id="{2349C656-54A1-ECA3-3702-501D963709AE}"/>
              </a:ext>
            </a:extLst>
          </p:cNvPr>
          <p:cNvGraphicFramePr>
            <a:graphicFrameLocks noGrp="1"/>
          </p:cNvGraphicFramePr>
          <p:nvPr>
            <p:extLst>
              <p:ext uri="{D42A27DB-BD31-4B8C-83A1-F6EECF244321}">
                <p14:modId xmlns:p14="http://schemas.microsoft.com/office/powerpoint/2010/main" val="1788539438"/>
              </p:ext>
            </p:extLst>
          </p:nvPr>
        </p:nvGraphicFramePr>
        <p:xfrm>
          <a:off x="94005" y="427804"/>
          <a:ext cx="12032477" cy="6097449"/>
        </p:xfrm>
        <a:graphic>
          <a:graphicData uri="http://schemas.openxmlformats.org/drawingml/2006/table">
            <a:tbl>
              <a:tblPr/>
              <a:tblGrid>
                <a:gridCol w="557427">
                  <a:extLst>
                    <a:ext uri="{9D8B030D-6E8A-4147-A177-3AD203B41FA5}">
                      <a16:colId xmlns:a16="http://schemas.microsoft.com/office/drawing/2014/main" val="174706027"/>
                    </a:ext>
                  </a:extLst>
                </a:gridCol>
                <a:gridCol w="5048702">
                  <a:extLst>
                    <a:ext uri="{9D8B030D-6E8A-4147-A177-3AD203B41FA5}">
                      <a16:colId xmlns:a16="http://schemas.microsoft.com/office/drawing/2014/main" val="609736643"/>
                    </a:ext>
                  </a:extLst>
                </a:gridCol>
                <a:gridCol w="1449314">
                  <a:extLst>
                    <a:ext uri="{9D8B030D-6E8A-4147-A177-3AD203B41FA5}">
                      <a16:colId xmlns:a16="http://schemas.microsoft.com/office/drawing/2014/main" val="2300169130"/>
                    </a:ext>
                  </a:extLst>
                </a:gridCol>
                <a:gridCol w="1465238">
                  <a:extLst>
                    <a:ext uri="{9D8B030D-6E8A-4147-A177-3AD203B41FA5}">
                      <a16:colId xmlns:a16="http://schemas.microsoft.com/office/drawing/2014/main" val="171746946"/>
                    </a:ext>
                  </a:extLst>
                </a:gridCol>
                <a:gridCol w="1755898">
                  <a:extLst>
                    <a:ext uri="{9D8B030D-6E8A-4147-A177-3AD203B41FA5}">
                      <a16:colId xmlns:a16="http://schemas.microsoft.com/office/drawing/2014/main" val="75024045"/>
                    </a:ext>
                  </a:extLst>
                </a:gridCol>
                <a:gridCol w="1755898">
                  <a:extLst>
                    <a:ext uri="{9D8B030D-6E8A-4147-A177-3AD203B41FA5}">
                      <a16:colId xmlns:a16="http://schemas.microsoft.com/office/drawing/2014/main" val="1259391257"/>
                    </a:ext>
                  </a:extLst>
                </a:gridCol>
              </a:tblGrid>
              <a:tr h="390376">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192952"/>
                  </a:ext>
                </a:extLst>
              </a:tr>
              <a:tr h="195188">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080101"/>
                  </a:ext>
                </a:extLst>
              </a:tr>
              <a:tr h="195188">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9,1 - 9,5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5795347"/>
                  </a:ext>
                </a:extLst>
              </a:tr>
              <a:tr h="195188">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3,6 - 3,8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638290"/>
                  </a:ext>
                </a:extLst>
              </a:tr>
              <a:tr h="195188">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12,4 - 13,0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8302048"/>
                  </a:ext>
                </a:extLst>
              </a:tr>
              <a:tr h="195188">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12,2 - 12,7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790218"/>
                  </a:ext>
                </a:extLst>
              </a:tr>
              <a:tr h="195188">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12,9 - 13,6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917902"/>
                  </a:ext>
                </a:extLst>
              </a:tr>
              <a:tr h="195188">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8,9 - 9,2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95860"/>
                  </a:ext>
                </a:extLst>
              </a:tr>
              <a:tr h="210203">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398525"/>
                  </a:ext>
                </a:extLst>
              </a:tr>
              <a:tr h="195188">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515310"/>
                  </a:ext>
                </a:extLst>
              </a:tr>
              <a:tr h="195188">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 Không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724484"/>
                  </a:ext>
                </a:extLst>
              </a:tr>
              <a:tr h="195188">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4.922,8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026998"/>
                  </a:ext>
                </a:extLst>
              </a:tr>
              <a:tr h="195188">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768109"/>
                  </a:ext>
                </a:extLst>
              </a:tr>
              <a:tr h="230049">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998513"/>
                  </a:ext>
                </a:extLst>
              </a:tr>
              <a:tr h="210203">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7416925"/>
                  </a:ext>
                </a:extLst>
              </a:tr>
              <a:tr h="195188">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725186"/>
                  </a:ext>
                </a:extLst>
              </a:tr>
              <a:tr h="195188">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6894258"/>
                  </a:ext>
                </a:extLst>
              </a:tr>
              <a:tr h="195188">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8515067"/>
                  </a:ext>
                </a:extLst>
              </a:tr>
              <a:tr h="195188">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9017278"/>
                  </a:ext>
                </a:extLst>
              </a:tr>
              <a:tr h="390376">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95,1 - 98,0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884676"/>
                  </a:ext>
                </a:extLst>
              </a:tr>
              <a:tr h="210203">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81 - 90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2265449"/>
                  </a:ext>
                </a:extLst>
              </a:tr>
              <a:tr h="210203">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75 - 77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0330598"/>
                  </a:ext>
                </a:extLst>
              </a:tr>
              <a:tr h="210203">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807986"/>
                  </a:ext>
                </a:extLst>
              </a:tr>
              <a:tr h="210203">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8129228"/>
                  </a:ext>
                </a:extLst>
              </a:tr>
              <a:tr h="210203">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454275"/>
                  </a:ext>
                </a:extLst>
              </a:tr>
              <a:tr h="210203">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711327"/>
                  </a:ext>
                </a:extLst>
              </a:tr>
              <a:tr h="390376">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Đạt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453237"/>
                  </a:ext>
                </a:extLst>
              </a:tr>
            </a:tbl>
          </a:graphicData>
        </a:graphic>
      </p:graphicFrame>
      <p:sp>
        <p:nvSpPr>
          <p:cNvPr id="3" name="Rectangle 2">
            <a:extLst>
              <a:ext uri="{FF2B5EF4-FFF2-40B4-BE49-F238E27FC236}">
                <a16:creationId xmlns:a16="http://schemas.microsoft.com/office/drawing/2014/main" id="{63E7065E-BF36-0AE6-7444-B0C82947F326}"/>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17/17 chỉ tiêu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2142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449540" y="16475"/>
            <a:ext cx="290842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HOÀI ÂN</a:t>
            </a:r>
          </a:p>
        </p:txBody>
      </p:sp>
      <p:graphicFrame>
        <p:nvGraphicFramePr>
          <p:cNvPr id="2" name="Table 1">
            <a:extLst>
              <a:ext uri="{FF2B5EF4-FFF2-40B4-BE49-F238E27FC236}">
                <a16:creationId xmlns:a16="http://schemas.microsoft.com/office/drawing/2014/main" id="{6D64564A-D21C-9629-2564-8ED4B93DC842}"/>
              </a:ext>
            </a:extLst>
          </p:cNvPr>
          <p:cNvGraphicFramePr>
            <a:graphicFrameLocks noGrp="1"/>
          </p:cNvGraphicFramePr>
          <p:nvPr>
            <p:extLst>
              <p:ext uri="{D42A27DB-BD31-4B8C-83A1-F6EECF244321}">
                <p14:modId xmlns:p14="http://schemas.microsoft.com/office/powerpoint/2010/main" val="4151184516"/>
              </p:ext>
            </p:extLst>
          </p:nvPr>
        </p:nvGraphicFramePr>
        <p:xfrm>
          <a:off x="119641" y="442107"/>
          <a:ext cx="11981203" cy="6047127"/>
        </p:xfrm>
        <a:graphic>
          <a:graphicData uri="http://schemas.openxmlformats.org/drawingml/2006/table">
            <a:tbl>
              <a:tblPr/>
              <a:tblGrid>
                <a:gridCol w="865333">
                  <a:extLst>
                    <a:ext uri="{9D8B030D-6E8A-4147-A177-3AD203B41FA5}">
                      <a16:colId xmlns:a16="http://schemas.microsoft.com/office/drawing/2014/main" val="886842579"/>
                    </a:ext>
                  </a:extLst>
                </a:gridCol>
                <a:gridCol w="4925081">
                  <a:extLst>
                    <a:ext uri="{9D8B030D-6E8A-4147-A177-3AD203B41FA5}">
                      <a16:colId xmlns:a16="http://schemas.microsoft.com/office/drawing/2014/main" val="3306003568"/>
                    </a:ext>
                  </a:extLst>
                </a:gridCol>
                <a:gridCol w="1485272">
                  <a:extLst>
                    <a:ext uri="{9D8B030D-6E8A-4147-A177-3AD203B41FA5}">
                      <a16:colId xmlns:a16="http://schemas.microsoft.com/office/drawing/2014/main" val="1549370446"/>
                    </a:ext>
                  </a:extLst>
                </a:gridCol>
                <a:gridCol w="1536935">
                  <a:extLst>
                    <a:ext uri="{9D8B030D-6E8A-4147-A177-3AD203B41FA5}">
                      <a16:colId xmlns:a16="http://schemas.microsoft.com/office/drawing/2014/main" val="2505194677"/>
                    </a:ext>
                  </a:extLst>
                </a:gridCol>
                <a:gridCol w="1584291">
                  <a:extLst>
                    <a:ext uri="{9D8B030D-6E8A-4147-A177-3AD203B41FA5}">
                      <a16:colId xmlns:a16="http://schemas.microsoft.com/office/drawing/2014/main" val="1068673267"/>
                    </a:ext>
                  </a:extLst>
                </a:gridCol>
                <a:gridCol w="1584291">
                  <a:extLst>
                    <a:ext uri="{9D8B030D-6E8A-4147-A177-3AD203B41FA5}">
                      <a16:colId xmlns:a16="http://schemas.microsoft.com/office/drawing/2014/main" val="2942620044"/>
                    </a:ext>
                  </a:extLst>
                </a:gridCol>
              </a:tblGrid>
              <a:tr h="379820">
                <a:tc>
                  <a:txBody>
                    <a:bodyPr/>
                    <a:lstStyle/>
                    <a:p>
                      <a:pPr algn="ctr" fontAlgn="ctr"/>
                      <a:r>
                        <a:rPr lang="vi-VN" sz="1300" b="1" i="0" u="none" strike="noStrike">
                          <a:solidFill>
                            <a:srgbClr val="000000"/>
                          </a:solidFill>
                          <a:effectLst/>
                          <a:latin typeface="+mn-lt"/>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1175672"/>
                  </a:ext>
                </a:extLst>
              </a:tr>
              <a:tr h="189910">
                <a:tc>
                  <a:txBody>
                    <a:bodyPr/>
                    <a:lstStyle/>
                    <a:p>
                      <a:pPr algn="ctr" fontAlgn="ctr"/>
                      <a:r>
                        <a:rPr lang="vi-VN" sz="1300" b="0" i="1" u="none" strike="noStrike">
                          <a:solidFill>
                            <a:srgbClr val="000000"/>
                          </a:solidFill>
                          <a:effectLst/>
                          <a:latin typeface="+mn-lt"/>
                        </a:rPr>
                        <a:t>1</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516002"/>
                  </a:ext>
                </a:extLst>
              </a:tr>
              <a:tr h="189910">
                <a:tc>
                  <a:txBody>
                    <a:bodyPr/>
                    <a:lstStyle/>
                    <a:p>
                      <a:pPr algn="ctr" fontAlgn="ctr"/>
                      <a:r>
                        <a:rPr lang="vi-VN" sz="1300" b="1" i="0" u="none" strike="noStrike">
                          <a:solidFill>
                            <a:srgbClr val="000000"/>
                          </a:solidFill>
                          <a:effectLst/>
                          <a:latin typeface="+mn-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16255"/>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824371"/>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301696"/>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1351"/>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496920"/>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201723"/>
                  </a:ext>
                </a:extLst>
              </a:tr>
              <a:tr h="189910">
                <a:tc>
                  <a:txBody>
                    <a:bodyPr/>
                    <a:lstStyle/>
                    <a:p>
                      <a:pPr algn="ctr" fontAlgn="ctr"/>
                      <a:r>
                        <a:rPr lang="vi-VN" sz="1300" b="1" i="0" u="none" strike="noStrike">
                          <a:solidFill>
                            <a:srgbClr val="000000"/>
                          </a:solidFill>
                          <a:effectLst/>
                          <a:latin typeface="+mn-lt"/>
                        </a:rPr>
                        <a:t>2</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820219"/>
                  </a:ext>
                </a:extLst>
              </a:tr>
              <a:tr h="189910">
                <a:tc>
                  <a:txBody>
                    <a:bodyPr/>
                    <a:lstStyle/>
                    <a:p>
                      <a:pPr algn="ctr" fontAlgn="ctr"/>
                      <a:r>
                        <a:rPr lang="vi-VN" sz="1300" b="1" i="0" u="none" strike="noStrike">
                          <a:solidFill>
                            <a:srgbClr val="000000"/>
                          </a:solidFill>
                          <a:effectLst/>
                          <a:latin typeface="+mn-lt"/>
                        </a:rPr>
                        <a:t>3</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104.479,0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129.000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022534"/>
                  </a:ext>
                </a:extLst>
              </a:tr>
              <a:tr h="189910">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53.000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448022"/>
                  </a:ext>
                </a:extLst>
              </a:tr>
              <a:tr h="189910">
                <a:tc>
                  <a:txBody>
                    <a:bodyPr/>
                    <a:lstStyle/>
                    <a:p>
                      <a:pPr algn="ctr" fontAlgn="ctr"/>
                      <a:r>
                        <a:rPr lang="vi-VN" sz="1300" b="1" i="0" u="none" strike="noStrike">
                          <a:solidFill>
                            <a:srgbClr val="000000"/>
                          </a:solidFill>
                          <a:effectLst/>
                          <a:latin typeface="+mn-lt"/>
                        </a:rPr>
                        <a:t>4</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4177,8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658773"/>
                  </a:ext>
                </a:extLst>
              </a:tr>
              <a:tr h="189910">
                <a:tc>
                  <a:txBody>
                    <a:bodyPr/>
                    <a:lstStyle/>
                    <a:p>
                      <a:pPr algn="ctr" fontAlgn="ctr"/>
                      <a:r>
                        <a:rPr lang="vi-VN" sz="1300" b="1" i="0" u="none" strike="noStrike">
                          <a:solidFill>
                            <a:srgbClr val="000000"/>
                          </a:solidFill>
                          <a:effectLst/>
                          <a:latin typeface="+mn-lt"/>
                        </a:rPr>
                        <a:t>5</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94,01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94,01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660440"/>
                  </a:ext>
                </a:extLst>
              </a:tr>
              <a:tr h="210207">
                <a:tc>
                  <a:txBody>
                    <a:bodyPr/>
                    <a:lstStyle/>
                    <a:p>
                      <a:pPr algn="ctr" fontAlgn="ctr"/>
                      <a:r>
                        <a:rPr lang="vi-VN" sz="1300" b="1" i="0" u="none" strike="noStrike">
                          <a:solidFill>
                            <a:srgbClr val="000000"/>
                          </a:solidFill>
                          <a:effectLst/>
                          <a:latin typeface="+mn-lt"/>
                        </a:rPr>
                        <a:t>6</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023444"/>
                  </a:ext>
                </a:extLst>
              </a:tr>
              <a:tr h="189910">
                <a:tc>
                  <a:txBody>
                    <a:bodyPr/>
                    <a:lstStyle/>
                    <a:p>
                      <a:pPr algn="ctr" fontAlgn="ctr"/>
                      <a:r>
                        <a:rPr lang="vi-VN" sz="1300" b="1" i="0" u="none" strike="noStrike">
                          <a:solidFill>
                            <a:srgbClr val="000000"/>
                          </a:solidFill>
                          <a:effectLst/>
                          <a:latin typeface="+mn-lt"/>
                        </a:rPr>
                        <a:t>7</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648791"/>
                  </a:ext>
                </a:extLst>
              </a:tr>
              <a:tr h="189910">
                <a:tc>
                  <a:txBody>
                    <a:bodyPr/>
                    <a:lstStyle/>
                    <a:p>
                      <a:pPr algn="ctr" fontAlgn="ctr"/>
                      <a:r>
                        <a:rPr lang="vi-VN" sz="1300" b="1" i="0" u="none" strike="noStrike">
                          <a:solidFill>
                            <a:srgbClr val="000000"/>
                          </a:solidFill>
                          <a:effectLst/>
                          <a:latin typeface="+mn-lt"/>
                        </a:rPr>
                        <a:t>8</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2.370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324805"/>
                  </a:ext>
                </a:extLst>
              </a:tr>
              <a:tr h="189910">
                <a:tc>
                  <a:txBody>
                    <a:bodyPr/>
                    <a:lstStyle/>
                    <a:p>
                      <a:pPr algn="ctr" fontAlgn="ctr"/>
                      <a:r>
                        <a:rPr lang="vi-VN" sz="1300" b="1" i="0" u="none" strike="noStrike">
                          <a:solidFill>
                            <a:srgbClr val="000000"/>
                          </a:solidFill>
                          <a:effectLst/>
                          <a:latin typeface="+mn-lt"/>
                        </a:rPr>
                        <a:t>9</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2.770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134252"/>
                  </a:ext>
                </a:extLst>
              </a:tr>
              <a:tr h="189910">
                <a:tc>
                  <a:txBody>
                    <a:bodyPr/>
                    <a:lstStyle/>
                    <a:p>
                      <a:pPr algn="ctr" fontAlgn="ctr"/>
                      <a:r>
                        <a:rPr lang="vi-VN" sz="1300" b="1" i="0" u="none" strike="noStrike">
                          <a:solidFill>
                            <a:srgbClr val="000000"/>
                          </a:solidFill>
                          <a:effectLst/>
                          <a:latin typeface="+mn-lt"/>
                        </a:rPr>
                        <a:t>10</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816086"/>
                  </a:ext>
                </a:extLst>
              </a:tr>
              <a:tr h="189910">
                <a:tc>
                  <a:txBody>
                    <a:bodyPr/>
                    <a:lstStyle/>
                    <a:p>
                      <a:pPr algn="ctr" fontAlgn="ctr"/>
                      <a:r>
                        <a:rPr lang="vi-VN" sz="1300" b="1" i="0" u="none" strike="noStrike">
                          <a:solidFill>
                            <a:srgbClr val="000000"/>
                          </a:solidFill>
                          <a:effectLst/>
                          <a:latin typeface="+mn-lt"/>
                        </a:rPr>
                        <a:t>11</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67215"/>
                  </a:ext>
                </a:extLst>
              </a:tr>
              <a:tr h="379820">
                <a:tc>
                  <a:txBody>
                    <a:bodyPr/>
                    <a:lstStyle/>
                    <a:p>
                      <a:pPr algn="ctr" fontAlgn="ctr"/>
                      <a:r>
                        <a:rPr lang="vi-VN" sz="1300" b="1" i="0" u="none" strike="noStrike">
                          <a:solidFill>
                            <a:srgbClr val="000000"/>
                          </a:solidFill>
                          <a:effectLst/>
                          <a:latin typeface="+mn-lt"/>
                        </a:rPr>
                        <a:t>12</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98,1 - 99,1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180366"/>
                  </a:ext>
                </a:extLst>
              </a:tr>
              <a:tr h="204518">
                <a:tc>
                  <a:txBody>
                    <a:bodyPr/>
                    <a:lstStyle/>
                    <a:p>
                      <a:pPr algn="ctr" fontAlgn="ctr"/>
                      <a:r>
                        <a:rPr lang="vi-VN" sz="1300" b="1" i="0" u="none" strike="noStrike">
                          <a:solidFill>
                            <a:srgbClr val="000000"/>
                          </a:solidFill>
                          <a:effectLst/>
                          <a:latin typeface="+mn-lt"/>
                        </a:rPr>
                        <a:t>13</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672919"/>
                  </a:ext>
                </a:extLst>
              </a:tr>
              <a:tr h="210207">
                <a:tc>
                  <a:txBody>
                    <a:bodyPr/>
                    <a:lstStyle/>
                    <a:p>
                      <a:pPr algn="ctr" fontAlgn="ctr"/>
                      <a:r>
                        <a:rPr lang="vi-VN" sz="1300" b="1" i="0" u="none" strike="noStrike">
                          <a:solidFill>
                            <a:srgbClr val="000000"/>
                          </a:solidFill>
                          <a:effectLst/>
                          <a:latin typeface="+mn-lt"/>
                        </a:rPr>
                        <a:t>14</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05520"/>
                  </a:ext>
                </a:extLst>
              </a:tr>
              <a:tr h="204518">
                <a:tc>
                  <a:txBody>
                    <a:bodyPr/>
                    <a:lstStyle/>
                    <a:p>
                      <a:pPr algn="ctr" fontAlgn="ctr"/>
                      <a:r>
                        <a:rPr lang="vi-VN" sz="1300" b="1" i="0" u="none" strike="noStrike">
                          <a:solidFill>
                            <a:srgbClr val="000000"/>
                          </a:solidFill>
                          <a:effectLst/>
                          <a:latin typeface="+mn-lt"/>
                        </a:rPr>
                        <a:t>15</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414179"/>
                  </a:ext>
                </a:extLst>
              </a:tr>
              <a:tr h="204518">
                <a:tc>
                  <a:txBody>
                    <a:bodyPr/>
                    <a:lstStyle/>
                    <a:p>
                      <a:pPr algn="ctr" fontAlgn="ctr"/>
                      <a:r>
                        <a:rPr lang="vi-VN" sz="1300" b="1" i="0" u="none" strike="noStrike">
                          <a:solidFill>
                            <a:srgbClr val="000000"/>
                          </a:solidFill>
                          <a:effectLst/>
                          <a:latin typeface="+mn-lt"/>
                        </a:rPr>
                        <a:t>16</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827502"/>
                  </a:ext>
                </a:extLst>
              </a:tr>
              <a:tr h="204518">
                <a:tc>
                  <a:txBody>
                    <a:bodyPr/>
                    <a:lstStyle/>
                    <a:p>
                      <a:pPr algn="ctr" fontAlgn="ctr"/>
                      <a:r>
                        <a:rPr lang="vi-VN" sz="1300" b="1"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441902"/>
                  </a:ext>
                </a:extLst>
              </a:tr>
              <a:tr h="189910">
                <a:tc>
                  <a:txBody>
                    <a:bodyPr/>
                    <a:lstStyle/>
                    <a:p>
                      <a:pPr algn="ctr" fontAlgn="ctr"/>
                      <a:r>
                        <a:rPr lang="vi-VN" sz="1300" b="1" i="0" u="none" strike="noStrike">
                          <a:solidFill>
                            <a:srgbClr val="000000"/>
                          </a:solidFill>
                          <a:effectLst/>
                          <a:latin typeface="+mn-lt"/>
                        </a:rPr>
                        <a:t>17</a:t>
                      </a:r>
                    </a:p>
                  </a:txBody>
                  <a:tcPr marL="632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8993944"/>
                  </a:ext>
                </a:extLst>
              </a:tr>
              <a:tr h="379820">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53,85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089294"/>
                  </a:ext>
                </a:extLst>
              </a:tr>
            </a:tbl>
          </a:graphicData>
        </a:graphic>
      </p:graphicFrame>
      <p:sp>
        <p:nvSpPr>
          <p:cNvPr id="3" name="Rectangle 2">
            <a:extLst>
              <a:ext uri="{FF2B5EF4-FFF2-40B4-BE49-F238E27FC236}">
                <a16:creationId xmlns:a16="http://schemas.microsoft.com/office/drawing/2014/main" id="{44061783-D960-E636-567E-33E8CD69EABC}"/>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14/17 chỉ tiêu đạt; 03/17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83013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5146583" y="-13194"/>
            <a:ext cx="260362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AN LÃO</a:t>
            </a:r>
          </a:p>
        </p:txBody>
      </p:sp>
      <p:graphicFrame>
        <p:nvGraphicFramePr>
          <p:cNvPr id="2" name="Table 1">
            <a:extLst>
              <a:ext uri="{FF2B5EF4-FFF2-40B4-BE49-F238E27FC236}">
                <a16:creationId xmlns:a16="http://schemas.microsoft.com/office/drawing/2014/main" id="{77303F98-7B86-3D5B-1A21-B7248DD42397}"/>
              </a:ext>
            </a:extLst>
          </p:cNvPr>
          <p:cNvGraphicFramePr>
            <a:graphicFrameLocks noGrp="1"/>
          </p:cNvGraphicFramePr>
          <p:nvPr>
            <p:extLst>
              <p:ext uri="{D42A27DB-BD31-4B8C-83A1-F6EECF244321}">
                <p14:modId xmlns:p14="http://schemas.microsoft.com/office/powerpoint/2010/main" val="3276297941"/>
              </p:ext>
            </p:extLst>
          </p:nvPr>
        </p:nvGraphicFramePr>
        <p:xfrm>
          <a:off x="213644" y="439926"/>
          <a:ext cx="11878655" cy="5836920"/>
        </p:xfrm>
        <a:graphic>
          <a:graphicData uri="http://schemas.openxmlformats.org/drawingml/2006/table">
            <a:tbl>
              <a:tblPr/>
              <a:tblGrid>
                <a:gridCol w="732040">
                  <a:extLst>
                    <a:ext uri="{9D8B030D-6E8A-4147-A177-3AD203B41FA5}">
                      <a16:colId xmlns:a16="http://schemas.microsoft.com/office/drawing/2014/main" val="3834877014"/>
                    </a:ext>
                  </a:extLst>
                </a:gridCol>
                <a:gridCol w="4736994">
                  <a:extLst>
                    <a:ext uri="{9D8B030D-6E8A-4147-A177-3AD203B41FA5}">
                      <a16:colId xmlns:a16="http://schemas.microsoft.com/office/drawing/2014/main" val="506905080"/>
                    </a:ext>
                  </a:extLst>
                </a:gridCol>
                <a:gridCol w="1519411">
                  <a:extLst>
                    <a:ext uri="{9D8B030D-6E8A-4147-A177-3AD203B41FA5}">
                      <a16:colId xmlns:a16="http://schemas.microsoft.com/office/drawing/2014/main" val="2181567696"/>
                    </a:ext>
                  </a:extLst>
                </a:gridCol>
                <a:gridCol w="1825850">
                  <a:extLst>
                    <a:ext uri="{9D8B030D-6E8A-4147-A177-3AD203B41FA5}">
                      <a16:colId xmlns:a16="http://schemas.microsoft.com/office/drawing/2014/main" val="4125593793"/>
                    </a:ext>
                  </a:extLst>
                </a:gridCol>
                <a:gridCol w="1617300">
                  <a:extLst>
                    <a:ext uri="{9D8B030D-6E8A-4147-A177-3AD203B41FA5}">
                      <a16:colId xmlns:a16="http://schemas.microsoft.com/office/drawing/2014/main" val="622065339"/>
                    </a:ext>
                  </a:extLst>
                </a:gridCol>
                <a:gridCol w="1447060">
                  <a:extLst>
                    <a:ext uri="{9D8B030D-6E8A-4147-A177-3AD203B41FA5}">
                      <a16:colId xmlns:a16="http://schemas.microsoft.com/office/drawing/2014/main" val="3366544814"/>
                    </a:ext>
                  </a:extLst>
                </a:gridCol>
              </a:tblGrid>
              <a:tr h="356923">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Ứơc  thực hiện cả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32275"/>
                  </a:ext>
                </a:extLst>
              </a:tr>
              <a:tr h="178462">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975049"/>
                  </a:ext>
                </a:extLst>
              </a:tr>
              <a:tr h="178462">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199207"/>
                  </a:ext>
                </a:extLst>
              </a:tr>
              <a:tr h="17846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3,8 - 4,0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616998"/>
                  </a:ext>
                </a:extLst>
              </a:tr>
              <a:tr h="17846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12,9 - 13,8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603111"/>
                  </a:ext>
                </a:extLst>
              </a:tr>
              <a:tr h="17846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10,2 - 10,8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4303824"/>
                  </a:ext>
                </a:extLst>
              </a:tr>
              <a:tr h="17846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14,8 - 15,9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8761875"/>
                  </a:ext>
                </a:extLst>
              </a:tr>
              <a:tr h="178462">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6,5 - 7,0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859809"/>
                  </a:ext>
                </a:extLst>
              </a:tr>
              <a:tr h="178462">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609939"/>
                  </a:ext>
                </a:extLst>
              </a:tr>
              <a:tr h="178462">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mn-lt"/>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828594"/>
                  </a:ext>
                </a:extLst>
              </a:tr>
              <a:tr h="178462">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11343"/>
                  </a:ext>
                </a:extLst>
              </a:tr>
              <a:tr h="178462">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137642"/>
                  </a:ext>
                </a:extLst>
              </a:tr>
              <a:tr h="178462">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428306"/>
                  </a:ext>
                </a:extLst>
              </a:tr>
              <a:tr h="178462">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mn-lt"/>
                        </a:rPr>
                        <a:t>15,82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9664054"/>
                  </a:ext>
                </a:extLst>
              </a:tr>
              <a:tr h="178462">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 Bảo hiểm xã hội tự nguyện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Người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866941"/>
                  </a:ext>
                </a:extLst>
              </a:tr>
              <a:tr h="178462">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1499653"/>
                  </a:ext>
                </a:extLst>
              </a:tr>
              <a:tr h="178462">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2513443"/>
                  </a:ext>
                </a:extLst>
              </a:tr>
              <a:tr h="178462">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7655158"/>
                  </a:ext>
                </a:extLst>
              </a:tr>
              <a:tr h="356923">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19,9 - 21,7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3539095"/>
                  </a:ext>
                </a:extLst>
              </a:tr>
              <a:tr h="192189">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67,0-91,0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6318117"/>
                  </a:ext>
                </a:extLst>
              </a:tr>
              <a:tr h="192189">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55,0-60,0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659474"/>
                  </a:ext>
                </a:extLst>
              </a:tr>
              <a:tr h="192189">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422087"/>
                  </a:ext>
                </a:extLst>
              </a:tr>
              <a:tr h="192189">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232285"/>
                  </a:ext>
                </a:extLst>
              </a:tr>
              <a:tr h="192189">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5991978"/>
                  </a:ext>
                </a:extLst>
              </a:tr>
              <a:tr h="178462">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682525"/>
                  </a:ext>
                </a:extLst>
              </a:tr>
              <a:tr h="356923">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&gt;=50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73986"/>
                  </a:ext>
                </a:extLst>
              </a:tr>
            </a:tbl>
          </a:graphicData>
        </a:graphic>
      </p:graphicFrame>
      <p:sp>
        <p:nvSpPr>
          <p:cNvPr id="3" name="Rectangle 2">
            <a:extLst>
              <a:ext uri="{FF2B5EF4-FFF2-40B4-BE49-F238E27FC236}">
                <a16:creationId xmlns:a16="http://schemas.microsoft.com/office/drawing/2014/main" id="{C2312CE7-A30D-9524-4563-00C96A84BC2C}"/>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15/16 chỉ tiêu đạt; 01/16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7746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TÌNH HÌNH KINH TẾ - XÃ HỘI</a:t>
            </a:r>
          </a:p>
          <a:p>
            <a:pPr algn="ctr"/>
            <a:r>
              <a:rPr lang="en-US" sz="24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NĂM 2024</a:t>
            </a:r>
            <a:endParaRPr lang="en-US" sz="36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4597729" y="-12779"/>
            <a:ext cx="3146545"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VÂN CANH</a:t>
            </a:r>
          </a:p>
        </p:txBody>
      </p:sp>
      <p:graphicFrame>
        <p:nvGraphicFramePr>
          <p:cNvPr id="2" name="Table 1">
            <a:extLst>
              <a:ext uri="{FF2B5EF4-FFF2-40B4-BE49-F238E27FC236}">
                <a16:creationId xmlns:a16="http://schemas.microsoft.com/office/drawing/2014/main" id="{828BD874-99CD-A3A6-C570-36C0EBA978E9}"/>
              </a:ext>
            </a:extLst>
          </p:cNvPr>
          <p:cNvGraphicFramePr>
            <a:graphicFrameLocks noGrp="1"/>
          </p:cNvGraphicFramePr>
          <p:nvPr>
            <p:extLst>
              <p:ext uri="{D42A27DB-BD31-4B8C-83A1-F6EECF244321}">
                <p14:modId xmlns:p14="http://schemas.microsoft.com/office/powerpoint/2010/main" val="2737193896"/>
              </p:ext>
            </p:extLst>
          </p:nvPr>
        </p:nvGraphicFramePr>
        <p:xfrm>
          <a:off x="136733" y="414705"/>
          <a:ext cx="11972658" cy="6083281"/>
        </p:xfrm>
        <a:graphic>
          <a:graphicData uri="http://schemas.openxmlformats.org/drawingml/2006/table">
            <a:tbl>
              <a:tblPr/>
              <a:tblGrid>
                <a:gridCol w="620857">
                  <a:extLst>
                    <a:ext uri="{9D8B030D-6E8A-4147-A177-3AD203B41FA5}">
                      <a16:colId xmlns:a16="http://schemas.microsoft.com/office/drawing/2014/main" val="2480477754"/>
                    </a:ext>
                  </a:extLst>
                </a:gridCol>
                <a:gridCol w="4966853">
                  <a:extLst>
                    <a:ext uri="{9D8B030D-6E8A-4147-A177-3AD203B41FA5}">
                      <a16:colId xmlns:a16="http://schemas.microsoft.com/office/drawing/2014/main" val="2563295581"/>
                    </a:ext>
                  </a:extLst>
                </a:gridCol>
                <a:gridCol w="1509811">
                  <a:extLst>
                    <a:ext uri="{9D8B030D-6E8A-4147-A177-3AD203B41FA5}">
                      <a16:colId xmlns:a16="http://schemas.microsoft.com/office/drawing/2014/main" val="3650821900"/>
                    </a:ext>
                  </a:extLst>
                </a:gridCol>
                <a:gridCol w="1509811">
                  <a:extLst>
                    <a:ext uri="{9D8B030D-6E8A-4147-A177-3AD203B41FA5}">
                      <a16:colId xmlns:a16="http://schemas.microsoft.com/office/drawing/2014/main" val="313033390"/>
                    </a:ext>
                  </a:extLst>
                </a:gridCol>
                <a:gridCol w="1682663">
                  <a:extLst>
                    <a:ext uri="{9D8B030D-6E8A-4147-A177-3AD203B41FA5}">
                      <a16:colId xmlns:a16="http://schemas.microsoft.com/office/drawing/2014/main" val="3695106022"/>
                    </a:ext>
                  </a:extLst>
                </a:gridCol>
                <a:gridCol w="1682663">
                  <a:extLst>
                    <a:ext uri="{9D8B030D-6E8A-4147-A177-3AD203B41FA5}">
                      <a16:colId xmlns:a16="http://schemas.microsoft.com/office/drawing/2014/main" val="4191794749"/>
                    </a:ext>
                  </a:extLst>
                </a:gridCol>
              </a:tblGrid>
              <a:tr h="379737">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giao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951247"/>
                  </a:ext>
                </a:extLst>
              </a:tr>
              <a:tr h="189869">
                <a:tc>
                  <a:txBody>
                    <a:bodyPr/>
                    <a:lstStyle/>
                    <a:p>
                      <a:pPr algn="ctr" fontAlgn="ctr"/>
                      <a:r>
                        <a:rPr lang="vi-VN" sz="1300" b="1"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4471376"/>
                  </a:ext>
                </a:extLst>
              </a:tr>
              <a:tr h="189869">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10,8 - 11,3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857408"/>
                  </a:ext>
                </a:extLst>
              </a:tr>
              <a:tr h="189869">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3,5 - 3,7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7570357"/>
                  </a:ext>
                </a:extLst>
              </a:tr>
              <a:tr h="189869">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14,6 - 15,2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4698384"/>
                  </a:ext>
                </a:extLst>
              </a:tr>
              <a:tr h="189869">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15,2 - 15,7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615000"/>
                  </a:ext>
                </a:extLst>
              </a:tr>
              <a:tr h="189869">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11,4 - 12,7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3865604"/>
                  </a:ext>
                </a:extLst>
              </a:tr>
              <a:tr h="189869">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5,8 - 6,2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845304"/>
                  </a:ext>
                </a:extLst>
              </a:tr>
              <a:tr h="189869">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509691"/>
                  </a:ext>
                </a:extLst>
              </a:tr>
              <a:tr h="189869">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321605"/>
                  </a:ext>
                </a:extLst>
              </a:tr>
              <a:tr h="189869">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253619"/>
                  </a:ext>
                </a:extLst>
              </a:tr>
              <a:tr h="189869">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614763"/>
                  </a:ext>
                </a:extLst>
              </a:tr>
              <a:tr h="189869">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874670"/>
                  </a:ext>
                </a:extLst>
              </a:tr>
              <a:tr h="189869">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437075"/>
                  </a:ext>
                </a:extLst>
              </a:tr>
              <a:tr h="189869">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460157"/>
                  </a:ext>
                </a:extLst>
              </a:tr>
              <a:tr h="189869">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278190"/>
                  </a:ext>
                </a:extLst>
              </a:tr>
              <a:tr h="189869">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292662"/>
                  </a:ext>
                </a:extLst>
              </a:tr>
              <a:tr h="189869">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390321"/>
                  </a:ext>
                </a:extLst>
              </a:tr>
              <a:tr h="189869">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383325"/>
                  </a:ext>
                </a:extLst>
              </a:tr>
              <a:tr h="379737">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53,5 - 58,8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220016"/>
                  </a:ext>
                </a:extLst>
              </a:tr>
              <a:tr h="204474">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294229"/>
                  </a:ext>
                </a:extLst>
              </a:tr>
              <a:tr h="204474">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3530215"/>
                  </a:ext>
                </a:extLst>
              </a:tr>
              <a:tr h="204474">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21732"/>
                  </a:ext>
                </a:extLst>
              </a:tr>
              <a:tr h="204474">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242643"/>
                  </a:ext>
                </a:extLst>
              </a:tr>
              <a:tr h="204474">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3767768"/>
                  </a:ext>
                </a:extLst>
              </a:tr>
              <a:tr h="261601">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077844"/>
                  </a:ext>
                </a:extLst>
              </a:tr>
              <a:tr h="379737">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519602"/>
                  </a:ext>
                </a:extLst>
              </a:tr>
            </a:tbl>
          </a:graphicData>
        </a:graphic>
      </p:graphicFrame>
      <p:sp>
        <p:nvSpPr>
          <p:cNvPr id="3" name="Rectangle 2">
            <a:extLst>
              <a:ext uri="{FF2B5EF4-FFF2-40B4-BE49-F238E27FC236}">
                <a16:creationId xmlns:a16="http://schemas.microsoft.com/office/drawing/2014/main" id="{CE7647DF-13EC-DDBA-7A50-16E0523AA0C4}"/>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14/17 chỉ tiêu đạt; 03/17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66083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E9118-84FF-35BF-8D67-C31AD7EB7FB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41334D7-486B-8CFB-BF35-1647CC0087D6}"/>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69B9699-E30D-12BC-0F76-EE4A44DAF026}"/>
              </a:ext>
            </a:extLst>
          </p:cNvPr>
          <p:cNvSpPr txBox="1"/>
          <p:nvPr/>
        </p:nvSpPr>
        <p:spPr>
          <a:xfrm>
            <a:off x="4405480" y="6072"/>
            <a:ext cx="336562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HUYỆN VĨNH THẠNH</a:t>
            </a:r>
          </a:p>
        </p:txBody>
      </p:sp>
      <p:graphicFrame>
        <p:nvGraphicFramePr>
          <p:cNvPr id="2" name="Table 1">
            <a:extLst>
              <a:ext uri="{FF2B5EF4-FFF2-40B4-BE49-F238E27FC236}">
                <a16:creationId xmlns:a16="http://schemas.microsoft.com/office/drawing/2014/main" id="{48C2D08E-D956-6FAC-A0D8-69E260BC84CA}"/>
              </a:ext>
            </a:extLst>
          </p:cNvPr>
          <p:cNvGraphicFramePr>
            <a:graphicFrameLocks noGrp="1"/>
          </p:cNvGraphicFramePr>
          <p:nvPr>
            <p:extLst>
              <p:ext uri="{D42A27DB-BD31-4B8C-83A1-F6EECF244321}">
                <p14:modId xmlns:p14="http://schemas.microsoft.com/office/powerpoint/2010/main" val="2132348710"/>
              </p:ext>
            </p:extLst>
          </p:nvPr>
        </p:nvGraphicFramePr>
        <p:xfrm>
          <a:off x="299756" y="439624"/>
          <a:ext cx="11613081" cy="6059460"/>
        </p:xfrm>
        <a:graphic>
          <a:graphicData uri="http://schemas.openxmlformats.org/drawingml/2006/table">
            <a:tbl>
              <a:tblPr/>
              <a:tblGrid>
                <a:gridCol w="549414">
                  <a:extLst>
                    <a:ext uri="{9D8B030D-6E8A-4147-A177-3AD203B41FA5}">
                      <a16:colId xmlns:a16="http://schemas.microsoft.com/office/drawing/2014/main" val="2994113224"/>
                    </a:ext>
                  </a:extLst>
                </a:gridCol>
                <a:gridCol w="5185308">
                  <a:extLst>
                    <a:ext uri="{9D8B030D-6E8A-4147-A177-3AD203B41FA5}">
                      <a16:colId xmlns:a16="http://schemas.microsoft.com/office/drawing/2014/main" val="727465403"/>
                    </a:ext>
                  </a:extLst>
                </a:gridCol>
                <a:gridCol w="1281964">
                  <a:extLst>
                    <a:ext uri="{9D8B030D-6E8A-4147-A177-3AD203B41FA5}">
                      <a16:colId xmlns:a16="http://schemas.microsoft.com/office/drawing/2014/main" val="2811241326"/>
                    </a:ext>
                  </a:extLst>
                </a:gridCol>
                <a:gridCol w="1522555">
                  <a:extLst>
                    <a:ext uri="{9D8B030D-6E8A-4147-A177-3AD203B41FA5}">
                      <a16:colId xmlns:a16="http://schemas.microsoft.com/office/drawing/2014/main" val="2091338401"/>
                    </a:ext>
                  </a:extLst>
                </a:gridCol>
                <a:gridCol w="1536920">
                  <a:extLst>
                    <a:ext uri="{9D8B030D-6E8A-4147-A177-3AD203B41FA5}">
                      <a16:colId xmlns:a16="http://schemas.microsoft.com/office/drawing/2014/main" val="485887924"/>
                    </a:ext>
                  </a:extLst>
                </a:gridCol>
                <a:gridCol w="1536920">
                  <a:extLst>
                    <a:ext uri="{9D8B030D-6E8A-4147-A177-3AD203B41FA5}">
                      <a16:colId xmlns:a16="http://schemas.microsoft.com/office/drawing/2014/main" val="2468415268"/>
                    </a:ext>
                  </a:extLst>
                </a:gridCol>
              </a:tblGrid>
              <a:tr h="374188">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462110"/>
                  </a:ext>
                </a:extLst>
              </a:tr>
              <a:tr h="199230">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30793"/>
                  </a:ext>
                </a:extLst>
              </a:tr>
              <a:tr h="199230">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7,2 - 7,7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622779"/>
                  </a:ext>
                </a:extLst>
              </a:tr>
              <a:tr h="199230">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3,5 - 3,8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6884652"/>
                  </a:ext>
                </a:extLst>
              </a:tr>
              <a:tr h="199230">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9,1 - 9,8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544368"/>
                  </a:ext>
                </a:extLst>
              </a:tr>
              <a:tr h="199230">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9,0 - 9,6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3311540"/>
                  </a:ext>
                </a:extLst>
              </a:tr>
              <a:tr h="199230">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10,6 - 11,6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6670985"/>
                  </a:ext>
                </a:extLst>
              </a:tr>
              <a:tr h="199230">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6,4 - 6,8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FFFF"/>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596965"/>
                  </a:ext>
                </a:extLst>
              </a:tr>
              <a:tr h="199230">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198117"/>
                  </a:ext>
                </a:extLst>
              </a:tr>
              <a:tr h="199230">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034658"/>
                  </a:ext>
                </a:extLst>
              </a:tr>
              <a:tr h="199230">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769646"/>
                  </a:ext>
                </a:extLst>
              </a:tr>
              <a:tr h="199230">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477454"/>
                  </a:ext>
                </a:extLst>
              </a:tr>
              <a:tr h="199230">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209764"/>
                  </a:ext>
                </a:extLst>
              </a:tr>
              <a:tr h="199230">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038494"/>
                  </a:ext>
                </a:extLst>
              </a:tr>
              <a:tr h="199230">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99082"/>
                  </a:ext>
                </a:extLst>
              </a:tr>
              <a:tr h="199230">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66824"/>
                  </a:ext>
                </a:extLst>
              </a:tr>
              <a:tr h="199230">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332856"/>
                  </a:ext>
                </a:extLst>
              </a:tr>
              <a:tr h="199230">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84519"/>
                  </a:ext>
                </a:extLst>
              </a:tr>
              <a:tr h="199230">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0814334"/>
                  </a:ext>
                </a:extLst>
              </a:tr>
              <a:tr h="398460">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74,8 - 80,1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138744"/>
                  </a:ext>
                </a:extLst>
              </a:tr>
              <a:tr h="199230">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67 - 80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332538"/>
                  </a:ext>
                </a:extLst>
              </a:tr>
              <a:tr h="199230">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58 - 60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2565430"/>
                  </a:ext>
                </a:extLst>
              </a:tr>
              <a:tr h="199230">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285398"/>
                  </a:ext>
                </a:extLst>
              </a:tr>
              <a:tr h="199230">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808881"/>
                  </a:ext>
                </a:extLst>
              </a:tr>
              <a:tr h="199230">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442636"/>
                  </a:ext>
                </a:extLst>
              </a:tr>
              <a:tr h="199230">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357246"/>
                  </a:ext>
                </a:extLst>
              </a:tr>
              <a:tr h="398460">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655335"/>
                  </a:ext>
                </a:extLst>
              </a:tr>
            </a:tbl>
          </a:graphicData>
        </a:graphic>
      </p:graphicFrame>
      <p:sp>
        <p:nvSpPr>
          <p:cNvPr id="3" name="Rectangle 2">
            <a:extLst>
              <a:ext uri="{FF2B5EF4-FFF2-40B4-BE49-F238E27FC236}">
                <a16:creationId xmlns:a16="http://schemas.microsoft.com/office/drawing/2014/main" id="{95A53AFD-A731-1DEF-B0CB-12F4FACAB0FB}"/>
              </a:ext>
            </a:extLst>
          </p:cNvPr>
          <p:cNvSpPr/>
          <p:nvPr/>
        </p:nvSpPr>
        <p:spPr>
          <a:xfrm>
            <a:off x="540059" y="6438425"/>
            <a:ext cx="10988217" cy="461665"/>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400">
                <a:latin typeface="Arial" panose="020B0604020202020204" pitchFamily="34" charset="0"/>
                <a:ea typeface="Calibri" panose="020F0502020204030204" pitchFamily="34" charset="0"/>
              </a:rPr>
              <a:t>Ước năm 2024: Có 16/17 chỉ tiêu đạt; 01/17 chỉ tiêu không đạt</a:t>
            </a:r>
            <a:endParaRPr lang="vi-VN" sz="24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46278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err="1">
                <a:solidFill>
                  <a:srgbClr val="100717"/>
                </a:solidFill>
                <a:latin typeface="Arial" panose="020B0604020202020204" pitchFamily="34" charset="0"/>
                <a:cs typeface="Arial" panose="020B0604020202020204" pitchFamily="34" charset="0"/>
              </a:rPr>
              <a:t>Nông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nghiệp</a:t>
            </a:r>
            <a:endParaRPr lang="en-US" sz="2400" b="1" spc="-2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err="1">
                <a:solidFill>
                  <a:srgbClr val="100717"/>
                </a:solidFill>
                <a:latin typeface="Arial" panose="020B0604020202020204" pitchFamily="34" charset="0"/>
                <a:cs typeface="Arial" panose="020B0604020202020204" pitchFamily="34" charset="0"/>
              </a:rPr>
              <a:t>Trồng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trọt</a:t>
            </a:r>
            <a:endParaRPr lang="en-US" sz="2400" b="1" spc="-20">
              <a:solidFill>
                <a:srgbClr val="10071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E322719-97A4-00CC-C0B6-CACE800FAA68}"/>
              </a:ext>
            </a:extLst>
          </p:cNvPr>
          <p:cNvSpPr/>
          <p:nvPr/>
        </p:nvSpPr>
        <p:spPr>
          <a:xfrm>
            <a:off x="2078238" y="1815015"/>
            <a:ext cx="311976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a) </a:t>
            </a:r>
            <a:r>
              <a:rPr lang="en-US" sz="2400" b="1" spc="-20" dirty="0" err="1">
                <a:solidFill>
                  <a:srgbClr val="100717"/>
                </a:solidFill>
                <a:latin typeface="Arial" panose="020B0604020202020204" pitchFamily="34" charset="0"/>
                <a:cs typeface="Arial" panose="020B0604020202020204" pitchFamily="34" charset="0"/>
              </a:rPr>
              <a:t>Kết</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quả</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thực</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hiện</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573164013"/>
              </p:ext>
            </p:extLst>
          </p:nvPr>
        </p:nvGraphicFramePr>
        <p:xfrm>
          <a:off x="241730" y="2371521"/>
          <a:ext cx="5704862" cy="4419600"/>
        </p:xfrm>
        <a:graphic>
          <a:graphicData uri="http://schemas.openxmlformats.org/drawingml/2006/table">
            <a:tbl>
              <a:tblPr firstRow="1" bandRow="1"/>
              <a:tblGrid>
                <a:gridCol w="5704862">
                  <a:extLst>
                    <a:ext uri="{9D8B030D-6E8A-4147-A177-3AD203B41FA5}">
                      <a16:colId xmlns:a16="http://schemas.microsoft.com/office/drawing/2014/main" val="3655493598"/>
                    </a:ext>
                  </a:extLst>
                </a:gridCol>
              </a:tblGrid>
              <a:tr h="42645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200" b="0" kern="1200" dirty="0">
                          <a:solidFill>
                            <a:schemeClr val="tx1"/>
                          </a:solidFill>
                          <a:effectLst/>
                          <a:latin typeface="+mn-lt"/>
                          <a:ea typeface="+mn-ea"/>
                          <a:cs typeface="Arial" panose="020B0604020202020204" pitchFamily="34" charset="0"/>
                        </a:rPr>
                        <a:t> </a:t>
                      </a:r>
                      <a:r>
                        <a:rPr lang="en-US" sz="2200" b="0" kern="1200" dirty="0" err="1">
                          <a:solidFill>
                            <a:schemeClr val="tx1"/>
                          </a:solidFill>
                          <a:effectLst/>
                          <a:latin typeface="+mn-lt"/>
                          <a:ea typeface="+mn-ea"/>
                          <a:cs typeface="+mn-cs"/>
                        </a:rPr>
                        <a:t>Tổng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diện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tích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gieo</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trồng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cây</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hàng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năm</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ước</a:t>
                      </a:r>
                      <a:r>
                        <a:rPr lang="en-US" sz="2200" b="0" kern="1200" dirty="0">
                          <a:solidFill>
                            <a:schemeClr val="tx1"/>
                          </a:solidFill>
                          <a:effectLst/>
                          <a:latin typeface="+mn-lt"/>
                          <a:ea typeface="+mn-ea"/>
                          <a:cs typeface="+mn-cs"/>
                        </a:rPr>
                        <a:t> </a:t>
                      </a:r>
                      <a:r>
                        <a:rPr lang="en-US" sz="2200" b="0" kern="1200" err="1">
                          <a:solidFill>
                            <a:schemeClr val="tx1"/>
                          </a:solidFill>
                          <a:effectLst/>
                          <a:latin typeface="+mn-lt"/>
                          <a:ea typeface="+mn-ea"/>
                          <a:cs typeface="+mn-cs"/>
                        </a:rPr>
                        <a:t>đạt</a:t>
                      </a:r>
                      <a:r>
                        <a:rPr lang="en-US" sz="2200" b="0" kern="1200">
                          <a:solidFill>
                            <a:schemeClr val="tx1"/>
                          </a:solidFill>
                          <a:effectLst/>
                          <a:latin typeface="+mn-lt"/>
                          <a:ea typeface="+mn-ea"/>
                          <a:cs typeface="+mn-cs"/>
                        </a:rPr>
                        <a:t> 154.247,5 ha; tương đương </a:t>
                      </a:r>
                      <a:r>
                        <a:rPr lang="en-US" sz="2200" b="0" kern="1200" dirty="0">
                          <a:solidFill>
                            <a:schemeClr val="tx1"/>
                          </a:solidFill>
                          <a:effectLst/>
                          <a:latin typeface="+mn-lt"/>
                          <a:ea typeface="+mn-ea"/>
                          <a:cs typeface="+mn-cs"/>
                        </a:rPr>
                        <a:t>so </a:t>
                      </a:r>
                      <a:r>
                        <a:rPr lang="en-US" sz="2200" b="0" kern="1200" dirty="0" err="1">
                          <a:solidFill>
                            <a:schemeClr val="tx1"/>
                          </a:solidFill>
                          <a:effectLst/>
                          <a:latin typeface="+mn-lt"/>
                          <a:ea typeface="+mn-ea"/>
                          <a:cs typeface="+mn-cs"/>
                        </a:rPr>
                        <a:t>với</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năm</a:t>
                      </a:r>
                      <a:r>
                        <a:rPr lang="en-US" sz="2200" b="0" kern="1200" dirty="0">
                          <a:solidFill>
                            <a:schemeClr val="tx1"/>
                          </a:solidFill>
                          <a:effectLst/>
                          <a:latin typeface="+mn-lt"/>
                          <a:ea typeface="+mn-ea"/>
                          <a:cs typeface="+mn-cs"/>
                        </a:rPr>
                        <a:t> 2023.</a:t>
                      </a:r>
                      <a:endParaRPr lang="vi-VN" sz="2200" b="0" kern="1200" dirty="0">
                        <a:solidFill>
                          <a:schemeClr val="tx1"/>
                        </a:solidFill>
                        <a:effectLst/>
                        <a:latin typeface="+mn-lt"/>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dirty="0">
                          <a:solidFill>
                            <a:schemeClr val="tx1"/>
                          </a:solidFill>
                          <a:effectLst/>
                          <a:latin typeface="+mn-lt"/>
                          <a:ea typeface="+mn-ea"/>
                          <a:cs typeface="Arial" panose="020B0604020202020204" pitchFamily="34" charset="0"/>
                        </a:rPr>
                        <a:t> </a:t>
                      </a:r>
                      <a:r>
                        <a:rPr lang="en-US" sz="2200" b="0" kern="1200" dirty="0" err="1">
                          <a:solidFill>
                            <a:schemeClr val="tx1"/>
                          </a:solidFill>
                          <a:effectLst/>
                          <a:latin typeface="+mn-lt"/>
                          <a:ea typeface="+mn-ea"/>
                          <a:cs typeface="+mn-cs"/>
                        </a:rPr>
                        <a:t>Tổng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sản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lượng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lương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thực</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cây</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có</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hạt</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ước</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đạt</a:t>
                      </a:r>
                      <a:r>
                        <a:rPr lang="en-US" sz="2200" b="0" kern="1200" dirty="0">
                          <a:solidFill>
                            <a:schemeClr val="tx1"/>
                          </a:solidFill>
                          <a:effectLst/>
                          <a:latin typeface="+mn-lt"/>
                          <a:ea typeface="+mn-ea"/>
                          <a:cs typeface="+mn-cs"/>
                        </a:rPr>
                        <a:t> 703.429 </a:t>
                      </a:r>
                      <a:r>
                        <a:rPr lang="en-US" sz="2200" b="0" kern="1200" dirty="0" err="1">
                          <a:solidFill>
                            <a:schemeClr val="tx1"/>
                          </a:solidFill>
                          <a:effectLst/>
                          <a:latin typeface="+mn-lt"/>
                          <a:ea typeface="+mn-ea"/>
                          <a:cs typeface="+mn-cs"/>
                        </a:rPr>
                        <a:t>tấn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đạt</a:t>
                      </a:r>
                      <a:r>
                        <a:rPr lang="en-US" sz="2200" b="0" kern="1200" dirty="0">
                          <a:solidFill>
                            <a:schemeClr val="tx1"/>
                          </a:solidFill>
                          <a:effectLst/>
                          <a:latin typeface="+mn-lt"/>
                          <a:ea typeface="+mn-ea"/>
                          <a:cs typeface="+mn-cs"/>
                        </a:rPr>
                        <a:t> 101,0% </a:t>
                      </a:r>
                      <a:r>
                        <a:rPr lang="en-US" sz="2200" b="0" kern="1200" dirty="0" err="1">
                          <a:solidFill>
                            <a:schemeClr val="tx1"/>
                          </a:solidFill>
                          <a:effectLst/>
                          <a:latin typeface="+mn-lt"/>
                          <a:ea typeface="+mn-ea"/>
                          <a:cs typeface="+mn-cs"/>
                        </a:rPr>
                        <a:t>kế</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hoạch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tăng</a:t>
                      </a:r>
                      <a:r>
                        <a:rPr lang="en-US" sz="2200" b="0" kern="1200" dirty="0">
                          <a:solidFill>
                            <a:schemeClr val="tx1"/>
                          </a:solidFill>
                          <a:effectLst/>
                          <a:latin typeface="+mn-lt"/>
                          <a:ea typeface="+mn-ea"/>
                          <a:cs typeface="+mn-cs"/>
                        </a:rPr>
                        <a:t> 1,4% so </a:t>
                      </a:r>
                      <a:r>
                        <a:rPr lang="en-US" sz="2200" b="0" kern="1200" dirty="0" err="1">
                          <a:solidFill>
                            <a:schemeClr val="tx1"/>
                          </a:solidFill>
                          <a:effectLst/>
                          <a:latin typeface="+mn-lt"/>
                          <a:ea typeface="+mn-ea"/>
                          <a:cs typeface="+mn-cs"/>
                        </a:rPr>
                        <a:t>với</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năm</a:t>
                      </a:r>
                      <a:r>
                        <a:rPr lang="en-US" sz="2200" b="0" kern="1200" dirty="0">
                          <a:solidFill>
                            <a:schemeClr val="tx1"/>
                          </a:solidFill>
                          <a:effectLst/>
                          <a:latin typeface="+mn-lt"/>
                          <a:ea typeface="+mn-ea"/>
                          <a:cs typeface="+mn-cs"/>
                        </a:rPr>
                        <a:t> 2023; </a:t>
                      </a:r>
                      <a:r>
                        <a:rPr lang="en-US" sz="2200" b="0" kern="1200" dirty="0" err="1">
                          <a:solidFill>
                            <a:schemeClr val="tx1"/>
                          </a:solidFill>
                          <a:effectLst/>
                          <a:latin typeface="+mn-lt"/>
                          <a:ea typeface="+mn-ea"/>
                          <a:cs typeface="+mn-cs"/>
                        </a:rPr>
                        <a:t>trong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đó</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diện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tích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gieo</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trồng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lúa</a:t>
                      </a:r>
                      <a:r>
                        <a:rPr lang="en-US" sz="2200" b="0" kern="1200" dirty="0">
                          <a:solidFill>
                            <a:schemeClr val="tx1"/>
                          </a:solidFill>
                          <a:effectLst/>
                          <a:latin typeface="+mn-lt"/>
                          <a:ea typeface="+mn-ea"/>
                          <a:cs typeface="+mn-cs"/>
                        </a:rPr>
                        <a:t> 92.372 ha, </a:t>
                      </a:r>
                      <a:r>
                        <a:rPr lang="en-US" sz="2200" b="0" kern="1200" dirty="0" err="1">
                          <a:solidFill>
                            <a:schemeClr val="tx1"/>
                          </a:solidFill>
                          <a:effectLst/>
                          <a:latin typeface="+mn-lt"/>
                          <a:ea typeface="+mn-ea"/>
                          <a:cs typeface="+mn-cs"/>
                        </a:rPr>
                        <a:t>đạt</a:t>
                      </a:r>
                      <a:r>
                        <a:rPr lang="en-US" sz="2200" b="0" kern="1200" dirty="0">
                          <a:solidFill>
                            <a:schemeClr val="tx1"/>
                          </a:solidFill>
                          <a:effectLst/>
                          <a:latin typeface="+mn-lt"/>
                          <a:ea typeface="+mn-ea"/>
                          <a:cs typeface="+mn-cs"/>
                        </a:rPr>
                        <a:t> 99,7% </a:t>
                      </a:r>
                      <a:r>
                        <a:rPr lang="en-US" sz="2200" b="0" kern="1200" dirty="0" err="1">
                          <a:solidFill>
                            <a:schemeClr val="tx1"/>
                          </a:solidFill>
                          <a:effectLst/>
                          <a:latin typeface="+mn-lt"/>
                          <a:ea typeface="+mn-ea"/>
                          <a:cs typeface="+mn-cs"/>
                        </a:rPr>
                        <a:t>kế</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hoạch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năng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suất</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bình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quân</a:t>
                      </a:r>
                      <a:r>
                        <a:rPr lang="en-US" sz="2200" b="0" kern="1200" dirty="0">
                          <a:solidFill>
                            <a:schemeClr val="tx1"/>
                          </a:solidFill>
                          <a:effectLst/>
                          <a:latin typeface="+mn-lt"/>
                          <a:ea typeface="+mn-ea"/>
                          <a:cs typeface="+mn-cs"/>
                        </a:rPr>
                        <a:t> 70,1 </a:t>
                      </a:r>
                      <a:r>
                        <a:rPr lang="en-US" sz="2200" b="0" kern="1200" dirty="0" err="1">
                          <a:solidFill>
                            <a:schemeClr val="tx1"/>
                          </a:solidFill>
                          <a:effectLst/>
                          <a:latin typeface="+mn-lt"/>
                          <a:ea typeface="+mn-ea"/>
                          <a:cs typeface="+mn-cs"/>
                        </a:rPr>
                        <a:t>tạ</a:t>
                      </a:r>
                      <a:r>
                        <a:rPr lang="en-US" sz="2200" b="0" kern="1200" dirty="0">
                          <a:solidFill>
                            <a:schemeClr val="tx1"/>
                          </a:solidFill>
                          <a:effectLst/>
                          <a:latin typeface="+mn-lt"/>
                          <a:ea typeface="+mn-ea"/>
                          <a:cs typeface="+mn-cs"/>
                        </a:rPr>
                        <a:t>/ha, </a:t>
                      </a:r>
                      <a:r>
                        <a:rPr lang="en-US" sz="2200" b="0" kern="1200" err="1">
                          <a:solidFill>
                            <a:schemeClr val="tx1"/>
                          </a:solidFill>
                          <a:effectLst/>
                          <a:latin typeface="+mn-lt"/>
                          <a:ea typeface="+mn-ea"/>
                          <a:cs typeface="+mn-cs"/>
                        </a:rPr>
                        <a:t>tăng</a:t>
                      </a:r>
                      <a:r>
                        <a:rPr lang="en-US" sz="2200" b="0" kern="1200">
                          <a:solidFill>
                            <a:schemeClr val="tx1"/>
                          </a:solidFill>
                          <a:effectLst/>
                          <a:latin typeface="+mn-lt"/>
                          <a:ea typeface="+mn-ea"/>
                          <a:cs typeface="+mn-cs"/>
                        </a:rPr>
                        <a:t> 1,2 </a:t>
                      </a:r>
                      <a:r>
                        <a:rPr lang="en-US" sz="2200" b="0" kern="1200" dirty="0" err="1">
                          <a:solidFill>
                            <a:schemeClr val="tx1"/>
                          </a:solidFill>
                          <a:effectLst/>
                          <a:latin typeface="+mn-lt"/>
                          <a:ea typeface="+mn-ea"/>
                          <a:cs typeface="+mn-cs"/>
                        </a:rPr>
                        <a:t>tạ</a:t>
                      </a:r>
                      <a:r>
                        <a:rPr lang="en-US" sz="2200" b="0" kern="1200" dirty="0">
                          <a:solidFill>
                            <a:schemeClr val="tx1"/>
                          </a:solidFill>
                          <a:effectLst/>
                          <a:latin typeface="+mn-lt"/>
                          <a:ea typeface="+mn-ea"/>
                          <a:cs typeface="+mn-cs"/>
                        </a:rPr>
                        <a:t>/ha so </a:t>
                      </a:r>
                      <a:r>
                        <a:rPr lang="en-US" sz="2200" b="0" kern="1200" dirty="0" err="1">
                          <a:solidFill>
                            <a:schemeClr val="tx1"/>
                          </a:solidFill>
                          <a:effectLst/>
                          <a:latin typeface="+mn-lt"/>
                          <a:ea typeface="+mn-ea"/>
                          <a:cs typeface="+mn-cs"/>
                        </a:rPr>
                        <a:t>với</a:t>
                      </a:r>
                      <a:r>
                        <a:rPr lang="en-US" sz="2200" b="0" kern="1200" dirty="0">
                          <a:solidFill>
                            <a:schemeClr val="tx1"/>
                          </a:solidFill>
                          <a:effectLst/>
                          <a:latin typeface="+mn-lt"/>
                          <a:ea typeface="+mn-ea"/>
                          <a:cs typeface="+mn-cs"/>
                        </a:rPr>
                        <a:t> </a:t>
                      </a:r>
                      <a:r>
                        <a:rPr lang="en-US" sz="2200" b="0" kern="1200" err="1">
                          <a:solidFill>
                            <a:schemeClr val="tx1"/>
                          </a:solidFill>
                          <a:effectLst/>
                          <a:latin typeface="+mn-lt"/>
                          <a:ea typeface="+mn-ea"/>
                          <a:cs typeface="+mn-cs"/>
                        </a:rPr>
                        <a:t>cùng</a:t>
                      </a:r>
                      <a:r>
                        <a:rPr lang="en-US" sz="2200" b="0" kern="1200">
                          <a:solidFill>
                            <a:schemeClr val="tx1"/>
                          </a:solidFill>
                          <a:effectLst/>
                          <a:latin typeface="+mn-lt"/>
                          <a:ea typeface="+mn-ea"/>
                          <a:cs typeface="+mn-cs"/>
                        </a:rPr>
                        <a:t> kỳ (tương đương tang 1,7%).</a:t>
                      </a:r>
                      <a:endParaRPr lang="en-US" sz="2200" b="0" kern="1200" dirty="0">
                        <a:solidFill>
                          <a:schemeClr val="tx1"/>
                        </a:solidFill>
                        <a:effectLst/>
                        <a:latin typeface="+mn-lt"/>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dirty="0">
                          <a:solidFill>
                            <a:schemeClr val="tx1"/>
                          </a:solidFill>
                          <a:effectLst/>
                          <a:latin typeface="+mn-lt"/>
                          <a:ea typeface="+mn-ea"/>
                          <a:cs typeface="Arial" panose="020B0604020202020204" pitchFamily="34" charset="0"/>
                        </a:rPr>
                        <a:t> </a:t>
                      </a:r>
                      <a:r>
                        <a:rPr lang="en-US" sz="2200" b="0" kern="1200" dirty="0" err="1">
                          <a:solidFill>
                            <a:schemeClr val="tx1"/>
                          </a:solidFill>
                          <a:effectLst/>
                          <a:latin typeface="+mn-lt"/>
                          <a:ea typeface="+mn-ea"/>
                          <a:cs typeface="Arial" panose="020B0604020202020204" pitchFamily="34" charset="0"/>
                        </a:rPr>
                        <a:t>D</a:t>
                      </a:r>
                      <a:r>
                        <a:rPr lang="en-US" sz="2200" b="0" kern="1200" dirty="0" err="1">
                          <a:solidFill>
                            <a:schemeClr val="tx1"/>
                          </a:solidFill>
                          <a:effectLst/>
                          <a:latin typeface="+mn-lt"/>
                          <a:ea typeface="+mn-ea"/>
                          <a:cs typeface="+mn-cs"/>
                        </a:rPr>
                        <a:t>iện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tích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năng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suất</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các</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loại</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cây</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trồng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cạn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khác</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cơ</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bản</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đảm</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bảo</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kế</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hoạch</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và</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tăng</a:t>
                      </a:r>
                      <a:r>
                        <a:rPr lang="en-US" sz="2200" b="0" kern="1200" dirty="0">
                          <a:solidFill>
                            <a:schemeClr val="tx1"/>
                          </a:solidFill>
                          <a:effectLst/>
                          <a:latin typeface="+mn-lt"/>
                          <a:ea typeface="+mn-ea"/>
                          <a:cs typeface="+mn-cs"/>
                        </a:rPr>
                        <a:t> so </a:t>
                      </a:r>
                      <a:r>
                        <a:rPr lang="en-US" sz="2200" b="0" kern="1200" dirty="0" err="1">
                          <a:solidFill>
                            <a:schemeClr val="tx1"/>
                          </a:solidFill>
                          <a:effectLst/>
                          <a:latin typeface="+mn-lt"/>
                          <a:ea typeface="+mn-ea"/>
                          <a:cs typeface="+mn-cs"/>
                        </a:rPr>
                        <a:t>với</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cùng</a:t>
                      </a:r>
                      <a:r>
                        <a:rPr lang="en-US" sz="2200" b="0" kern="1200" dirty="0">
                          <a:solidFill>
                            <a:schemeClr val="tx1"/>
                          </a:solidFill>
                          <a:effectLst/>
                          <a:latin typeface="+mn-lt"/>
                          <a:ea typeface="+mn-ea"/>
                          <a:cs typeface="+mn-cs"/>
                        </a:rPr>
                        <a:t> </a:t>
                      </a:r>
                      <a:r>
                        <a:rPr lang="en-US" sz="2200" b="0" kern="1200" dirty="0" err="1">
                          <a:solidFill>
                            <a:schemeClr val="tx1"/>
                          </a:solidFill>
                          <a:effectLst/>
                          <a:latin typeface="+mn-lt"/>
                          <a:ea typeface="+mn-ea"/>
                          <a:cs typeface="+mn-cs"/>
                        </a:rPr>
                        <a:t>kỳ</a:t>
                      </a:r>
                      <a:r>
                        <a:rPr lang="en-US" sz="2200" b="0" kern="1200" dirty="0">
                          <a:solidFill>
                            <a:schemeClr val="tx1"/>
                          </a:solidFill>
                          <a:effectLst/>
                          <a:latin typeface="+mn-lt"/>
                          <a:ea typeface="+mn-ea"/>
                          <a:cs typeface="+mn-cs"/>
                        </a:rPr>
                        <a:t>.</a:t>
                      </a:r>
                      <a:endParaRPr lang="vi-VN" sz="2200" b="0" kern="1200" dirty="0">
                        <a:solidFill>
                          <a:schemeClr val="tx1"/>
                        </a:solidFill>
                        <a:effectLst/>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III. PHÂN TÍCH CHI TIẾT CÁC NGÀNH, LĨNH VỰC</a:t>
            </a:r>
          </a:p>
        </p:txBody>
      </p:sp>
      <p:pic>
        <p:nvPicPr>
          <p:cNvPr id="10" name="Picture 9">
            <a:extLst>
              <a:ext uri="{FF2B5EF4-FFF2-40B4-BE49-F238E27FC236}">
                <a16:creationId xmlns:a16="http://schemas.microsoft.com/office/drawing/2014/main" id="{9EBB9A29-271D-0DBF-BDF8-5947E221B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15" y="2389187"/>
            <a:ext cx="5704862" cy="3330179"/>
          </a:xfrm>
          <a:prstGeom prst="rect">
            <a:avLst/>
          </a:prstGeom>
        </p:spPr>
      </p:pic>
      <p:graphicFrame>
        <p:nvGraphicFramePr>
          <p:cNvPr id="11" name="Table 10">
            <a:extLst>
              <a:ext uri="{FF2B5EF4-FFF2-40B4-BE49-F238E27FC236}">
                <a16:creationId xmlns:a16="http://schemas.microsoft.com/office/drawing/2014/main" id="{E9E0C1A5-6128-6F90-ED5D-3F7168242F29}"/>
              </a:ext>
            </a:extLst>
          </p:cNvPr>
          <p:cNvGraphicFramePr>
            <a:graphicFrameLocks noGrp="1"/>
          </p:cNvGraphicFramePr>
          <p:nvPr>
            <p:extLst>
              <p:ext uri="{D42A27DB-BD31-4B8C-83A1-F6EECF244321}">
                <p14:modId xmlns:p14="http://schemas.microsoft.com/office/powerpoint/2010/main" val="191435559"/>
              </p:ext>
            </p:extLst>
          </p:nvPr>
        </p:nvGraphicFramePr>
        <p:xfrm>
          <a:off x="6436914" y="5032644"/>
          <a:ext cx="5720902" cy="686721"/>
        </p:xfrm>
        <a:graphic>
          <a:graphicData uri="http://schemas.openxmlformats.org/drawingml/2006/table">
            <a:tbl>
              <a:tblPr firstRow="1" bandRow="1">
                <a:tableStyleId>{5C22544A-7EE6-4342-B048-85BDC9FD1C3A}</a:tableStyleId>
              </a:tblPr>
              <a:tblGrid>
                <a:gridCol w="1072529">
                  <a:extLst>
                    <a:ext uri="{9D8B030D-6E8A-4147-A177-3AD203B41FA5}">
                      <a16:colId xmlns:a16="http://schemas.microsoft.com/office/drawing/2014/main" val="3716070434"/>
                    </a:ext>
                  </a:extLst>
                </a:gridCol>
                <a:gridCol w="894376">
                  <a:extLst>
                    <a:ext uri="{9D8B030D-6E8A-4147-A177-3AD203B41FA5}">
                      <a16:colId xmlns:a16="http://schemas.microsoft.com/office/drawing/2014/main" val="2918850196"/>
                    </a:ext>
                  </a:extLst>
                </a:gridCol>
                <a:gridCol w="1082612">
                  <a:extLst>
                    <a:ext uri="{9D8B030D-6E8A-4147-A177-3AD203B41FA5}">
                      <a16:colId xmlns:a16="http://schemas.microsoft.com/office/drawing/2014/main" val="163579600"/>
                    </a:ext>
                  </a:extLst>
                </a:gridCol>
                <a:gridCol w="1321631">
                  <a:extLst>
                    <a:ext uri="{9D8B030D-6E8A-4147-A177-3AD203B41FA5}">
                      <a16:colId xmlns:a16="http://schemas.microsoft.com/office/drawing/2014/main" val="1425430817"/>
                    </a:ext>
                  </a:extLst>
                </a:gridCol>
                <a:gridCol w="1349754">
                  <a:extLst>
                    <a:ext uri="{9D8B030D-6E8A-4147-A177-3AD203B41FA5}">
                      <a16:colId xmlns:a16="http://schemas.microsoft.com/office/drawing/2014/main" val="1618457005"/>
                    </a:ext>
                  </a:extLst>
                </a:gridCol>
              </a:tblGrid>
              <a:tr h="686721">
                <a:tc>
                  <a:txBody>
                    <a:bodyPr/>
                    <a:lstStyle/>
                    <a:p>
                      <a:pPr algn="ctr">
                        <a:spcBef>
                          <a:spcPts val="600"/>
                        </a:spcBef>
                      </a:pPr>
                      <a:r>
                        <a:rPr lang="en-US" sz="1400">
                          <a:solidFill>
                            <a:srgbClr val="7030A0"/>
                          </a:solidFill>
                        </a:rPr>
                        <a:t>92.372 </a:t>
                      </a:r>
                      <a:r>
                        <a:rPr lang="en-US" sz="1400" dirty="0">
                          <a:solidFill>
                            <a:srgbClr val="7030A0"/>
                          </a:solidFill>
                        </a:rPr>
                        <a:t>ha</a:t>
                      </a:r>
                    </a:p>
                    <a:p>
                      <a:pPr algn="ctr">
                        <a:spcBef>
                          <a:spcPts val="600"/>
                        </a:spcBef>
                      </a:pPr>
                      <a:r>
                        <a:rPr lang="en-US" sz="1400">
                          <a:solidFill>
                            <a:srgbClr val="7030A0"/>
                          </a:solidFill>
                        </a:rPr>
                        <a:t>0,4%</a:t>
                      </a:r>
                      <a:endParaRPr lang="en-US" sz="1400" dirty="0">
                        <a:solidFill>
                          <a:srgbClr val="7030A0"/>
                        </a:solidFill>
                      </a:endParaRPr>
                    </a:p>
                  </a:txBody>
                  <a:tcPr>
                    <a:noFill/>
                  </a:tcPr>
                </a:tc>
                <a:tc>
                  <a:txBody>
                    <a:bodyPr/>
                    <a:lstStyle/>
                    <a:p>
                      <a:pPr algn="ctr">
                        <a:spcBef>
                          <a:spcPts val="600"/>
                        </a:spcBef>
                      </a:pPr>
                      <a:r>
                        <a:rPr lang="en-US" sz="1400">
                          <a:solidFill>
                            <a:srgbClr val="7030A0"/>
                          </a:solidFill>
                        </a:rPr>
                        <a:t>8.721 </a:t>
                      </a:r>
                      <a:r>
                        <a:rPr lang="en-US" sz="1400" dirty="0">
                          <a:solidFill>
                            <a:srgbClr val="7030A0"/>
                          </a:solidFill>
                        </a:rPr>
                        <a:t>ha</a:t>
                      </a:r>
                    </a:p>
                    <a:p>
                      <a:pPr algn="ctr">
                        <a:spcBef>
                          <a:spcPts val="600"/>
                        </a:spcBef>
                      </a:pPr>
                      <a:r>
                        <a:rPr lang="en-US" sz="1400">
                          <a:solidFill>
                            <a:srgbClr val="7030A0"/>
                          </a:solidFill>
                        </a:rPr>
                        <a:t>0,5%</a:t>
                      </a:r>
                      <a:endParaRPr lang="en-US" sz="1400" dirty="0">
                        <a:solidFill>
                          <a:srgbClr val="7030A0"/>
                        </a:solidFill>
                      </a:endParaRPr>
                    </a:p>
                  </a:txBody>
                  <a:tcPr>
                    <a:noFill/>
                  </a:tcPr>
                </a:tc>
                <a:tc>
                  <a:txBody>
                    <a:bodyPr/>
                    <a:lstStyle/>
                    <a:p>
                      <a:pPr algn="ctr">
                        <a:spcBef>
                          <a:spcPts val="600"/>
                        </a:spcBef>
                      </a:pPr>
                      <a:r>
                        <a:rPr lang="en-US" sz="1400">
                          <a:solidFill>
                            <a:srgbClr val="7030A0"/>
                          </a:solidFill>
                        </a:rPr>
                        <a:t>11.817 </a:t>
                      </a:r>
                      <a:r>
                        <a:rPr lang="en-US" sz="1400" dirty="0">
                          <a:solidFill>
                            <a:srgbClr val="7030A0"/>
                          </a:solidFill>
                        </a:rPr>
                        <a:t>ha</a:t>
                      </a:r>
                    </a:p>
                    <a:p>
                      <a:pPr algn="ctr">
                        <a:spcBef>
                          <a:spcPts val="600"/>
                        </a:spcBef>
                      </a:pPr>
                      <a:r>
                        <a:rPr lang="en-US" sz="1400">
                          <a:solidFill>
                            <a:srgbClr val="7030A0"/>
                          </a:solidFill>
                        </a:rPr>
                        <a:t>7,5%</a:t>
                      </a:r>
                      <a:endParaRPr lang="en-US" sz="1400" dirty="0">
                        <a:solidFill>
                          <a:srgbClr val="7030A0"/>
                        </a:solidFill>
                      </a:endParaRPr>
                    </a:p>
                  </a:txBody>
                  <a:tcPr>
                    <a:noFill/>
                  </a:tcPr>
                </a:tc>
                <a:tc>
                  <a:txBody>
                    <a:bodyPr/>
                    <a:lstStyle/>
                    <a:p>
                      <a:pPr algn="ctr">
                        <a:spcBef>
                          <a:spcPts val="600"/>
                        </a:spcBef>
                      </a:pPr>
                      <a:r>
                        <a:rPr lang="en-US" sz="1400">
                          <a:solidFill>
                            <a:srgbClr val="7030A0"/>
                          </a:solidFill>
                        </a:rPr>
                        <a:t>15.874 </a:t>
                      </a:r>
                      <a:r>
                        <a:rPr lang="en-US" sz="1400" dirty="0">
                          <a:solidFill>
                            <a:srgbClr val="7030A0"/>
                          </a:solidFill>
                        </a:rPr>
                        <a:t>ha</a:t>
                      </a:r>
                    </a:p>
                    <a:p>
                      <a:pPr algn="ctr">
                        <a:spcBef>
                          <a:spcPts val="600"/>
                        </a:spcBef>
                      </a:pPr>
                      <a:r>
                        <a:rPr lang="en-US" sz="1400">
                          <a:solidFill>
                            <a:srgbClr val="7030A0"/>
                          </a:solidFill>
                        </a:rPr>
                        <a:t>3,7%</a:t>
                      </a:r>
                      <a:endParaRPr lang="en-US" sz="1400" dirty="0">
                        <a:solidFill>
                          <a:srgbClr val="7030A0"/>
                        </a:solidFill>
                      </a:endParaRPr>
                    </a:p>
                  </a:txBody>
                  <a:tcPr>
                    <a:noFill/>
                  </a:tcPr>
                </a:tc>
                <a:tc>
                  <a:txBody>
                    <a:bodyPr/>
                    <a:lstStyle/>
                    <a:p>
                      <a:pPr algn="ctr">
                        <a:spcBef>
                          <a:spcPts val="600"/>
                        </a:spcBef>
                      </a:pPr>
                      <a:r>
                        <a:rPr lang="en-US" sz="1400">
                          <a:solidFill>
                            <a:srgbClr val="7030A0"/>
                          </a:solidFill>
                        </a:rPr>
                        <a:t>2.009 </a:t>
                      </a:r>
                      <a:r>
                        <a:rPr lang="en-US" sz="1400" dirty="0">
                          <a:solidFill>
                            <a:srgbClr val="7030A0"/>
                          </a:solidFill>
                        </a:rPr>
                        <a:t>ha</a:t>
                      </a:r>
                    </a:p>
                    <a:p>
                      <a:pPr algn="ctr">
                        <a:spcBef>
                          <a:spcPts val="600"/>
                        </a:spcBef>
                      </a:pPr>
                      <a:r>
                        <a:rPr lang="en-US" sz="1400">
                          <a:solidFill>
                            <a:srgbClr val="7030A0"/>
                          </a:solidFill>
                        </a:rPr>
                        <a:t>6,5%</a:t>
                      </a:r>
                      <a:endParaRPr lang="en-US" sz="1400" dirty="0">
                        <a:solidFill>
                          <a:srgbClr val="7030A0"/>
                        </a:solidFill>
                      </a:endParaRPr>
                    </a:p>
                  </a:txBody>
                  <a:tcPr>
                    <a:noFill/>
                  </a:tcPr>
                </a:tc>
                <a:extLst>
                  <a:ext uri="{0D108BD9-81ED-4DB2-BD59-A6C34878D82A}">
                    <a16:rowId xmlns:a16="http://schemas.microsoft.com/office/drawing/2014/main" val="684634929"/>
                  </a:ext>
                </a:extLst>
              </a:tr>
            </a:tbl>
          </a:graphicData>
        </a:graphic>
      </p:graphicFrame>
      <p:sp>
        <p:nvSpPr>
          <p:cNvPr id="12" name="Arrow: Up 11">
            <a:extLst>
              <a:ext uri="{FF2B5EF4-FFF2-40B4-BE49-F238E27FC236}">
                <a16:creationId xmlns:a16="http://schemas.microsoft.com/office/drawing/2014/main" id="{1B1D5195-942E-6BA9-828F-8349D3FD4E52}"/>
              </a:ext>
            </a:extLst>
          </p:cNvPr>
          <p:cNvSpPr/>
          <p:nvPr/>
        </p:nvSpPr>
        <p:spPr>
          <a:xfrm rot="10800000">
            <a:off x="6624077" y="5372525"/>
            <a:ext cx="101600" cy="187186"/>
          </a:xfrm>
          <a:prstGeom prst="upArrow">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E90002-9938-1D16-0F7E-1A23AB9E1798}"/>
              </a:ext>
            </a:extLst>
          </p:cNvPr>
          <p:cNvPicPr>
            <a:picLocks noChangeAspect="1"/>
          </p:cNvPicPr>
          <p:nvPr/>
        </p:nvPicPr>
        <p:blipFill>
          <a:blip r:embed="rId3"/>
          <a:stretch>
            <a:fillRect/>
          </a:stretch>
        </p:blipFill>
        <p:spPr>
          <a:xfrm>
            <a:off x="7569962" y="5377153"/>
            <a:ext cx="140220" cy="201185"/>
          </a:xfrm>
          <a:prstGeom prst="rect">
            <a:avLst/>
          </a:prstGeom>
        </p:spPr>
      </p:pic>
      <p:pic>
        <p:nvPicPr>
          <p:cNvPr id="14" name="Picture 13">
            <a:extLst>
              <a:ext uri="{FF2B5EF4-FFF2-40B4-BE49-F238E27FC236}">
                <a16:creationId xmlns:a16="http://schemas.microsoft.com/office/drawing/2014/main" id="{DDC0E395-B253-DD92-6534-86A6BCA8C87A}"/>
              </a:ext>
            </a:extLst>
          </p:cNvPr>
          <p:cNvPicPr>
            <a:picLocks noChangeAspect="1"/>
          </p:cNvPicPr>
          <p:nvPr/>
        </p:nvPicPr>
        <p:blipFill>
          <a:blip r:embed="rId3"/>
          <a:stretch>
            <a:fillRect/>
          </a:stretch>
        </p:blipFill>
        <p:spPr>
          <a:xfrm>
            <a:off x="8571443" y="5362642"/>
            <a:ext cx="140220" cy="201185"/>
          </a:xfrm>
          <a:prstGeom prst="rect">
            <a:avLst/>
          </a:prstGeom>
        </p:spPr>
      </p:pic>
      <p:pic>
        <p:nvPicPr>
          <p:cNvPr id="16" name="Picture 15">
            <a:extLst>
              <a:ext uri="{FF2B5EF4-FFF2-40B4-BE49-F238E27FC236}">
                <a16:creationId xmlns:a16="http://schemas.microsoft.com/office/drawing/2014/main" id="{8B9BD328-5A07-9FBA-6664-40DBAF3240BE}"/>
              </a:ext>
            </a:extLst>
          </p:cNvPr>
          <p:cNvPicPr>
            <a:picLocks noChangeAspect="1"/>
          </p:cNvPicPr>
          <p:nvPr/>
        </p:nvPicPr>
        <p:blipFill>
          <a:blip r:embed="rId3"/>
          <a:stretch>
            <a:fillRect/>
          </a:stretch>
        </p:blipFill>
        <p:spPr>
          <a:xfrm>
            <a:off x="11140470" y="5362632"/>
            <a:ext cx="140220" cy="201185"/>
          </a:xfrm>
          <a:prstGeom prst="rect">
            <a:avLst/>
          </a:prstGeom>
        </p:spPr>
      </p:pic>
      <p:sp>
        <p:nvSpPr>
          <p:cNvPr id="17" name="Arrow: Up 16">
            <a:extLst>
              <a:ext uri="{FF2B5EF4-FFF2-40B4-BE49-F238E27FC236}">
                <a16:creationId xmlns:a16="http://schemas.microsoft.com/office/drawing/2014/main" id="{8B0829A7-D3D1-A078-E2BB-E805DD80427F}"/>
              </a:ext>
            </a:extLst>
          </p:cNvPr>
          <p:cNvSpPr/>
          <p:nvPr/>
        </p:nvSpPr>
        <p:spPr>
          <a:xfrm rot="10800000">
            <a:off x="9773666" y="5391152"/>
            <a:ext cx="101600" cy="187186"/>
          </a:xfrm>
          <a:prstGeom prst="upArrow">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49166" y="975725"/>
            <a:ext cx="4899739"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b) </a:t>
            </a:r>
            <a:r>
              <a:rPr lang="en-US" sz="2400" b="1" spc="-20" dirty="0" err="1">
                <a:solidFill>
                  <a:srgbClr val="100717"/>
                </a:solidFill>
                <a:latin typeface="Arial" panose="020B0604020202020204" pitchFamily="34" charset="0"/>
                <a:cs typeface="Arial" panose="020B0604020202020204" pitchFamily="34" charset="0"/>
              </a:rPr>
              <a:t>Chuyển</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đổi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cơ</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cấu</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cây</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D58423EA-6FCB-50BC-D182-938077ECA949}"/>
              </a:ext>
            </a:extLst>
          </p:cNvPr>
          <p:cNvSpPr/>
          <p:nvPr/>
        </p:nvSpPr>
        <p:spPr>
          <a:xfrm>
            <a:off x="838967" y="484080"/>
            <a:ext cx="245964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2184891360"/>
              </p:ext>
            </p:extLst>
          </p:nvPr>
        </p:nvGraphicFramePr>
        <p:xfrm>
          <a:off x="361950" y="1527334"/>
          <a:ext cx="11591925" cy="5087030"/>
        </p:xfrm>
        <a:graphic>
          <a:graphicData uri="http://schemas.openxmlformats.org/drawingml/2006/table">
            <a:tbl>
              <a:tblPr firstRow="1" bandRow="1"/>
              <a:tblGrid>
                <a:gridCol w="11591925">
                  <a:extLst>
                    <a:ext uri="{9D8B030D-6E8A-4147-A177-3AD203B41FA5}">
                      <a16:colId xmlns:a16="http://schemas.microsoft.com/office/drawing/2014/main" val="3655493598"/>
                    </a:ext>
                  </a:extLst>
                </a:gridCol>
              </a:tblGrid>
              <a:tr h="46603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Diện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tích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năm</a:t>
                      </a:r>
                      <a:r>
                        <a:rPr lang="en-US" sz="2200" b="0" kern="1200" dirty="0">
                          <a:solidFill>
                            <a:schemeClr val="tx1"/>
                          </a:solidFill>
                          <a:effectLst/>
                          <a:latin typeface="Arial" panose="020B0604020202020204" pitchFamily="34" charset="0"/>
                          <a:ea typeface="+mn-ea"/>
                          <a:cs typeface="Arial" panose="020B0604020202020204" pitchFamily="34" charset="0"/>
                        </a:rPr>
                        <a:t> 2024 </a:t>
                      </a:r>
                      <a:r>
                        <a:rPr lang="en-US" sz="2200" b="0" kern="1200" dirty="0" err="1">
                          <a:solidFill>
                            <a:schemeClr val="tx1"/>
                          </a:solidFill>
                          <a:effectLst/>
                          <a:latin typeface="Arial" panose="020B0604020202020204" pitchFamily="34" charset="0"/>
                          <a:ea typeface="+mn-ea"/>
                          <a:cs typeface="Arial" panose="020B0604020202020204" pitchFamily="34" charset="0"/>
                        </a:rPr>
                        <a:t>ước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đạt</a:t>
                      </a:r>
                      <a:r>
                        <a:rPr lang="en-US" sz="2200" b="0" kern="1200" dirty="0">
                          <a:solidFill>
                            <a:schemeClr val="tx1"/>
                          </a:solidFill>
                          <a:effectLst/>
                          <a:latin typeface="Arial" panose="020B0604020202020204" pitchFamily="34" charset="0"/>
                          <a:ea typeface="+mn-ea"/>
                          <a:cs typeface="Arial" panose="020B0604020202020204" pitchFamily="34" charset="0"/>
                        </a:rPr>
                        <a:t> 7.245 ha (</a:t>
                      </a:r>
                      <a:r>
                        <a:rPr lang="en-US" sz="2200" b="0" kern="1200" dirty="0" err="1">
                          <a:solidFill>
                            <a:schemeClr val="tx1"/>
                          </a:solidFill>
                          <a:effectLst/>
                          <a:latin typeface="Arial" panose="020B0604020202020204" pitchFamily="34" charset="0"/>
                          <a:ea typeface="+mn-ea"/>
                          <a:cs typeface="Arial" panose="020B0604020202020204" pitchFamily="34" charset="0"/>
                        </a:rPr>
                        <a:t>vụ</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Đông</a:t>
                      </a:r>
                      <a:r>
                        <a:rPr lang="en-US" sz="2200" b="0" kern="1200" dirty="0">
                          <a:solidFill>
                            <a:schemeClr val="tx1"/>
                          </a:solidFill>
                          <a:effectLst/>
                          <a:latin typeface="Arial" panose="020B0604020202020204" pitchFamily="34" charset="0"/>
                          <a:ea typeface="+mn-ea"/>
                          <a:cs typeface="Arial" panose="020B0604020202020204" pitchFamily="34" charset="0"/>
                        </a:rPr>
                        <a:t> Xuân 2.899 ha, </a:t>
                      </a:r>
                      <a:r>
                        <a:rPr lang="en-US" sz="2200" b="0" kern="1200" dirty="0" err="1">
                          <a:solidFill>
                            <a:schemeClr val="tx1"/>
                          </a:solidFill>
                          <a:effectLst/>
                          <a:latin typeface="Arial" panose="020B0604020202020204" pitchFamily="34" charset="0"/>
                          <a:ea typeface="+mn-ea"/>
                          <a:cs typeface="Arial" panose="020B0604020202020204" pitchFamily="34" charset="0"/>
                        </a:rPr>
                        <a:t>vụ</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Hè</a:t>
                      </a:r>
                      <a:r>
                        <a:rPr lang="en-US" sz="2200" b="0" kern="1200" dirty="0">
                          <a:solidFill>
                            <a:schemeClr val="tx1"/>
                          </a:solidFill>
                          <a:effectLst/>
                          <a:latin typeface="Arial" panose="020B0604020202020204" pitchFamily="34" charset="0"/>
                          <a:ea typeface="+mn-ea"/>
                          <a:cs typeface="Arial" panose="020B0604020202020204" pitchFamily="34" charset="0"/>
                        </a:rPr>
                        <a:t> Thu 3.575 ha, </a:t>
                      </a:r>
                      <a:r>
                        <a:rPr lang="en-US" sz="2200" b="0" kern="1200" dirty="0" err="1">
                          <a:solidFill>
                            <a:schemeClr val="tx1"/>
                          </a:solidFill>
                          <a:effectLst/>
                          <a:latin typeface="Arial" panose="020B0604020202020204" pitchFamily="34" charset="0"/>
                          <a:ea typeface="+mn-ea"/>
                          <a:cs typeface="Arial" panose="020B0604020202020204" pitchFamily="34" charset="0"/>
                        </a:rPr>
                        <a:t>vụ</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Mùa</a:t>
                      </a:r>
                      <a:r>
                        <a:rPr lang="en-US" sz="2200" b="0" kern="1200" dirty="0">
                          <a:solidFill>
                            <a:schemeClr val="tx1"/>
                          </a:solidFill>
                          <a:effectLst/>
                          <a:latin typeface="Arial" panose="020B0604020202020204" pitchFamily="34" charset="0"/>
                          <a:ea typeface="+mn-ea"/>
                          <a:cs typeface="Arial" panose="020B0604020202020204" pitchFamily="34" charset="0"/>
                        </a:rPr>
                        <a:t> 772 ha), </a:t>
                      </a:r>
                      <a:r>
                        <a:rPr lang="en-US" sz="2200" b="0" kern="1200" dirty="0" err="1">
                          <a:solidFill>
                            <a:schemeClr val="tx1"/>
                          </a:solidFill>
                          <a:effectLst/>
                          <a:latin typeface="Arial" panose="020B0604020202020204" pitchFamily="34" charset="0"/>
                          <a:ea typeface="+mn-ea"/>
                          <a:cs typeface="Arial" panose="020B0604020202020204" pitchFamily="34" charset="0"/>
                        </a:rPr>
                        <a:t>đạt</a:t>
                      </a:r>
                      <a:r>
                        <a:rPr lang="en-US" sz="2200" b="0" kern="1200" dirty="0">
                          <a:solidFill>
                            <a:schemeClr val="tx1"/>
                          </a:solidFill>
                          <a:effectLst/>
                          <a:latin typeface="Arial" panose="020B0604020202020204" pitchFamily="34" charset="0"/>
                          <a:ea typeface="+mn-ea"/>
                          <a:cs typeface="Arial" panose="020B0604020202020204" pitchFamily="34" charset="0"/>
                        </a:rPr>
                        <a:t> 105,3% </a:t>
                      </a:r>
                      <a:r>
                        <a:rPr lang="en-US" sz="2200" b="0" kern="1200" dirty="0" err="1">
                          <a:solidFill>
                            <a:schemeClr val="tx1"/>
                          </a:solidFill>
                          <a:effectLst/>
                          <a:latin typeface="Arial" panose="020B0604020202020204" pitchFamily="34" charset="0"/>
                          <a:ea typeface="+mn-ea"/>
                          <a:cs typeface="Arial" panose="020B0604020202020204" pitchFamily="34" charset="0"/>
                        </a:rPr>
                        <a:t>kế</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hoạch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tăng</a:t>
                      </a:r>
                      <a:r>
                        <a:rPr lang="en-US" sz="2200" b="0" kern="1200" dirty="0">
                          <a:solidFill>
                            <a:schemeClr val="tx1"/>
                          </a:solidFill>
                          <a:effectLst/>
                          <a:latin typeface="Arial" panose="020B0604020202020204" pitchFamily="34" charset="0"/>
                          <a:ea typeface="+mn-ea"/>
                          <a:cs typeface="Arial" panose="020B0604020202020204" pitchFamily="34" charset="0"/>
                        </a:rPr>
                        <a:t> 420 ha so </a:t>
                      </a:r>
                      <a:r>
                        <a:rPr lang="en-US" sz="2200" b="0" kern="1200" dirty="0" err="1">
                          <a:solidFill>
                            <a:schemeClr val="tx1"/>
                          </a:solidFill>
                          <a:effectLst/>
                          <a:latin typeface="Arial" panose="020B0604020202020204" pitchFamily="34" charset="0"/>
                          <a:ea typeface="+mn-ea"/>
                          <a:cs typeface="Arial" panose="020B0604020202020204" pitchFamily="34" charset="0"/>
                        </a:rPr>
                        <a:t>với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cùng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kỳ</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tăng</a:t>
                      </a:r>
                      <a:r>
                        <a:rPr lang="en-US" sz="2200" b="0" kern="1200" dirty="0">
                          <a:solidFill>
                            <a:schemeClr val="tx1"/>
                          </a:solidFill>
                          <a:effectLst/>
                          <a:latin typeface="Arial" panose="020B0604020202020204" pitchFamily="34" charset="0"/>
                          <a:ea typeface="+mn-ea"/>
                          <a:cs typeface="Arial" panose="020B0604020202020204" pitchFamily="34" charset="0"/>
                        </a:rPr>
                        <a:t> 6,2%)</a:t>
                      </a:r>
                      <a:r>
                        <a:rPr lang="vi-VN" sz="2200" b="0" kern="1200" dirty="0">
                          <a:solidFill>
                            <a:schemeClr val="tx1"/>
                          </a:solidFill>
                          <a:effectLst/>
                          <a:latin typeface="Arial" panose="020B0604020202020204" pitchFamily="34" charset="0"/>
                          <a:ea typeface="+mn-ea"/>
                          <a:cs typeface="Arial" panose="020B0604020202020204" pitchFamily="34" charset="0"/>
                        </a:rPr>
                        <a:t>, trong đó: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trên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đất</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lúa</a:t>
                      </a:r>
                      <a:r>
                        <a:rPr lang="en-US" sz="2200" b="0" kern="1200" dirty="0">
                          <a:solidFill>
                            <a:schemeClr val="tx1"/>
                          </a:solidFill>
                          <a:effectLst/>
                          <a:latin typeface="Arial" panose="020B0604020202020204" pitchFamily="34" charset="0"/>
                          <a:ea typeface="+mn-ea"/>
                          <a:cs typeface="Arial" panose="020B0604020202020204" pitchFamily="34" charset="0"/>
                        </a:rPr>
                        <a:t> 4.987 ha, </a:t>
                      </a: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sang </a:t>
                      </a:r>
                      <a:r>
                        <a:rPr lang="en-US" sz="2200" b="0" kern="1200" dirty="0" err="1">
                          <a:solidFill>
                            <a:schemeClr val="tx1"/>
                          </a:solidFill>
                          <a:effectLst/>
                          <a:latin typeface="Arial" panose="020B0604020202020204" pitchFamily="34" charset="0"/>
                          <a:ea typeface="+mn-ea"/>
                          <a:cs typeface="Arial" panose="020B0604020202020204" pitchFamily="34" charset="0"/>
                        </a:rPr>
                        <a:t>các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như</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ngô</a:t>
                      </a:r>
                      <a:r>
                        <a:rPr lang="en-US" sz="2200" b="0" kern="1200" dirty="0">
                          <a:solidFill>
                            <a:schemeClr val="tx1"/>
                          </a:solidFill>
                          <a:effectLst/>
                          <a:latin typeface="Arial" panose="020B0604020202020204" pitchFamily="34" charset="0"/>
                          <a:ea typeface="+mn-ea"/>
                          <a:cs typeface="Arial" panose="020B0604020202020204" pitchFamily="34" charset="0"/>
                        </a:rPr>
                        <a:t> 739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lạc</a:t>
                      </a:r>
                      <a:r>
                        <a:rPr lang="en-US" sz="2200" b="0" kern="1200" dirty="0">
                          <a:solidFill>
                            <a:schemeClr val="tx1"/>
                          </a:solidFill>
                          <a:effectLst/>
                          <a:latin typeface="Arial" panose="020B0604020202020204" pitchFamily="34" charset="0"/>
                          <a:ea typeface="+mn-ea"/>
                          <a:cs typeface="Arial" panose="020B0604020202020204" pitchFamily="34" charset="0"/>
                        </a:rPr>
                        <a:t> 1.702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mè</a:t>
                      </a:r>
                      <a:r>
                        <a:rPr lang="en-US" sz="2200" b="0" kern="1200" dirty="0">
                          <a:solidFill>
                            <a:schemeClr val="tx1"/>
                          </a:solidFill>
                          <a:effectLst/>
                          <a:latin typeface="Arial" panose="020B0604020202020204" pitchFamily="34" charset="0"/>
                          <a:ea typeface="+mn-ea"/>
                          <a:cs typeface="Arial" panose="020B0604020202020204" pitchFamily="34" charset="0"/>
                        </a:rPr>
                        <a:t> 522 ha, </a:t>
                      </a:r>
                      <a:r>
                        <a:rPr lang="en-US" sz="2200" b="0" kern="1200" dirty="0" err="1">
                          <a:solidFill>
                            <a:schemeClr val="tx1"/>
                          </a:solidFill>
                          <a:effectLst/>
                          <a:latin typeface="Arial" panose="020B0604020202020204" pitchFamily="34" charset="0"/>
                          <a:ea typeface="+mn-ea"/>
                          <a:cs typeface="Arial" panose="020B0604020202020204" pitchFamily="34" charset="0"/>
                        </a:rPr>
                        <a:t>đậu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đỗ</a:t>
                      </a:r>
                      <a:r>
                        <a:rPr lang="en-US" sz="2200" b="0" kern="1200" dirty="0">
                          <a:solidFill>
                            <a:schemeClr val="tx1"/>
                          </a:solidFill>
                          <a:effectLst/>
                          <a:latin typeface="Arial" panose="020B0604020202020204" pitchFamily="34" charset="0"/>
                          <a:ea typeface="+mn-ea"/>
                          <a:cs typeface="Arial" panose="020B0604020202020204" pitchFamily="34" charset="0"/>
                        </a:rPr>
                        <a:t> 23 ha, </a:t>
                      </a:r>
                      <a:r>
                        <a:rPr lang="en-US" sz="2200" b="0" kern="1200" dirty="0" err="1">
                          <a:solidFill>
                            <a:schemeClr val="tx1"/>
                          </a:solidFill>
                          <a:effectLst/>
                          <a:latin typeface="Arial" panose="020B0604020202020204" pitchFamily="34" charset="0"/>
                          <a:ea typeface="+mn-ea"/>
                          <a:cs typeface="Arial" panose="020B0604020202020204" pitchFamily="34" charset="0"/>
                        </a:rPr>
                        <a:t>rau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màu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a:solidFill>
                            <a:schemeClr val="tx1"/>
                          </a:solidFill>
                          <a:effectLst/>
                          <a:latin typeface="Arial" panose="020B0604020202020204" pitchFamily="34" charset="0"/>
                          <a:ea typeface="+mn-ea"/>
                          <a:cs typeface="Arial" panose="020B0604020202020204" pitchFamily="34" charset="0"/>
                        </a:rPr>
                        <a:t>1.510 ha...</a:t>
                      </a:r>
                      <a:endParaRPr lang="en-US" sz="22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trên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đất</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mía</a:t>
                      </a:r>
                      <a:r>
                        <a:rPr lang="en-US" sz="2200" b="0" kern="1200" dirty="0">
                          <a:solidFill>
                            <a:schemeClr val="tx1"/>
                          </a:solidFill>
                          <a:effectLst/>
                          <a:latin typeface="Arial" panose="020B0604020202020204" pitchFamily="34" charset="0"/>
                          <a:ea typeface="+mn-ea"/>
                          <a:cs typeface="Arial" panose="020B0604020202020204" pitchFamily="34" charset="0"/>
                        </a:rPr>
                        <a:t> 72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là</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ngô</a:t>
                      </a:r>
                      <a:r>
                        <a:rPr lang="en-US" sz="2200" b="0" kern="1200" dirty="0">
                          <a:solidFill>
                            <a:schemeClr val="tx1"/>
                          </a:solidFill>
                          <a:effectLst/>
                          <a:latin typeface="Arial" panose="020B0604020202020204" pitchFamily="34" charset="0"/>
                          <a:ea typeface="+mn-ea"/>
                          <a:cs typeface="Arial" panose="020B0604020202020204" pitchFamily="34" charset="0"/>
                        </a:rPr>
                        <a:t> 17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lạc</a:t>
                      </a:r>
                      <a:r>
                        <a:rPr lang="en-US" sz="2200" b="0" kern="1200" dirty="0">
                          <a:solidFill>
                            <a:schemeClr val="tx1"/>
                          </a:solidFill>
                          <a:effectLst/>
                          <a:latin typeface="Arial" panose="020B0604020202020204" pitchFamily="34" charset="0"/>
                          <a:ea typeface="+mn-ea"/>
                          <a:cs typeface="Arial" panose="020B0604020202020204" pitchFamily="34" charset="0"/>
                        </a:rPr>
                        <a:t> 25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mè</a:t>
                      </a:r>
                      <a:r>
                        <a:rPr lang="en-US" sz="2200" b="0" kern="1200" dirty="0">
                          <a:solidFill>
                            <a:schemeClr val="tx1"/>
                          </a:solidFill>
                          <a:effectLst/>
                          <a:latin typeface="Arial" panose="020B0604020202020204" pitchFamily="34" charset="0"/>
                          <a:ea typeface="+mn-ea"/>
                          <a:cs typeface="Arial" panose="020B0604020202020204" pitchFamily="34" charset="0"/>
                        </a:rPr>
                        <a:t> 20 ha, </a:t>
                      </a:r>
                      <a:r>
                        <a:rPr lang="en-US" sz="2200" b="0" kern="1200" dirty="0" err="1">
                          <a:solidFill>
                            <a:schemeClr val="tx1"/>
                          </a:solidFill>
                          <a:effectLst/>
                          <a:latin typeface="Arial" panose="020B0604020202020204" pitchFamily="34" charset="0"/>
                          <a:ea typeface="+mn-ea"/>
                          <a:cs typeface="Arial" panose="020B0604020202020204" pitchFamily="34" charset="0"/>
                        </a:rPr>
                        <a:t>đậu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đỗ</a:t>
                      </a:r>
                      <a:r>
                        <a:rPr lang="en-US" sz="2200" b="0" kern="1200" dirty="0">
                          <a:solidFill>
                            <a:schemeClr val="tx1"/>
                          </a:solidFill>
                          <a:effectLst/>
                          <a:latin typeface="Arial" panose="020B0604020202020204" pitchFamily="34" charset="0"/>
                          <a:ea typeface="+mn-ea"/>
                          <a:cs typeface="Arial" panose="020B0604020202020204" pitchFamily="34" charset="0"/>
                        </a:rPr>
                        <a:t> 1 ha, </a:t>
                      </a:r>
                      <a:r>
                        <a:rPr lang="en-US" sz="2200" b="0" kern="1200" dirty="0" err="1">
                          <a:solidFill>
                            <a:schemeClr val="tx1"/>
                          </a:solidFill>
                          <a:effectLst/>
                          <a:latin typeface="Arial" panose="020B0604020202020204" pitchFamily="34" charset="0"/>
                          <a:ea typeface="+mn-ea"/>
                          <a:cs typeface="Arial" panose="020B0604020202020204" pitchFamily="34" charset="0"/>
                        </a:rPr>
                        <a:t>rau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màu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a:solidFill>
                            <a:schemeClr val="tx1"/>
                          </a:solidFill>
                          <a:effectLst/>
                          <a:latin typeface="Arial" panose="020B0604020202020204" pitchFamily="34" charset="0"/>
                          <a:ea typeface="+mn-ea"/>
                          <a:cs typeface="Arial" panose="020B0604020202020204" pitchFamily="34" charset="0"/>
                        </a:rPr>
                        <a:t>8 ha...</a:t>
                      </a:r>
                      <a:endParaRPr lang="en-US" sz="22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trên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đất</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sắn</a:t>
                      </a:r>
                      <a:r>
                        <a:rPr lang="en-US" sz="2200" b="0" kern="1200" dirty="0">
                          <a:solidFill>
                            <a:schemeClr val="tx1"/>
                          </a:solidFill>
                          <a:effectLst/>
                          <a:latin typeface="Arial" panose="020B0604020202020204" pitchFamily="34" charset="0"/>
                          <a:ea typeface="+mn-ea"/>
                          <a:cs typeface="Arial" panose="020B0604020202020204" pitchFamily="34" charset="0"/>
                        </a:rPr>
                        <a:t> 2.186 ha; </a:t>
                      </a: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đổi</a:t>
                      </a:r>
                      <a:r>
                        <a:rPr lang="en-US" sz="2200" b="0" kern="1200" dirty="0">
                          <a:solidFill>
                            <a:schemeClr val="tx1"/>
                          </a:solidFill>
                          <a:effectLst/>
                          <a:latin typeface="Arial" panose="020B0604020202020204" pitchFamily="34" charset="0"/>
                          <a:ea typeface="+mn-ea"/>
                          <a:cs typeface="Arial" panose="020B0604020202020204" pitchFamily="34" charset="0"/>
                        </a:rPr>
                        <a:t> sang </a:t>
                      </a:r>
                      <a:r>
                        <a:rPr lang="en-US" sz="2200" b="0" kern="1200" dirty="0" err="1">
                          <a:solidFill>
                            <a:schemeClr val="tx1"/>
                          </a:solidFill>
                          <a:effectLst/>
                          <a:latin typeface="Arial" panose="020B0604020202020204" pitchFamily="34" charset="0"/>
                          <a:ea typeface="+mn-ea"/>
                          <a:cs typeface="Arial" panose="020B0604020202020204" pitchFamily="34" charset="0"/>
                        </a:rPr>
                        <a:t>các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như</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ngô</a:t>
                      </a:r>
                      <a:r>
                        <a:rPr lang="en-US" sz="2200" b="0" kern="1200" dirty="0">
                          <a:solidFill>
                            <a:schemeClr val="tx1"/>
                          </a:solidFill>
                          <a:effectLst/>
                          <a:latin typeface="Arial" panose="020B0604020202020204" pitchFamily="34" charset="0"/>
                          <a:ea typeface="+mn-ea"/>
                          <a:cs typeface="Arial" panose="020B0604020202020204" pitchFamily="34" charset="0"/>
                        </a:rPr>
                        <a:t> 124 ha,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lạc</a:t>
                      </a:r>
                      <a:r>
                        <a:rPr lang="en-US" sz="2200" b="0" kern="1200" dirty="0">
                          <a:solidFill>
                            <a:schemeClr val="tx1"/>
                          </a:solidFill>
                          <a:effectLst/>
                          <a:latin typeface="Arial" panose="020B0604020202020204" pitchFamily="34" charset="0"/>
                          <a:ea typeface="+mn-ea"/>
                          <a:cs typeface="Arial" panose="020B0604020202020204" pitchFamily="34" charset="0"/>
                        </a:rPr>
                        <a:t> 1.589 ha, </a:t>
                      </a:r>
                      <a:r>
                        <a:rPr lang="en-US" sz="2200" b="0" kern="1200" dirty="0" err="1">
                          <a:solidFill>
                            <a:schemeClr val="tx1"/>
                          </a:solidFill>
                          <a:effectLst/>
                          <a:latin typeface="Arial" panose="020B0604020202020204" pitchFamily="34" charset="0"/>
                          <a:ea typeface="+mn-ea"/>
                          <a:cs typeface="Arial" panose="020B0604020202020204" pitchFamily="34" charset="0"/>
                        </a:rPr>
                        <a:t>mè</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a:solidFill>
                            <a:schemeClr val="tx1"/>
                          </a:solidFill>
                          <a:effectLst/>
                          <a:latin typeface="Arial" panose="020B0604020202020204" pitchFamily="34" charset="0"/>
                          <a:ea typeface="+mn-ea"/>
                          <a:cs typeface="Arial" panose="020B0604020202020204" pitchFamily="34" charset="0"/>
                        </a:rPr>
                        <a:t>315 ha, rau </a:t>
                      </a:r>
                      <a:r>
                        <a:rPr lang="en-US" sz="2200" b="0" kern="1200" dirty="0" err="1">
                          <a:solidFill>
                            <a:schemeClr val="tx1"/>
                          </a:solidFill>
                          <a:effectLst/>
                          <a:latin typeface="Arial" panose="020B0604020202020204" pitchFamily="34" charset="0"/>
                          <a:ea typeface="+mn-ea"/>
                          <a:cs typeface="Arial" panose="020B0604020202020204" pitchFamily="34" charset="0"/>
                        </a:rPr>
                        <a:t>màu</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a:solidFill>
                            <a:schemeClr val="tx1"/>
                          </a:solidFill>
                          <a:effectLst/>
                          <a:latin typeface="Arial" panose="020B0604020202020204" pitchFamily="34" charset="0"/>
                          <a:ea typeface="+mn-ea"/>
                          <a:cs typeface="Arial" panose="020B0604020202020204" pitchFamily="34" charset="0"/>
                        </a:rPr>
                        <a:t>134 ha...</a:t>
                      </a:r>
                      <a:endParaRPr lang="en-US" sz="22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93038">
                <a:tc>
                  <a:txBody>
                    <a:body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2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5635352"/>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541109" y="174134"/>
            <a:ext cx="2912016"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Arial" panose="020B0604020202020204" pitchFamily="34" charset="0"/>
                <a:cs typeface="Arial" panose="020B0604020202020204" pitchFamily="34" charset="0"/>
              </a:rPr>
              <a:t>1.1.2. </a:t>
            </a:r>
            <a:r>
              <a:rPr lang="en-US" sz="2800" b="1" spc="-20" dirty="0" err="1">
                <a:solidFill>
                  <a:srgbClr val="100717"/>
                </a:solidFill>
                <a:latin typeface="Arial" panose="020B0604020202020204" pitchFamily="34" charset="0"/>
                <a:cs typeface="Arial" panose="020B0604020202020204" pitchFamily="34" charset="0"/>
              </a:rPr>
              <a:t>Chăn</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nuôi</a:t>
            </a:r>
            <a:endParaRPr lang="en-US" sz="2800" b="1" spc="-20" dirty="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1559971601"/>
              </p:ext>
            </p:extLst>
          </p:nvPr>
        </p:nvGraphicFramePr>
        <p:xfrm>
          <a:off x="140494" y="990200"/>
          <a:ext cx="5128930" cy="4689446"/>
        </p:xfrm>
        <a:graphic>
          <a:graphicData uri="http://schemas.openxmlformats.org/drawingml/2006/table">
            <a:tbl>
              <a:tblPr firstRow="1" bandRow="1"/>
              <a:tblGrid>
                <a:gridCol w="5128930">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tx1"/>
                          </a:solidFill>
                          <a:effectLst/>
                          <a:latin typeface="Arial" panose="020B0604020202020204" pitchFamily="34" charset="0"/>
                          <a:ea typeface="+mn-ea"/>
                          <a:cs typeface="Arial" panose="020B0604020202020204" pitchFamily="34" charset="0"/>
                        </a:rPr>
                        <a:t>Số lượng đàn vật nuôi chủ lực và sản lượng thịt hơi xuất chuồng đều tăng so với năm 2023.</a:t>
                      </a:r>
                      <a:endParaRPr lang="nl-NL" sz="24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tx1"/>
                          </a:solidFill>
                          <a:effectLst/>
                          <a:latin typeface="Arial" panose="020B0604020202020204" pitchFamily="34" charset="0"/>
                          <a:ea typeface="+mn-ea"/>
                          <a:cs typeface="Arial" panose="020B0604020202020204" pitchFamily="34" charset="0"/>
                        </a:rPr>
                        <a:t>Số lượng đàn vật nuôi chủ lực ước tính đến cuối năm 2024: Đàn bò tăng 1,9%; Đàn </a:t>
                      </a:r>
                      <a:r>
                        <a:rPr lang="en-US" sz="2400" b="0" kern="1200" err="1">
                          <a:solidFill>
                            <a:schemeClr val="tx1"/>
                          </a:solidFill>
                          <a:effectLst/>
                          <a:latin typeface="Arial" panose="020B0604020202020204" pitchFamily="34" charset="0"/>
                          <a:ea typeface="+mn-ea"/>
                          <a:cs typeface="Arial" panose="020B0604020202020204" pitchFamily="34" charset="0"/>
                        </a:rPr>
                        <a:t>lợn</a:t>
                      </a:r>
                      <a:r>
                        <a:rPr lang="en-US" sz="2400" b="0" kern="1200">
                          <a:solidFill>
                            <a:schemeClr val="tx1"/>
                          </a:solidFill>
                          <a:effectLst/>
                          <a:latin typeface="Arial" panose="020B0604020202020204" pitchFamily="34" charset="0"/>
                          <a:ea typeface="+mn-ea"/>
                          <a:cs typeface="Arial" panose="020B0604020202020204" pitchFamily="34" charset="0"/>
                        </a:rPr>
                        <a:t> tăng 5,5%; Đàn </a:t>
                      </a:r>
                      <a:r>
                        <a:rPr lang="en-US" sz="2400" b="0" kern="1200" dirty="0" err="1">
                          <a:solidFill>
                            <a:schemeClr val="tx1"/>
                          </a:solidFill>
                          <a:effectLst/>
                          <a:latin typeface="Arial" panose="020B0604020202020204" pitchFamily="34" charset="0"/>
                          <a:ea typeface="+mn-ea"/>
                          <a:cs typeface="Arial" panose="020B0604020202020204" pitchFamily="34" charset="0"/>
                        </a:rPr>
                        <a:t>gia</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cầm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ước</a:t>
                      </a:r>
                      <a:r>
                        <a:rPr lang="en-US" sz="2400" b="0" kern="1200">
                          <a:solidFill>
                            <a:schemeClr val="tx1"/>
                          </a:solidFill>
                          <a:effectLst/>
                          <a:latin typeface="Arial" panose="020B0604020202020204" pitchFamily="34" charset="0"/>
                          <a:ea typeface="+mn-ea"/>
                          <a:cs typeface="Arial" panose="020B0604020202020204" pitchFamily="34" charset="0"/>
                        </a:rPr>
                        <a:t> tăng 3,1% </a:t>
                      </a:r>
                      <a:r>
                        <a:rPr lang="en-US" sz="2400" b="0" kern="1200" dirty="0">
                          <a:solidFill>
                            <a:schemeClr val="tx1"/>
                          </a:solidFill>
                          <a:effectLst/>
                          <a:latin typeface="Arial" panose="020B0604020202020204" pitchFamily="34" charset="0"/>
                          <a:ea typeface="+mn-ea"/>
                          <a:cs typeface="Arial" panose="020B0604020202020204" pitchFamily="34" charset="0"/>
                        </a:rPr>
                        <a:t>so </a:t>
                      </a:r>
                      <a:r>
                        <a:rPr lang="en-US" sz="2400" b="0" kern="1200" dirty="0" err="1">
                          <a:solidFill>
                            <a:schemeClr val="tx1"/>
                          </a:solidFill>
                          <a:effectLst/>
                          <a:latin typeface="Arial" panose="020B0604020202020204" pitchFamily="34" charset="0"/>
                          <a:ea typeface="+mn-ea"/>
                          <a:cs typeface="Arial" panose="020B0604020202020204" pitchFamily="34" charset="0"/>
                        </a:rPr>
                        <a:t>với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cùng</a:t>
                      </a:r>
                      <a:r>
                        <a:rPr lang="en-US" sz="2400" b="0" kern="1200">
                          <a:solidFill>
                            <a:schemeClr val="tx1"/>
                          </a:solidFill>
                          <a:effectLst/>
                          <a:latin typeface="Arial" panose="020B0604020202020204" pitchFamily="34" charset="0"/>
                          <a:ea typeface="+mn-ea"/>
                          <a:cs typeface="Arial" panose="020B0604020202020204" pitchFamily="34" charset="0"/>
                        </a:rPr>
                        <a:t>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tx1"/>
                          </a:solidFill>
                          <a:effectLst/>
                          <a:latin typeface="Arial" panose="020B0604020202020204" pitchFamily="34" charset="0"/>
                          <a:ea typeface="+mn-ea"/>
                          <a:cs typeface="Arial" panose="020B0604020202020204" pitchFamily="34" charset="0"/>
                        </a:rPr>
                        <a:t> </a:t>
                      </a:r>
                      <a:r>
                        <a:rPr lang="es-ES" sz="2400" b="0" kern="1200">
                          <a:solidFill>
                            <a:schemeClr val="dk1"/>
                          </a:solidFill>
                          <a:effectLst/>
                          <a:latin typeface="Arial" panose="020B0604020202020204" pitchFamily="34" charset="0"/>
                          <a:ea typeface="+mn-ea"/>
                          <a:cs typeface="Arial" panose="020B0604020202020204" pitchFamily="34" charset="0"/>
                        </a:rPr>
                        <a:t>Tình hình dịch bệnh gia súc, gia cầm có xảy ra nhưng cơ bản được kiểm soát và xử lý kịp thời</a:t>
                      </a:r>
                      <a:endParaRPr lang="vi-VN" sz="24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708801D0-D908-8E2B-1B61-82A5026C1C72}"/>
              </a:ext>
            </a:extLst>
          </p:cNvPr>
          <p:cNvPicPr>
            <a:picLocks noChangeAspect="1"/>
          </p:cNvPicPr>
          <p:nvPr/>
        </p:nvPicPr>
        <p:blipFill>
          <a:blip r:embed="rId2"/>
          <a:stretch>
            <a:fillRect/>
          </a:stretch>
        </p:blipFill>
        <p:spPr>
          <a:xfrm>
            <a:off x="5569542" y="1355498"/>
            <a:ext cx="6481964" cy="3681450"/>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024767063"/>
              </p:ext>
            </p:extLst>
          </p:nvPr>
        </p:nvGraphicFramePr>
        <p:xfrm>
          <a:off x="173331" y="922020"/>
          <a:ext cx="7326291" cy="5013960"/>
        </p:xfrm>
        <a:graphic>
          <a:graphicData uri="http://schemas.openxmlformats.org/drawingml/2006/table">
            <a:tbl>
              <a:tblPr firstRow="1" bandRow="1"/>
              <a:tblGrid>
                <a:gridCol w="732629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dirty="0" err="1">
                          <a:solidFill>
                            <a:schemeClr val="tx1"/>
                          </a:solidFill>
                          <a:effectLst/>
                          <a:latin typeface="Arial" panose="020B0604020202020204" pitchFamily="34" charset="0"/>
                          <a:ea typeface="+mn-ea"/>
                          <a:cs typeface="Arial" panose="020B0604020202020204" pitchFamily="34" charset="0"/>
                        </a:rPr>
                        <a:t>Diện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tích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rừng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được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quản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lý</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chăm</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sóc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khoanh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nuôi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tái</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sinh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toàn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tỉnh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ổn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định</a:t>
                      </a:r>
                      <a:r>
                        <a:rPr lang="en-US" sz="2200" b="0" kern="1200">
                          <a:solidFill>
                            <a:schemeClr val="tx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Luỹ kế từ đầu năm đến nay </a:t>
                      </a:r>
                      <a:r>
                        <a:rPr lang="en-US" sz="2200" b="0" kern="1200">
                          <a:solidFill>
                            <a:schemeClr val="tx1"/>
                          </a:solidFill>
                          <a:effectLst/>
                          <a:latin typeface="Arial" panose="020B0604020202020204" pitchFamily="34" charset="0"/>
                          <a:ea typeface="+mn-ea"/>
                          <a:cs typeface="Arial" panose="020B0604020202020204" pitchFamily="34" charset="0"/>
                        </a:rPr>
                        <a:t>đã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được</a:t>
                      </a:r>
                      <a:r>
                        <a:rPr lang="en-US" sz="2200" b="0" kern="1200" dirty="0">
                          <a:solidFill>
                            <a:schemeClr val="tx1"/>
                          </a:solidFill>
                          <a:effectLst/>
                          <a:latin typeface="Arial" panose="020B0604020202020204" pitchFamily="34" charset="0"/>
                          <a:ea typeface="+mn-ea"/>
                          <a:cs typeface="Arial" panose="020B0604020202020204" pitchFamily="34" charset="0"/>
                        </a:rPr>
                        <a:t> 5.507,23 ha/8.500 ha, </a:t>
                      </a:r>
                      <a:r>
                        <a:rPr lang="en-US" sz="2200" b="0" kern="1200" dirty="0" err="1">
                          <a:solidFill>
                            <a:schemeClr val="tx1"/>
                          </a:solidFill>
                          <a:effectLst/>
                          <a:latin typeface="Arial" panose="020B0604020202020204" pitchFamily="34" charset="0"/>
                          <a:ea typeface="+mn-ea"/>
                          <a:cs typeface="Arial" panose="020B0604020202020204" pitchFamily="34" charset="0"/>
                        </a:rPr>
                        <a:t>đạt</a:t>
                      </a:r>
                      <a:r>
                        <a:rPr lang="en-US" sz="2200" b="0" kern="1200" dirty="0">
                          <a:solidFill>
                            <a:schemeClr val="tx1"/>
                          </a:solidFill>
                          <a:effectLst/>
                          <a:latin typeface="Arial" panose="020B0604020202020204" pitchFamily="34" charset="0"/>
                          <a:ea typeface="+mn-ea"/>
                          <a:cs typeface="Arial" panose="020B0604020202020204" pitchFamily="34" charset="0"/>
                        </a:rPr>
                        <a:t> 64,8% </a:t>
                      </a:r>
                      <a:r>
                        <a:rPr lang="en-US" sz="2200" b="0" kern="1200" dirty="0" err="1">
                          <a:solidFill>
                            <a:schemeClr val="tx1"/>
                          </a:solidFill>
                          <a:effectLst/>
                          <a:latin typeface="Arial" panose="020B0604020202020204" pitchFamily="34" charset="0"/>
                          <a:ea typeface="+mn-ea"/>
                          <a:cs typeface="Arial" panose="020B0604020202020204" pitchFamily="34" charset="0"/>
                        </a:rPr>
                        <a:t>kế</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hoạch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ước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đến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hết</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năm</a:t>
                      </a:r>
                      <a:r>
                        <a:rPr lang="en-US" sz="2200" b="0" kern="1200" dirty="0">
                          <a:solidFill>
                            <a:schemeClr val="tx1"/>
                          </a:solidFill>
                          <a:effectLst/>
                          <a:latin typeface="Arial" panose="020B0604020202020204" pitchFamily="34" charset="0"/>
                          <a:ea typeface="+mn-ea"/>
                          <a:cs typeface="Arial" panose="020B0604020202020204" pitchFamily="34" charset="0"/>
                        </a:rPr>
                        <a:t> 2024 </a:t>
                      </a:r>
                      <a:r>
                        <a:rPr lang="en-US" sz="2200" b="0" kern="1200" dirty="0" err="1">
                          <a:solidFill>
                            <a:schemeClr val="tx1"/>
                          </a:solidFill>
                          <a:effectLst/>
                          <a:latin typeface="Arial" panose="020B0604020202020204" pitchFamily="34" charset="0"/>
                          <a:ea typeface="+mn-ea"/>
                          <a:cs typeface="Arial" panose="020B0604020202020204" pitchFamily="34" charset="0"/>
                        </a:rPr>
                        <a:t>đạt</a:t>
                      </a:r>
                      <a:r>
                        <a:rPr lang="en-US" sz="2200" b="0" kern="1200" dirty="0">
                          <a:solidFill>
                            <a:schemeClr val="tx1"/>
                          </a:solidFill>
                          <a:effectLst/>
                          <a:latin typeface="Arial" panose="020B0604020202020204" pitchFamily="34" charset="0"/>
                          <a:ea typeface="+mn-ea"/>
                          <a:cs typeface="Arial" panose="020B0604020202020204" pitchFamily="34" charset="0"/>
                        </a:rPr>
                        <a:t> 100% </a:t>
                      </a:r>
                      <a:r>
                        <a:rPr lang="en-US" sz="2200" b="0" kern="1200" err="1">
                          <a:solidFill>
                            <a:schemeClr val="tx1"/>
                          </a:solidFill>
                          <a:effectLst/>
                          <a:latin typeface="Arial" panose="020B0604020202020204" pitchFamily="34" charset="0"/>
                          <a:ea typeface="+mn-ea"/>
                          <a:cs typeface="Arial" panose="020B0604020202020204" pitchFamily="34" charset="0"/>
                        </a:rPr>
                        <a:t>kế</a:t>
                      </a:r>
                      <a:r>
                        <a:rPr lang="en-US" sz="2200" b="0" kern="1200">
                          <a:solidFill>
                            <a:schemeClr val="tx1"/>
                          </a:solidFill>
                          <a:effectLst/>
                          <a:latin typeface="Arial" panose="020B0604020202020204" pitchFamily="34" charset="0"/>
                          <a:ea typeface="+mn-ea"/>
                          <a:cs typeface="Arial" panose="020B0604020202020204" pitchFamily="34" charset="0"/>
                        </a:rPr>
                        <a:t> hoạch (vì </a:t>
                      </a:r>
                      <a:r>
                        <a:rPr lang="en-US" sz="2200" b="0" kern="1200" dirty="0" err="1">
                          <a:solidFill>
                            <a:schemeClr val="tx1"/>
                          </a:solidFill>
                          <a:effectLst/>
                          <a:latin typeface="Arial" panose="020B0604020202020204" pitchFamily="34" charset="0"/>
                          <a:ea typeface="+mn-ea"/>
                          <a:cs typeface="Arial" panose="020B0604020202020204" pitchFamily="34" charset="0"/>
                        </a:rPr>
                        <a:t>hiện</a:t>
                      </a:r>
                      <a:r>
                        <a:rPr lang="en-US" sz="2200" b="0" kern="1200" dirty="0">
                          <a:solidFill>
                            <a:schemeClr val="tx1"/>
                          </a:solidFill>
                          <a:effectLst/>
                          <a:latin typeface="Arial" panose="020B0604020202020204" pitchFamily="34" charset="0"/>
                          <a:ea typeface="+mn-ea"/>
                          <a:cs typeface="Arial" panose="020B0604020202020204" pitchFamily="34" charset="0"/>
                        </a:rPr>
                        <a:t> nay </a:t>
                      </a:r>
                      <a:r>
                        <a:rPr lang="en-US" sz="2200" b="0" kern="1200" dirty="0" err="1">
                          <a:solidFill>
                            <a:schemeClr val="tx1"/>
                          </a:solidFill>
                          <a:effectLst/>
                          <a:latin typeface="Arial" panose="020B0604020202020204" pitchFamily="34" charset="0"/>
                          <a:ea typeface="+mn-ea"/>
                          <a:cs typeface="Arial" panose="020B0604020202020204" pitchFamily="34" charset="0"/>
                        </a:rPr>
                        <a:t>đang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là</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mùa</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vụ</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rừng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err="1">
                          <a:solidFill>
                            <a:schemeClr val="tx1"/>
                          </a:solidFill>
                          <a:effectLst/>
                          <a:latin typeface="Arial" panose="020B0604020202020204" pitchFamily="34" charset="0"/>
                          <a:ea typeface="+mn-ea"/>
                          <a:cs typeface="Arial" panose="020B0604020202020204" pitchFamily="34" charset="0"/>
                        </a:rPr>
                        <a:t>của</a:t>
                      </a:r>
                      <a:r>
                        <a:rPr lang="en-US" sz="2200" b="0" kern="1200">
                          <a:solidFill>
                            <a:schemeClr val="tx1"/>
                          </a:solidFill>
                          <a:effectLst/>
                          <a:latin typeface="Arial" panose="020B0604020202020204" pitchFamily="34" charset="0"/>
                          <a:ea typeface="+mn-ea"/>
                          <a:cs typeface="Arial" panose="020B0604020202020204" pitchFamily="34" charset="0"/>
                        </a:rPr>
                        <a:t> tỉnh)</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tx1"/>
                          </a:solidFill>
                          <a:effectLst/>
                          <a:latin typeface="Arial" panose="020B0604020202020204" pitchFamily="34" charset="0"/>
                          <a:ea typeface="+mn-ea"/>
                          <a:cs typeface="Arial" panose="020B0604020202020204" pitchFamily="34" charset="0"/>
                        </a:rPr>
                        <a:t>Kết </a:t>
                      </a:r>
                      <a:r>
                        <a:rPr lang="en-US" sz="2200" b="0" kern="1200" dirty="0" err="1">
                          <a:solidFill>
                            <a:schemeClr val="tx1"/>
                          </a:solidFill>
                          <a:effectLst/>
                          <a:latin typeface="Arial" panose="020B0604020202020204" pitchFamily="34" charset="0"/>
                          <a:ea typeface="+mn-ea"/>
                          <a:cs typeface="Arial" panose="020B0604020202020204" pitchFamily="34" charset="0"/>
                        </a:rPr>
                        <a:t>quả</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thực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hiện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rừng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cây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gỗ</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lớn</a:t>
                      </a:r>
                      <a:r>
                        <a:rPr lang="en-US" sz="2200" b="0" kern="1200" dirty="0">
                          <a:solidFill>
                            <a:schemeClr val="tx1"/>
                          </a:solidFill>
                          <a:effectLst/>
                          <a:latin typeface="Arial" panose="020B0604020202020204" pitchFamily="34" charset="0"/>
                          <a:ea typeface="+mn-ea"/>
                          <a:cs typeface="Arial" panose="020B0604020202020204" pitchFamily="34" charset="0"/>
                        </a:rPr>
                        <a:t>: Trong </a:t>
                      </a:r>
                      <a:r>
                        <a:rPr lang="en-US" sz="2200" b="0" kern="1200" dirty="0" err="1">
                          <a:solidFill>
                            <a:schemeClr val="tx1"/>
                          </a:solidFill>
                          <a:effectLst/>
                          <a:latin typeface="Arial" panose="020B0604020202020204" pitchFamily="34" charset="0"/>
                          <a:ea typeface="+mn-ea"/>
                          <a:cs typeface="Arial" panose="020B0604020202020204" pitchFamily="34" charset="0"/>
                        </a:rPr>
                        <a:t>năm</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đã</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và</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chuyển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hóa</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được</a:t>
                      </a:r>
                      <a:r>
                        <a:rPr lang="en-US" sz="2200" b="0" kern="1200" dirty="0">
                          <a:solidFill>
                            <a:schemeClr val="tx1"/>
                          </a:solidFill>
                          <a:effectLst/>
                          <a:latin typeface="Arial" panose="020B0604020202020204" pitchFamily="34" charset="0"/>
                          <a:ea typeface="+mn-ea"/>
                          <a:cs typeface="Arial" panose="020B0604020202020204" pitchFamily="34" charset="0"/>
                        </a:rPr>
                        <a:t> 200 ha; </a:t>
                      </a:r>
                      <a:r>
                        <a:rPr lang="en-US" sz="2200" b="0" kern="1200" dirty="0" err="1">
                          <a:solidFill>
                            <a:schemeClr val="tx1"/>
                          </a:solidFill>
                          <a:effectLst/>
                          <a:latin typeface="Arial" panose="020B0604020202020204" pitchFamily="34" charset="0"/>
                          <a:ea typeface="+mn-ea"/>
                          <a:cs typeface="Arial" panose="020B0604020202020204" pitchFamily="34" charset="0"/>
                        </a:rPr>
                        <a:t>lũy</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kế</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đến</a:t>
                      </a:r>
                      <a:r>
                        <a:rPr lang="en-US" sz="2200" b="0" kern="1200" dirty="0">
                          <a:solidFill>
                            <a:schemeClr val="tx1"/>
                          </a:solidFill>
                          <a:effectLst/>
                          <a:latin typeface="Arial" panose="020B0604020202020204" pitchFamily="34" charset="0"/>
                          <a:ea typeface="+mn-ea"/>
                          <a:cs typeface="Arial" panose="020B0604020202020204" pitchFamily="34" charset="0"/>
                        </a:rPr>
                        <a:t> nay, </a:t>
                      </a:r>
                      <a:r>
                        <a:rPr lang="en-US" sz="2200" b="0" kern="1200" dirty="0" err="1">
                          <a:solidFill>
                            <a:schemeClr val="tx1"/>
                          </a:solidFill>
                          <a:effectLst/>
                          <a:latin typeface="Arial" panose="020B0604020202020204" pitchFamily="34" charset="0"/>
                          <a:ea typeface="+mn-ea"/>
                          <a:cs typeface="Arial" panose="020B0604020202020204" pitchFamily="34" charset="0"/>
                        </a:rPr>
                        <a:t>diện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tích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trồng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rừng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gỗ</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lớn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trên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địa</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bàn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tỉnh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là</a:t>
                      </a:r>
                      <a:r>
                        <a:rPr lang="en-US" sz="2200" b="0" kern="1200" dirty="0">
                          <a:solidFill>
                            <a:schemeClr val="tx1"/>
                          </a:solidFill>
                          <a:effectLst/>
                          <a:latin typeface="Arial" panose="020B0604020202020204" pitchFamily="34" charset="0"/>
                          <a:ea typeface="+mn-ea"/>
                          <a:cs typeface="Arial" panose="020B0604020202020204" pitchFamily="34" charset="0"/>
                        </a:rPr>
                        <a:t> 10.082 ha; </a:t>
                      </a:r>
                      <a:r>
                        <a:rPr lang="en-US" sz="2200" b="0" kern="1200" dirty="0" err="1">
                          <a:solidFill>
                            <a:schemeClr val="tx1"/>
                          </a:solidFill>
                          <a:effectLst/>
                          <a:latin typeface="Arial" panose="020B0604020202020204" pitchFamily="34" charset="0"/>
                          <a:ea typeface="+mn-ea"/>
                          <a:cs typeface="Arial" panose="020B0604020202020204" pitchFamily="34" charset="0"/>
                        </a:rPr>
                        <a:t>diện</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tích</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rừng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được</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cấp</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chứng</a:t>
                      </a:r>
                      <a:r>
                        <a:rPr lang="en-US" sz="2200" b="0" kern="1200" dirty="0">
                          <a:solidFill>
                            <a:schemeClr val="tx1"/>
                          </a:solidFill>
                          <a:effectLst/>
                          <a:latin typeface="Arial" panose="020B0604020202020204" pitchFamily="34" charset="0"/>
                          <a:ea typeface="+mn-ea"/>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chỉ</a:t>
                      </a:r>
                      <a:r>
                        <a:rPr lang="en-US" sz="2200" b="0" kern="1200" dirty="0">
                          <a:solidFill>
                            <a:schemeClr val="tx1"/>
                          </a:solidFill>
                          <a:effectLst/>
                          <a:latin typeface="Arial" panose="020B0604020202020204" pitchFamily="34" charset="0"/>
                          <a:ea typeface="+mn-ea"/>
                          <a:cs typeface="Arial" panose="020B0604020202020204" pitchFamily="34" charset="0"/>
                        </a:rPr>
                        <a:t> FSC </a:t>
                      </a:r>
                      <a:r>
                        <a:rPr lang="en-US" sz="2200" b="0" kern="1200" dirty="0" err="1">
                          <a:solidFill>
                            <a:schemeClr val="tx1"/>
                          </a:solidFill>
                          <a:effectLst/>
                          <a:latin typeface="Arial" panose="020B0604020202020204" pitchFamily="34" charset="0"/>
                          <a:ea typeface="+mn-ea"/>
                          <a:cs typeface="Arial" panose="020B0604020202020204" pitchFamily="34" charset="0"/>
                        </a:rPr>
                        <a:t>là</a:t>
                      </a:r>
                      <a:r>
                        <a:rPr lang="en-US" sz="2200" b="0" kern="1200" dirty="0">
                          <a:solidFill>
                            <a:schemeClr val="tx1"/>
                          </a:solidFill>
                          <a:effectLst/>
                          <a:latin typeface="Arial" panose="020B0604020202020204" pitchFamily="34" charset="0"/>
                          <a:ea typeface="+mn-ea"/>
                          <a:cs typeface="Arial" panose="020B0604020202020204" pitchFamily="34" charset="0"/>
                        </a:rPr>
                        <a:t> 12.175,90 </a:t>
                      </a:r>
                      <a:r>
                        <a:rPr lang="en-US" sz="2200" b="0" kern="1200">
                          <a:solidFill>
                            <a:schemeClr val="tx1"/>
                          </a:solidFill>
                          <a:effectLst/>
                          <a:latin typeface="Arial" panose="020B0604020202020204" pitchFamily="34" charset="0"/>
                          <a:ea typeface="+mn-ea"/>
                          <a:cs typeface="Arial" panose="020B0604020202020204" pitchFamily="34" charset="0"/>
                        </a:rPr>
                        <a:t>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a:t>
                      </a:r>
                      <a:endParaRPr lang="es-MX"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es-MX" sz="22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170" y="687510"/>
            <a:ext cx="4334560"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170" y="3945583"/>
            <a:ext cx="4424499"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79594" y="137692"/>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968753774"/>
              </p:ext>
            </p:extLst>
          </p:nvPr>
        </p:nvGraphicFramePr>
        <p:xfrm>
          <a:off x="254113" y="686393"/>
          <a:ext cx="6625641" cy="5882640"/>
        </p:xfrm>
        <a:graphic>
          <a:graphicData uri="http://schemas.openxmlformats.org/drawingml/2006/table">
            <a:tbl>
              <a:tblPr firstRow="1" bandRow="1"/>
              <a:tblGrid>
                <a:gridCol w="6625641">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a:solidFill>
                            <a:schemeClr val="tx1"/>
                          </a:solidFill>
                          <a:effectLst/>
                          <a:latin typeface="Arial" panose="020B0604020202020204" pitchFamily="34" charset="0"/>
                          <a:ea typeface="+mn-ea"/>
                          <a:cs typeface="Arial" panose="020B0604020202020204" pitchFamily="34" charset="0"/>
                        </a:rPr>
                        <a:t>Sản </a:t>
                      </a:r>
                      <a:r>
                        <a:rPr lang="en-US" sz="2400" b="0" kern="1200" dirty="0" err="1">
                          <a:solidFill>
                            <a:schemeClr val="tx1"/>
                          </a:solidFill>
                          <a:effectLst/>
                          <a:latin typeface="Arial" panose="020B0604020202020204" pitchFamily="34" charset="0"/>
                          <a:ea typeface="+mn-ea"/>
                          <a:cs typeface="Arial" panose="020B0604020202020204" pitchFamily="34" charset="0"/>
                        </a:rPr>
                        <a:t>lượng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khai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thủy</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năm</a:t>
                      </a:r>
                      <a:r>
                        <a:rPr lang="en-US" sz="2400" b="0" kern="1200" dirty="0">
                          <a:solidFill>
                            <a:schemeClr val="tx1"/>
                          </a:solidFill>
                          <a:effectLst/>
                          <a:latin typeface="Arial" panose="020B0604020202020204" pitchFamily="34" charset="0"/>
                          <a:ea typeface="+mn-ea"/>
                          <a:cs typeface="Arial" panose="020B0604020202020204" pitchFamily="34" charset="0"/>
                        </a:rPr>
                        <a:t> 2024 </a:t>
                      </a:r>
                      <a:r>
                        <a:rPr lang="en-US" sz="2400" b="0" kern="1200" dirty="0" err="1">
                          <a:solidFill>
                            <a:schemeClr val="tx1"/>
                          </a:solidFill>
                          <a:effectLst/>
                          <a:latin typeface="Arial" panose="020B0604020202020204" pitchFamily="34" charset="0"/>
                          <a:ea typeface="+mn-ea"/>
                          <a:cs typeface="Arial" panose="020B0604020202020204" pitchFamily="34" charset="0"/>
                        </a:rPr>
                        <a:t>ước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đạt</a:t>
                      </a:r>
                      <a:r>
                        <a:rPr lang="en-US" sz="2400" b="0" kern="1200">
                          <a:solidFill>
                            <a:schemeClr val="tx1"/>
                          </a:solidFill>
                          <a:effectLst/>
                          <a:latin typeface="Arial" panose="020B0604020202020204" pitchFamily="34" charset="0"/>
                          <a:ea typeface="+mn-ea"/>
                          <a:cs typeface="Arial" panose="020B0604020202020204" pitchFamily="34" charset="0"/>
                        </a:rPr>
                        <a:t> 281.200 </a:t>
                      </a:r>
                      <a:r>
                        <a:rPr lang="en-US" sz="2400" b="0" kern="1200" dirty="0" err="1">
                          <a:solidFill>
                            <a:schemeClr val="tx1"/>
                          </a:solidFill>
                          <a:effectLst/>
                          <a:latin typeface="Arial" panose="020B0604020202020204" pitchFamily="34" charset="0"/>
                          <a:ea typeface="+mn-ea"/>
                          <a:cs typeface="Arial" panose="020B0604020202020204" pitchFamily="34" charset="0"/>
                        </a:rPr>
                        <a:t>tấn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tăng</a:t>
                      </a:r>
                      <a:r>
                        <a:rPr lang="en-US" sz="2400" b="0" kern="1200">
                          <a:solidFill>
                            <a:schemeClr val="tx1"/>
                          </a:solidFill>
                          <a:effectLst/>
                          <a:latin typeface="Arial" panose="020B0604020202020204" pitchFamily="34" charset="0"/>
                          <a:ea typeface="+mn-ea"/>
                          <a:cs typeface="Arial" panose="020B0604020202020204" pitchFamily="34" charset="0"/>
                        </a:rPr>
                        <a:t> 2,6% </a:t>
                      </a:r>
                      <a:r>
                        <a:rPr lang="en-US" sz="2400" b="0" kern="1200" dirty="0">
                          <a:solidFill>
                            <a:schemeClr val="tx1"/>
                          </a:solidFill>
                          <a:effectLst/>
                          <a:latin typeface="Arial" panose="020B0604020202020204" pitchFamily="34" charset="0"/>
                          <a:ea typeface="+mn-ea"/>
                          <a:cs typeface="Arial" panose="020B0604020202020204" pitchFamily="34" charset="0"/>
                        </a:rPr>
                        <a:t>so </a:t>
                      </a:r>
                      <a:r>
                        <a:rPr lang="en-US" sz="2400" b="0" kern="1200" dirty="0" err="1">
                          <a:solidFill>
                            <a:schemeClr val="tx1"/>
                          </a:solidFill>
                          <a:effectLst/>
                          <a:latin typeface="Arial" panose="020B0604020202020204" pitchFamily="34" charset="0"/>
                          <a:ea typeface="+mn-ea"/>
                          <a:cs typeface="Arial" panose="020B0604020202020204" pitchFamily="34" charset="0"/>
                        </a:rPr>
                        <a:t>với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cùng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kỳ</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trong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đó</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khai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cá</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ngừ</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đại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dương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ước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đạt</a:t>
                      </a:r>
                      <a:r>
                        <a:rPr lang="en-US" sz="2400" b="0" kern="1200" dirty="0">
                          <a:solidFill>
                            <a:schemeClr val="tx1"/>
                          </a:solidFill>
                          <a:effectLst/>
                          <a:latin typeface="Arial" panose="020B0604020202020204" pitchFamily="34" charset="0"/>
                          <a:ea typeface="+mn-ea"/>
                          <a:cs typeface="Arial" panose="020B0604020202020204" pitchFamily="34" charset="0"/>
                        </a:rPr>
                        <a:t> 14.270 </a:t>
                      </a:r>
                      <a:r>
                        <a:rPr lang="en-US" sz="2400" b="0" kern="1200" dirty="0" err="1">
                          <a:solidFill>
                            <a:schemeClr val="tx1"/>
                          </a:solidFill>
                          <a:effectLst/>
                          <a:latin typeface="Arial" panose="020B0604020202020204" pitchFamily="34" charset="0"/>
                          <a:ea typeface="+mn-ea"/>
                          <a:cs typeface="Arial" panose="020B0604020202020204" pitchFamily="34" charset="0"/>
                        </a:rPr>
                        <a:t>tấn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tăng</a:t>
                      </a:r>
                      <a:r>
                        <a:rPr lang="en-US" sz="2400" b="0" kern="1200" dirty="0">
                          <a:solidFill>
                            <a:schemeClr val="tx1"/>
                          </a:solidFill>
                          <a:effectLst/>
                          <a:latin typeface="Arial" panose="020B0604020202020204" pitchFamily="34" charset="0"/>
                          <a:ea typeface="+mn-ea"/>
                          <a:cs typeface="Arial" panose="020B0604020202020204" pitchFamily="34" charset="0"/>
                        </a:rPr>
                        <a:t> 1,6% so </a:t>
                      </a:r>
                      <a:r>
                        <a:rPr lang="en-US" sz="2400" b="0" kern="1200" dirty="0" err="1">
                          <a:solidFill>
                            <a:schemeClr val="tx1"/>
                          </a:solidFill>
                          <a:effectLst/>
                          <a:latin typeface="Arial" panose="020B0604020202020204" pitchFamily="34" charset="0"/>
                          <a:ea typeface="+mn-ea"/>
                          <a:cs typeface="Arial" panose="020B0604020202020204" pitchFamily="34" charset="0"/>
                        </a:rPr>
                        <a:t>với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cùng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kỳ</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năm</a:t>
                      </a:r>
                      <a:r>
                        <a:rPr lang="en-US" sz="2400" b="0" kern="1200" dirty="0">
                          <a:solidFill>
                            <a:schemeClr val="tx1"/>
                          </a:solidFill>
                          <a:effectLst/>
                          <a:latin typeface="Arial" panose="020B0604020202020204" pitchFamily="34" charset="0"/>
                          <a:ea typeface="+mn-ea"/>
                          <a:cs typeface="Arial" panose="020B0604020202020204" pitchFamily="34" charset="0"/>
                        </a:rPr>
                        <a:t> 2023: 14.045 </a:t>
                      </a:r>
                      <a:r>
                        <a:rPr lang="en-US" sz="2400" b="0" kern="1200" err="1">
                          <a:solidFill>
                            <a:schemeClr val="tx1"/>
                          </a:solidFill>
                          <a:effectLst/>
                          <a:latin typeface="Arial" panose="020B0604020202020204" pitchFamily="34" charset="0"/>
                          <a:ea typeface="+mn-ea"/>
                          <a:cs typeface="Arial" panose="020B0604020202020204" pitchFamily="34" charset="0"/>
                        </a:rPr>
                        <a:t>tấn</a:t>
                      </a:r>
                      <a:r>
                        <a:rPr lang="en-US" sz="2400" b="0" kern="1200">
                          <a:solidFill>
                            <a:schemeClr val="tx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a:solidFill>
                            <a:schemeClr val="tx1"/>
                          </a:solidFill>
                          <a:effectLst/>
                          <a:latin typeface="Arial" panose="020B0604020202020204" pitchFamily="34" charset="0"/>
                          <a:ea typeface="+mn-ea"/>
                          <a:cs typeface="Arial" panose="020B0604020202020204" pitchFamily="34" charset="0"/>
                        </a:rPr>
                        <a:t>Sản </a:t>
                      </a:r>
                      <a:r>
                        <a:rPr lang="en-US" sz="2400" b="0" kern="1200" dirty="0" err="1">
                          <a:solidFill>
                            <a:schemeClr val="tx1"/>
                          </a:solidFill>
                          <a:effectLst/>
                          <a:latin typeface="Arial" panose="020B0604020202020204" pitchFamily="34" charset="0"/>
                          <a:ea typeface="+mn-ea"/>
                          <a:cs typeface="Arial" panose="020B0604020202020204" pitchFamily="34" charset="0"/>
                        </a:rPr>
                        <a:t>lượng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nuôi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trồng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thủy</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ước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đạt</a:t>
                      </a:r>
                      <a:r>
                        <a:rPr lang="en-US" sz="2400" b="0" kern="1200">
                          <a:solidFill>
                            <a:schemeClr val="tx1"/>
                          </a:solidFill>
                          <a:effectLst/>
                          <a:latin typeface="Arial" panose="020B0604020202020204" pitchFamily="34" charset="0"/>
                          <a:ea typeface="+mn-ea"/>
                          <a:cs typeface="Arial" panose="020B0604020202020204" pitchFamily="34" charset="0"/>
                        </a:rPr>
                        <a:t> 13.940 </a:t>
                      </a:r>
                      <a:r>
                        <a:rPr lang="en-US" sz="2400" b="0" kern="1200" dirty="0" err="1">
                          <a:solidFill>
                            <a:schemeClr val="tx1"/>
                          </a:solidFill>
                          <a:effectLst/>
                          <a:latin typeface="Arial" panose="020B0604020202020204" pitchFamily="34" charset="0"/>
                          <a:ea typeface="+mn-ea"/>
                          <a:cs typeface="Arial" panose="020B0604020202020204" pitchFamily="34" charset="0"/>
                        </a:rPr>
                        <a:t>tấn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err="1">
                          <a:solidFill>
                            <a:schemeClr val="tx1"/>
                          </a:solidFill>
                          <a:effectLst/>
                          <a:latin typeface="Arial" panose="020B0604020202020204" pitchFamily="34" charset="0"/>
                          <a:ea typeface="+mn-ea"/>
                          <a:cs typeface="Arial" panose="020B0604020202020204" pitchFamily="34" charset="0"/>
                        </a:rPr>
                        <a:t>tăng</a:t>
                      </a:r>
                      <a:r>
                        <a:rPr lang="en-US" sz="2400" b="0" kern="1200">
                          <a:solidFill>
                            <a:schemeClr val="tx1"/>
                          </a:solidFill>
                          <a:effectLst/>
                          <a:latin typeface="Arial" panose="020B0604020202020204" pitchFamily="34" charset="0"/>
                          <a:ea typeface="+mn-ea"/>
                          <a:cs typeface="Arial" panose="020B0604020202020204" pitchFamily="34" charset="0"/>
                        </a:rPr>
                        <a:t> 3,2% </a:t>
                      </a:r>
                      <a:r>
                        <a:rPr lang="en-US" sz="2400" b="0" kern="1200" dirty="0">
                          <a:solidFill>
                            <a:schemeClr val="tx1"/>
                          </a:solidFill>
                          <a:effectLst/>
                          <a:latin typeface="Arial" panose="020B0604020202020204" pitchFamily="34" charset="0"/>
                          <a:ea typeface="+mn-ea"/>
                          <a:cs typeface="Arial" panose="020B0604020202020204" pitchFamily="34" charset="0"/>
                        </a:rPr>
                        <a:t>so </a:t>
                      </a:r>
                      <a:r>
                        <a:rPr lang="en-US" sz="2400" b="0" kern="1200" dirty="0" err="1">
                          <a:solidFill>
                            <a:schemeClr val="tx1"/>
                          </a:solidFill>
                          <a:effectLst/>
                          <a:latin typeface="Arial" panose="020B0604020202020204" pitchFamily="34" charset="0"/>
                          <a:ea typeface="+mn-ea"/>
                          <a:cs typeface="Arial" panose="020B0604020202020204" pitchFamily="34" charset="0"/>
                        </a:rPr>
                        <a:t>với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cùng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kỳ</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mô</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hình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nuôi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trồng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thủy</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đạt</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hiệu</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quả</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kinh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tế</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cao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được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khuyến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khích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nhân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rộng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tại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địa</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phương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ven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biển</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dirty="0" err="1">
                          <a:solidFill>
                            <a:schemeClr val="tx1"/>
                          </a:solidFill>
                          <a:effectLst/>
                          <a:latin typeface="Arial" panose="020B0604020202020204" pitchFamily="34" charset="0"/>
                          <a:ea typeface="+mn-ea"/>
                          <a:cs typeface="Arial" panose="020B0604020202020204" pitchFamily="34" charset="0"/>
                        </a:rPr>
                        <a:t>Toàn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tỉnh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tiếp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tục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tập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trung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triển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khai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thực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hiện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nhiệm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vụ</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giải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pháp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cấp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bách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trọng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tâm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chống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khai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thác</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hải</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bất</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hợp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pháp</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không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báo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cáo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không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theo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quy</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định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gỡ</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cảnh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báo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Thẻ</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vàng</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của</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Ủy</a:t>
                      </a:r>
                      <a:r>
                        <a:rPr lang="en-US" sz="2400" b="0" kern="1200" dirty="0">
                          <a:solidFill>
                            <a:schemeClr val="tx1"/>
                          </a:solidFill>
                          <a:effectLst/>
                          <a:latin typeface="Arial" panose="020B0604020202020204" pitchFamily="34" charset="0"/>
                          <a:ea typeface="+mn-ea"/>
                          <a:cs typeface="Arial" panose="020B0604020202020204" pitchFamily="34" charset="0"/>
                        </a:rPr>
                        <a:t> ban </a:t>
                      </a:r>
                      <a:r>
                        <a:rPr lang="en-US" sz="2400" b="0" kern="1200" err="1">
                          <a:solidFill>
                            <a:schemeClr val="tx1"/>
                          </a:solidFill>
                          <a:effectLst/>
                          <a:latin typeface="Arial" panose="020B0604020202020204" pitchFamily="34" charset="0"/>
                          <a:ea typeface="+mn-ea"/>
                          <a:cs typeface="Arial" panose="020B0604020202020204" pitchFamily="34" charset="0"/>
                        </a:rPr>
                        <a:t>châu</a:t>
                      </a:r>
                      <a:r>
                        <a:rPr lang="en-US" sz="2400" b="0" kern="1200">
                          <a:solidFill>
                            <a:schemeClr val="tx1"/>
                          </a:solidFill>
                          <a:effectLst/>
                          <a:latin typeface="Arial" panose="020B0604020202020204" pitchFamily="34" charset="0"/>
                          <a:ea typeface="+mn-ea"/>
                          <a:cs typeface="Arial" panose="020B0604020202020204" pitchFamily="34" charset="0"/>
                        </a:rPr>
                        <a:t> Âu</a:t>
                      </a:r>
                      <a:endParaRPr lang="en-US" sz="24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249" y="1000881"/>
            <a:ext cx="4733801" cy="5459881"/>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317867" y="36419"/>
            <a:ext cx="3714478"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Arial" panose="020B0604020202020204" pitchFamily="34" charset="0"/>
                <a:cs typeface="Arial" panose="020B0604020202020204" pitchFamily="34" charset="0"/>
              </a:rPr>
              <a:t>1.1.5. </a:t>
            </a:r>
            <a:r>
              <a:rPr lang="en-US" sz="2800" b="1" spc="-20" dirty="0" err="1">
                <a:solidFill>
                  <a:srgbClr val="100717"/>
                </a:solidFill>
                <a:latin typeface="Arial" panose="020B0604020202020204" pitchFamily="34" charset="0"/>
                <a:cs typeface="Arial" panose="020B0604020202020204" pitchFamily="34" charset="0"/>
              </a:rPr>
              <a:t>Nông</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thôn</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mới</a:t>
            </a:r>
            <a:endParaRPr lang="en-US" sz="28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558594329"/>
              </p:ext>
            </p:extLst>
          </p:nvPr>
        </p:nvGraphicFramePr>
        <p:xfrm>
          <a:off x="0" y="589184"/>
          <a:ext cx="8508568" cy="5928360"/>
        </p:xfrm>
        <a:graphic>
          <a:graphicData uri="http://schemas.openxmlformats.org/drawingml/2006/table">
            <a:tbl>
              <a:tblPr firstRow="1" bandRow="1"/>
              <a:tblGrid>
                <a:gridCol w="8508568">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600"/>
                        </a:spcBef>
                        <a:spcAft>
                          <a:spcPts val="300"/>
                        </a:spcAft>
                        <a:buClrTx/>
                        <a:buSzTx/>
                        <a:buFont typeface="Wingdings" panose="05000000000000000000" pitchFamily="2" charset="2"/>
                        <a:buChar char="v"/>
                        <a:tabLst/>
                        <a:defRPr/>
                      </a:pPr>
                      <a:r>
                        <a:rPr lang="en-US" sz="2600" b="0" kern="1200" dirty="0">
                          <a:solidFill>
                            <a:srgbClr val="100717"/>
                          </a:solidFill>
                          <a:effectLst/>
                          <a:latin typeface="Arial" panose="020B0604020202020204" pitchFamily="34" charset="0"/>
                          <a:ea typeface="+mn-ea"/>
                          <a:cs typeface="Arial" panose="020B0604020202020204" pitchFamily="34" charset="0"/>
                        </a:rPr>
                        <a:t>Trong </a:t>
                      </a:r>
                      <a:r>
                        <a:rPr lang="en-US" sz="2600" b="0" kern="1200" dirty="0" err="1">
                          <a:solidFill>
                            <a:srgbClr val="100717"/>
                          </a:solidFill>
                          <a:effectLst/>
                          <a:latin typeface="Arial" panose="020B0604020202020204" pitchFamily="34" charset="0"/>
                          <a:ea typeface="+mn-ea"/>
                          <a:cs typeface="Arial" panose="020B0604020202020204" pitchFamily="34" charset="0"/>
                        </a:rPr>
                        <a:t>năm</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đã</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tổ</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chức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lễ</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bố</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huyện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Tây</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Sơn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chuẩn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err="1">
                          <a:solidFill>
                            <a:srgbClr val="100717"/>
                          </a:solidFill>
                          <a:effectLst/>
                          <a:latin typeface="Arial" panose="020B0604020202020204" pitchFamily="34" charset="0"/>
                          <a:ea typeface="+mn-ea"/>
                          <a:cs typeface="Arial" panose="020B0604020202020204" pitchFamily="34" charset="0"/>
                        </a:rPr>
                        <a:t>thôn</a:t>
                      </a:r>
                      <a:r>
                        <a:rPr lang="en-US" sz="2600" b="0" kern="1200">
                          <a:solidFill>
                            <a:srgbClr val="100717"/>
                          </a:solidFill>
                          <a:effectLst/>
                          <a:latin typeface="Arial" panose="020B0604020202020204" pitchFamily="34" charset="0"/>
                          <a:ea typeface="+mn-ea"/>
                          <a:cs typeface="Arial" panose="020B0604020202020204" pitchFamily="34" charset="0"/>
                        </a:rPr>
                        <a:t> mới</a:t>
                      </a:r>
                    </a:p>
                    <a:p>
                      <a:pPr marL="342900" marR="0" lvl="0" indent="-342900" algn="just" defTabSz="1219170" rtl="0" eaLnBrk="1" fontAlgn="auto" latinLnBrk="0" hangingPunct="1">
                        <a:lnSpc>
                          <a:spcPct val="100000"/>
                        </a:lnSpc>
                        <a:spcBef>
                          <a:spcPts val="600"/>
                        </a:spcBef>
                        <a:spcAft>
                          <a:spcPts val="300"/>
                        </a:spcAft>
                        <a:buClrTx/>
                        <a:buSzTx/>
                        <a:buFont typeface="Wingdings" panose="05000000000000000000" pitchFamily="2" charset="2"/>
                        <a:buChar char="v"/>
                        <a:tabLst/>
                        <a:defRPr/>
                      </a:pPr>
                      <a:r>
                        <a:rPr lang="en-US" sz="2600" b="0" kern="1200">
                          <a:solidFill>
                            <a:srgbClr val="100717"/>
                          </a:solidFill>
                          <a:effectLst/>
                          <a:latin typeface="Arial" panose="020B0604020202020204" pitchFamily="34" charset="0"/>
                          <a:ea typeface="+mn-ea"/>
                          <a:cs typeface="Arial" panose="020B0604020202020204" pitchFamily="34" charset="0"/>
                        </a:rPr>
                        <a:t> Tiếp </a:t>
                      </a:r>
                      <a:r>
                        <a:rPr lang="en-US" sz="2600" b="0" kern="1200" dirty="0" err="1">
                          <a:solidFill>
                            <a:srgbClr val="100717"/>
                          </a:solidFill>
                          <a:effectLst/>
                          <a:latin typeface="Arial" panose="020B0604020202020204" pitchFamily="34" charset="0"/>
                          <a:ea typeface="+mn-ea"/>
                          <a:cs typeface="Arial" panose="020B0604020202020204" pitchFamily="34" charset="0"/>
                        </a:rPr>
                        <a:t>tục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chỉ</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đạo</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hoàn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thiện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hồ</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sơ</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đề</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nghị</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nhận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huyện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Phù</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Mỹ</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chuẩn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thôn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mới</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năm</a:t>
                      </a:r>
                      <a:r>
                        <a:rPr lang="en-US" sz="2600" b="0" kern="1200" dirty="0">
                          <a:solidFill>
                            <a:srgbClr val="100717"/>
                          </a:solidFill>
                          <a:effectLst/>
                          <a:latin typeface="Arial" panose="020B0604020202020204" pitchFamily="34" charset="0"/>
                          <a:ea typeface="+mn-ea"/>
                          <a:cs typeface="Arial" panose="020B0604020202020204" pitchFamily="34" charset="0"/>
                        </a:rPr>
                        <a:t> 2023</a:t>
                      </a:r>
                      <a:r>
                        <a:rPr lang="en-US" sz="2600" b="0" kern="1200">
                          <a:solidFill>
                            <a:srgbClr val="100717"/>
                          </a:solidFill>
                          <a:effectLst/>
                          <a:latin typeface="Arial" panose="020B0604020202020204" pitchFamily="34" charset="0"/>
                          <a:ea typeface="+mn-ea"/>
                          <a:cs typeface="Arial" panose="020B0604020202020204" pitchFamily="34" charset="0"/>
                        </a:rPr>
                        <a:t>. </a:t>
                      </a:r>
                    </a:p>
                    <a:p>
                      <a:pPr marL="342900" marR="0" lvl="0" indent="-342900" algn="just" defTabSz="1219170" rtl="0" eaLnBrk="1" fontAlgn="auto" latinLnBrk="0" hangingPunct="1">
                        <a:lnSpc>
                          <a:spcPct val="100000"/>
                        </a:lnSpc>
                        <a:spcBef>
                          <a:spcPts val="600"/>
                        </a:spcBef>
                        <a:spcAft>
                          <a:spcPts val="300"/>
                        </a:spcAft>
                        <a:buClrTx/>
                        <a:buSzTx/>
                        <a:buFont typeface="Wingdings" panose="05000000000000000000" pitchFamily="2" charset="2"/>
                        <a:buChar char="v"/>
                        <a:tabLst/>
                        <a:defRPr/>
                      </a:pPr>
                      <a:r>
                        <a:rPr lang="nl-NL" sz="2600" b="0" kern="1200">
                          <a:solidFill>
                            <a:srgbClr val="100717"/>
                          </a:solidFill>
                          <a:effectLst/>
                          <a:latin typeface="Arial" panose="020B0604020202020204" pitchFamily="34" charset="0"/>
                          <a:ea typeface="+mn-ea"/>
                          <a:cs typeface="Arial" panose="020B0604020202020204" pitchFamily="34" charset="0"/>
                        </a:rPr>
                        <a:t>Dự </a:t>
                      </a:r>
                      <a:r>
                        <a:rPr lang="nl-NL" sz="2600" b="0" kern="1200" dirty="0">
                          <a:solidFill>
                            <a:srgbClr val="100717"/>
                          </a:solidFill>
                          <a:effectLst/>
                          <a:latin typeface="Arial" panose="020B0604020202020204" pitchFamily="34" charset="0"/>
                          <a:ea typeface="+mn-ea"/>
                          <a:cs typeface="Arial" panose="020B0604020202020204" pitchFamily="34" charset="0"/>
                        </a:rPr>
                        <a:t>kiến đến h</a:t>
                      </a:r>
                      <a:r>
                        <a:rPr lang="en-US" sz="2600" b="0" kern="1200" dirty="0" err="1">
                          <a:solidFill>
                            <a:srgbClr val="100717"/>
                          </a:solidFill>
                          <a:effectLst/>
                          <a:latin typeface="Arial" panose="020B0604020202020204" pitchFamily="34" charset="0"/>
                          <a:ea typeface="+mn-ea"/>
                          <a:cs typeface="Arial" panose="020B0604020202020204" pitchFamily="34" charset="0"/>
                        </a:rPr>
                        <a:t>ết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nl-NL" sz="2600" b="0" kern="1200" dirty="0">
                          <a:solidFill>
                            <a:srgbClr val="100717"/>
                          </a:solidFill>
                          <a:effectLst/>
                          <a:latin typeface="Arial" panose="020B0604020202020204" pitchFamily="34" charset="0"/>
                          <a:ea typeface="+mn-ea"/>
                          <a:cs typeface="Arial" panose="020B0604020202020204" pitchFamily="34" charset="0"/>
                        </a:rPr>
                        <a:t>năm 2024</a:t>
                      </a:r>
                      <a:r>
                        <a:rPr lang="en-US" sz="2600" b="0" kern="1200">
                          <a:solidFill>
                            <a:srgbClr val="100717"/>
                          </a:solidFill>
                          <a:effectLst/>
                          <a:latin typeface="Arial" panose="020B0604020202020204" pitchFamily="34" charset="0"/>
                          <a:ea typeface="+mn-ea"/>
                          <a:cs typeface="Arial" panose="020B0604020202020204" pitchFamily="34" charset="0"/>
                        </a:rPr>
                        <a:t>,</a:t>
                      </a:r>
                      <a:r>
                        <a:rPr lang="nl-NL" sz="2600" b="0" kern="1200">
                          <a:solidFill>
                            <a:srgbClr val="100717"/>
                          </a:solidFill>
                          <a:effectLst/>
                          <a:latin typeface="Arial" panose="020B0604020202020204" pitchFamily="34" charset="0"/>
                          <a:ea typeface="+mn-ea"/>
                          <a:cs typeface="Arial" panose="020B0604020202020204" pitchFamily="34" charset="0"/>
                        </a:rPr>
                        <a:t> </a:t>
                      </a:r>
                      <a:r>
                        <a:rPr lang="de-DE" sz="2600" b="0" kern="1200" baseline="0">
                          <a:solidFill>
                            <a:schemeClr val="dk1"/>
                          </a:solidFill>
                          <a:effectLst/>
                          <a:latin typeface="Arial" panose="020B0604020202020204" pitchFamily="34" charset="0"/>
                          <a:ea typeface="+mn-ea"/>
                          <a:cs typeface="Arial" panose="020B0604020202020204" pitchFamily="34" charset="0"/>
                        </a:rPr>
                        <a:t>kết quả đạt được</a:t>
                      </a:r>
                      <a:r>
                        <a:rPr lang="vi-VN" sz="2600" b="0" kern="1200" baseline="0">
                          <a:solidFill>
                            <a:schemeClr val="dk1"/>
                          </a:solidFill>
                          <a:effectLst/>
                          <a:latin typeface="Arial" panose="020B0604020202020204" pitchFamily="34" charset="0"/>
                          <a:ea typeface="+mn-ea"/>
                          <a:cs typeface="Arial" panose="020B0604020202020204" pitchFamily="34" charset="0"/>
                        </a:rPr>
                        <a:t> như sau</a:t>
                      </a:r>
                      <a:r>
                        <a:rPr lang="de-DE" sz="2600" b="0" kern="1200" baseline="0">
                          <a:solidFill>
                            <a:schemeClr val="dk1"/>
                          </a:solidFill>
                          <a:effectLst/>
                          <a:latin typeface="Arial" panose="020B0604020202020204" pitchFamily="34" charset="0"/>
                          <a:ea typeface="+mn-ea"/>
                          <a:cs typeface="Arial" panose="020B0604020202020204" pitchFamily="34" charset="0"/>
                        </a:rPr>
                        <a:t>:</a:t>
                      </a:r>
                      <a:endParaRPr lang="nl-NL" sz="2600" b="0" kern="1200">
                        <a:solidFill>
                          <a:srgbClr val="100717"/>
                        </a:solidFill>
                        <a:effectLst/>
                        <a:latin typeface="Arial" panose="020B0604020202020204" pitchFamily="34" charset="0"/>
                        <a:ea typeface="+mn-ea"/>
                        <a:cs typeface="Arial" panose="020B0604020202020204" pitchFamily="34" charset="0"/>
                      </a:endParaRPr>
                    </a:p>
                    <a:p>
                      <a:pPr marL="457200" marR="0" lvl="0" indent="-457200" algn="just" defTabSz="121917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600" b="0" kern="1200">
                          <a:solidFill>
                            <a:srgbClr val="100717"/>
                          </a:solidFill>
                          <a:effectLst/>
                          <a:latin typeface="Arial" panose="020B0604020202020204" pitchFamily="34" charset="0"/>
                          <a:ea typeface="+mn-ea"/>
                          <a:cs typeface="Arial" panose="020B0604020202020204" pitchFamily="34" charset="0"/>
                        </a:rPr>
                        <a:t>94/113 </a:t>
                      </a:r>
                      <a:r>
                        <a:rPr lang="nl-NL" sz="2600" b="0" kern="1200" dirty="0">
                          <a:solidFill>
                            <a:srgbClr val="100717"/>
                          </a:solidFill>
                          <a:effectLst/>
                          <a:latin typeface="Arial" panose="020B0604020202020204" pitchFamily="34" charset="0"/>
                          <a:ea typeface="+mn-ea"/>
                          <a:cs typeface="Arial" panose="020B0604020202020204" pitchFamily="34" charset="0"/>
                        </a:rPr>
                        <a:t>xã </a:t>
                      </a:r>
                      <a:r>
                        <a:rPr lang="en-US" sz="2600" b="0" kern="1200" dirty="0" err="1">
                          <a:solidFill>
                            <a:srgbClr val="100717"/>
                          </a:solidFill>
                          <a:effectLst/>
                          <a:latin typeface="Arial" panose="020B0604020202020204" pitchFamily="34" charset="0"/>
                          <a:ea typeface="+mn-ea"/>
                          <a:cs typeface="Arial" panose="020B0604020202020204" pitchFamily="34" charset="0"/>
                        </a:rPr>
                        <a:t>đạt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chuẩn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thôn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err="1">
                          <a:solidFill>
                            <a:srgbClr val="100717"/>
                          </a:solidFill>
                          <a:effectLst/>
                          <a:latin typeface="Arial" panose="020B0604020202020204" pitchFamily="34" charset="0"/>
                          <a:ea typeface="+mn-ea"/>
                          <a:cs typeface="Arial" panose="020B0604020202020204" pitchFamily="34" charset="0"/>
                        </a:rPr>
                        <a:t>mới</a:t>
                      </a:r>
                      <a:r>
                        <a:rPr lang="en-US" sz="2600" b="0" kern="1200">
                          <a:solidFill>
                            <a:srgbClr val="100717"/>
                          </a:solidFill>
                          <a:effectLst/>
                          <a:latin typeface="Arial" panose="020B0604020202020204" pitchFamily="34" charset="0"/>
                          <a:ea typeface="+mn-ea"/>
                          <a:cs typeface="Arial" panose="020B0604020202020204" pitchFamily="34" charset="0"/>
                        </a:rPr>
                        <a:t> (tỷ </a:t>
                      </a:r>
                      <a:r>
                        <a:rPr lang="en-US" sz="2600" b="0" kern="1200" dirty="0" err="1">
                          <a:solidFill>
                            <a:srgbClr val="100717"/>
                          </a:solidFill>
                          <a:effectLst/>
                          <a:latin typeface="Arial" panose="020B0604020202020204" pitchFamily="34" charset="0"/>
                          <a:ea typeface="+mn-ea"/>
                          <a:cs typeface="Arial" panose="020B0604020202020204" pitchFamily="34" charset="0"/>
                        </a:rPr>
                        <a:t>lệ</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pl-PL" sz="2600" b="0" kern="1200">
                          <a:solidFill>
                            <a:srgbClr val="100717"/>
                          </a:solidFill>
                          <a:effectLst/>
                          <a:latin typeface="Arial" panose="020B0604020202020204" pitchFamily="34" charset="0"/>
                          <a:ea typeface="+mn-ea"/>
                          <a:cs typeface="Arial" panose="020B0604020202020204" pitchFamily="34" charset="0"/>
                        </a:rPr>
                        <a:t>83,2</a:t>
                      </a:r>
                      <a:r>
                        <a:rPr lang="en-US" sz="2600" b="0" kern="1200">
                          <a:solidFill>
                            <a:srgbClr val="100717"/>
                          </a:solidFill>
                          <a:effectLst/>
                          <a:latin typeface="Arial" panose="020B0604020202020204" pitchFamily="34" charset="0"/>
                          <a:ea typeface="+mn-ea"/>
                          <a:cs typeface="Arial" panose="020B0604020202020204" pitchFamily="34" charset="0"/>
                        </a:rPr>
                        <a:t>%)</a:t>
                      </a:r>
                    </a:p>
                    <a:p>
                      <a:pPr marL="457200" marR="0" lvl="0" indent="-457200" algn="just" defTabSz="121917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pl-PL" sz="2600" b="0" kern="1200">
                          <a:solidFill>
                            <a:srgbClr val="100717"/>
                          </a:solidFill>
                          <a:effectLst/>
                          <a:latin typeface="Arial" panose="020B0604020202020204" pitchFamily="34" charset="0"/>
                          <a:ea typeface="+mn-ea"/>
                          <a:cs typeface="Arial" panose="020B0604020202020204" pitchFamily="34" charset="0"/>
                        </a:rPr>
                        <a:t>36/94</a:t>
                      </a:r>
                      <a:r>
                        <a:rPr lang="en-US" sz="2600" b="0" kern="120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xã</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chuẩn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err="1">
                          <a:solidFill>
                            <a:srgbClr val="100717"/>
                          </a:solidFill>
                          <a:effectLst/>
                          <a:latin typeface="Arial" panose="020B0604020202020204" pitchFamily="34" charset="0"/>
                          <a:ea typeface="+mn-ea"/>
                          <a:cs typeface="Arial" panose="020B0604020202020204" pitchFamily="34" charset="0"/>
                        </a:rPr>
                        <a:t>thôn</a:t>
                      </a:r>
                      <a:r>
                        <a:rPr lang="en-US" sz="2600" b="0" kern="1200">
                          <a:solidFill>
                            <a:srgbClr val="100717"/>
                          </a:solidFill>
                          <a:effectLst/>
                          <a:latin typeface="Arial" panose="020B0604020202020204" pitchFamily="34" charset="0"/>
                          <a:ea typeface="+mn-ea"/>
                          <a:cs typeface="Arial" panose="020B0604020202020204" pitchFamily="34" charset="0"/>
                        </a:rPr>
                        <a:t> nâng </a:t>
                      </a:r>
                      <a:r>
                        <a:rPr lang="en-US" sz="2600" b="0" kern="1200" err="1">
                          <a:solidFill>
                            <a:srgbClr val="100717"/>
                          </a:solidFill>
                          <a:effectLst/>
                          <a:latin typeface="Arial" panose="020B0604020202020204" pitchFamily="34" charset="0"/>
                          <a:ea typeface="+mn-ea"/>
                          <a:cs typeface="Arial" panose="020B0604020202020204" pitchFamily="34" charset="0"/>
                        </a:rPr>
                        <a:t>cao</a:t>
                      </a:r>
                      <a:r>
                        <a:rPr lang="en-US" sz="2600" b="0" kern="1200">
                          <a:solidFill>
                            <a:srgbClr val="100717"/>
                          </a:solidFill>
                          <a:effectLst/>
                          <a:latin typeface="Arial" panose="020B0604020202020204" pitchFamily="34" charset="0"/>
                          <a:ea typeface="+mn-ea"/>
                          <a:cs typeface="Arial" panose="020B0604020202020204" pitchFamily="34" charset="0"/>
                        </a:rPr>
                        <a:t> (tỷ </a:t>
                      </a:r>
                      <a:r>
                        <a:rPr lang="en-US" sz="2600" b="0" kern="1200" dirty="0" err="1">
                          <a:solidFill>
                            <a:srgbClr val="100717"/>
                          </a:solidFill>
                          <a:effectLst/>
                          <a:latin typeface="Arial" panose="020B0604020202020204" pitchFamily="34" charset="0"/>
                          <a:ea typeface="+mn-ea"/>
                          <a:cs typeface="Arial" panose="020B0604020202020204" pitchFamily="34" charset="0"/>
                        </a:rPr>
                        <a:t>lệ</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pl-PL" sz="2600" b="0" kern="1200">
                          <a:solidFill>
                            <a:srgbClr val="100717"/>
                          </a:solidFill>
                          <a:effectLst/>
                          <a:latin typeface="Arial" panose="020B0604020202020204" pitchFamily="34" charset="0"/>
                          <a:ea typeface="+mn-ea"/>
                          <a:cs typeface="Arial" panose="020B0604020202020204" pitchFamily="34" charset="0"/>
                        </a:rPr>
                        <a:t>38,3</a:t>
                      </a:r>
                      <a:r>
                        <a:rPr lang="en-US" sz="2600" b="0" kern="1200">
                          <a:solidFill>
                            <a:srgbClr val="100717"/>
                          </a:solidFill>
                          <a:effectLst/>
                          <a:latin typeface="Arial" panose="020B0604020202020204" pitchFamily="34" charset="0"/>
                          <a:ea typeface="+mn-ea"/>
                          <a:cs typeface="Arial" panose="020B0604020202020204" pitchFamily="34" charset="0"/>
                        </a:rPr>
                        <a:t>%)</a:t>
                      </a:r>
                      <a:endParaRPr lang="pt-BR" sz="2600" b="0" kern="1200">
                        <a:solidFill>
                          <a:srgbClr val="100717"/>
                        </a:solidFill>
                        <a:effectLst/>
                        <a:latin typeface="Arial" panose="020B0604020202020204" pitchFamily="34" charset="0"/>
                        <a:ea typeface="+mn-ea"/>
                        <a:cs typeface="Arial" panose="020B0604020202020204" pitchFamily="34" charset="0"/>
                      </a:endParaRPr>
                    </a:p>
                    <a:p>
                      <a:pPr marL="457200" marR="0" lvl="0" indent="-457200" algn="just" defTabSz="121917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600" b="0" kern="1200">
                          <a:solidFill>
                            <a:srgbClr val="100717"/>
                          </a:solidFill>
                          <a:effectLst/>
                          <a:latin typeface="Arial" panose="020B0604020202020204" pitchFamily="34" charset="0"/>
                          <a:ea typeface="+mn-ea"/>
                          <a:cs typeface="Arial" panose="020B0604020202020204" pitchFamily="34" charset="0"/>
                        </a:rPr>
                        <a:t>04/94 </a:t>
                      </a:r>
                      <a:r>
                        <a:rPr lang="en-US" sz="2600" b="0" kern="1200" dirty="0" err="1">
                          <a:solidFill>
                            <a:srgbClr val="100717"/>
                          </a:solidFill>
                          <a:effectLst/>
                          <a:latin typeface="Arial" panose="020B0604020202020204" pitchFamily="34" charset="0"/>
                          <a:ea typeface="+mn-ea"/>
                          <a:cs typeface="Arial" panose="020B0604020202020204" pitchFamily="34" charset="0"/>
                        </a:rPr>
                        <a:t>xã</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chuẩn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nông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thôn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mới</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kiểu</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err="1">
                          <a:solidFill>
                            <a:srgbClr val="100717"/>
                          </a:solidFill>
                          <a:effectLst/>
                          <a:latin typeface="Arial" panose="020B0604020202020204" pitchFamily="34" charset="0"/>
                          <a:ea typeface="+mn-ea"/>
                          <a:cs typeface="Arial" panose="020B0604020202020204" pitchFamily="34" charset="0"/>
                        </a:rPr>
                        <a:t>mẫu</a:t>
                      </a:r>
                      <a:r>
                        <a:rPr lang="en-US" sz="2600" b="0" kern="1200">
                          <a:solidFill>
                            <a:srgbClr val="100717"/>
                          </a:solidFill>
                          <a:effectLst/>
                          <a:latin typeface="Arial" panose="020B0604020202020204" pitchFamily="34" charset="0"/>
                          <a:ea typeface="+mn-ea"/>
                          <a:cs typeface="Arial" panose="020B0604020202020204" pitchFamily="34" charset="0"/>
                        </a:rPr>
                        <a:t> (tỷ </a:t>
                      </a:r>
                      <a:r>
                        <a:rPr lang="en-US" sz="2600" b="0" kern="1200" dirty="0" err="1">
                          <a:solidFill>
                            <a:srgbClr val="100717"/>
                          </a:solidFill>
                          <a:effectLst/>
                          <a:latin typeface="Arial" panose="020B0604020202020204" pitchFamily="34" charset="0"/>
                          <a:ea typeface="+mn-ea"/>
                          <a:cs typeface="Arial" panose="020B0604020202020204" pitchFamily="34" charset="0"/>
                        </a:rPr>
                        <a:t>lệ</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a:solidFill>
                            <a:srgbClr val="100717"/>
                          </a:solidFill>
                          <a:effectLst/>
                          <a:latin typeface="Arial" panose="020B0604020202020204" pitchFamily="34" charset="0"/>
                          <a:ea typeface="+mn-ea"/>
                          <a:cs typeface="Arial" panose="020B0604020202020204" pitchFamily="34" charset="0"/>
                        </a:rPr>
                        <a:t>4,3%)</a:t>
                      </a:r>
                    </a:p>
                    <a:p>
                      <a:pPr marL="457200" marR="0" lvl="0" indent="-457200" algn="just" defTabSz="121917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pl-PL" sz="2600" b="0" kern="1200">
                          <a:solidFill>
                            <a:srgbClr val="100717"/>
                          </a:solidFill>
                          <a:effectLst/>
                          <a:latin typeface="Arial" panose="020B0604020202020204" pitchFamily="34" charset="0"/>
                          <a:ea typeface="+mn-ea"/>
                          <a:cs typeface="Arial" panose="020B0604020202020204" pitchFamily="34" charset="0"/>
                        </a:rPr>
                        <a:t>07 </a:t>
                      </a:r>
                      <a:r>
                        <a:rPr lang="pl-PL" sz="2600" b="0" kern="1200" dirty="0">
                          <a:solidFill>
                            <a:srgbClr val="100717"/>
                          </a:solidFill>
                          <a:effectLst/>
                          <a:latin typeface="Arial" panose="020B0604020202020204" pitchFamily="34" charset="0"/>
                          <a:ea typeface="+mn-ea"/>
                          <a:cs typeface="Arial" panose="020B0604020202020204" pitchFamily="34" charset="0"/>
                        </a:rPr>
                        <a:t>đơn vị cấp huyện </a:t>
                      </a:r>
                      <a:r>
                        <a:rPr lang="pl-PL" sz="2600" b="0" kern="1200">
                          <a:solidFill>
                            <a:srgbClr val="100717"/>
                          </a:solidFill>
                          <a:effectLst/>
                          <a:latin typeface="Arial" panose="020B0604020202020204" pitchFamily="34" charset="0"/>
                          <a:ea typeface="+mn-ea"/>
                          <a:cs typeface="Arial" panose="020B0604020202020204" pitchFamily="34" charset="0"/>
                        </a:rPr>
                        <a:t>được công </a:t>
                      </a:r>
                      <a:r>
                        <a:rPr lang="pl-PL" sz="2600" b="0" kern="1200" dirty="0">
                          <a:solidFill>
                            <a:srgbClr val="100717"/>
                          </a:solidFill>
                          <a:effectLst/>
                          <a:latin typeface="Arial" panose="020B0604020202020204" pitchFamily="34" charset="0"/>
                          <a:ea typeface="+mn-ea"/>
                          <a:cs typeface="Arial" panose="020B0604020202020204" pitchFamily="34" charset="0"/>
                        </a:rPr>
                        <a:t>nhận đạt chuẩn/hoàn thành nhiệm vụ nông thôn </a:t>
                      </a:r>
                      <a:r>
                        <a:rPr lang="pl-PL" sz="2600" b="0" kern="1200">
                          <a:solidFill>
                            <a:srgbClr val="100717"/>
                          </a:solidFill>
                          <a:effectLst/>
                          <a:latin typeface="Arial" panose="020B0604020202020204" pitchFamily="34" charset="0"/>
                          <a:ea typeface="+mn-ea"/>
                          <a:cs typeface="Arial" panose="020B0604020202020204" pitchFamily="34" charset="0"/>
                        </a:rPr>
                        <a:t>mới (tỷ </a:t>
                      </a:r>
                      <a:r>
                        <a:rPr lang="pl-PL" sz="2600" b="0" kern="1200" dirty="0">
                          <a:solidFill>
                            <a:srgbClr val="100717"/>
                          </a:solidFill>
                          <a:effectLst/>
                          <a:latin typeface="Arial" panose="020B0604020202020204" pitchFamily="34" charset="0"/>
                          <a:ea typeface="+mn-ea"/>
                          <a:cs typeface="Arial" panose="020B0604020202020204" pitchFamily="34" charset="0"/>
                        </a:rPr>
                        <a:t>lệ </a:t>
                      </a:r>
                      <a:r>
                        <a:rPr lang="pl-PL" sz="2600" b="0" kern="1200">
                          <a:solidFill>
                            <a:srgbClr val="100717"/>
                          </a:solidFill>
                          <a:effectLst/>
                          <a:latin typeface="Arial" panose="020B0604020202020204" pitchFamily="34" charset="0"/>
                          <a:ea typeface="+mn-ea"/>
                          <a:cs typeface="Arial" panose="020B0604020202020204" pitchFamily="34" charset="0"/>
                        </a:rPr>
                        <a:t>63,6%)</a:t>
                      </a:r>
                      <a:endParaRPr lang="de-DE" sz="2600" b="0" kern="120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058" y="758630"/>
            <a:ext cx="3412882" cy="547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1794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241510842"/>
              </p:ext>
            </p:extLst>
          </p:nvPr>
        </p:nvGraphicFramePr>
        <p:xfrm>
          <a:off x="158476" y="1223177"/>
          <a:ext cx="5597124" cy="5304653"/>
        </p:xfrm>
        <a:graphic>
          <a:graphicData uri="http://schemas.openxmlformats.org/drawingml/2006/table">
            <a:tbl>
              <a:tblPr firstRow="1" bandRow="1"/>
              <a:tblGrid>
                <a:gridCol w="5597124">
                  <a:extLst>
                    <a:ext uri="{9D8B030D-6E8A-4147-A177-3AD203B41FA5}">
                      <a16:colId xmlns:a16="http://schemas.microsoft.com/office/drawing/2014/main" val="3655493598"/>
                    </a:ext>
                  </a:extLst>
                </a:gridCol>
              </a:tblGrid>
              <a:tr h="530465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dirty="0">
                          <a:solidFill>
                            <a:srgbClr val="100717"/>
                          </a:solidFill>
                          <a:effectLst/>
                          <a:latin typeface="Arial" panose="020B0604020202020204" pitchFamily="34" charset="0"/>
                          <a:ea typeface="+mn-ea"/>
                          <a:cs typeface="Arial" panose="020B0604020202020204" pitchFamily="34" charset="0"/>
                        </a:rPr>
                        <a:t> C</a:t>
                      </a:r>
                      <a:r>
                        <a:rPr lang="pt-BR" sz="2400" b="0" kern="1200" dirty="0">
                          <a:solidFill>
                            <a:srgbClr val="100717"/>
                          </a:solidFill>
                          <a:effectLst/>
                          <a:latin typeface="Arial" panose="020B0604020202020204" pitchFamily="34" charset="0"/>
                          <a:ea typeface="+mn-ea"/>
                          <a:cs typeface="Arial" panose="020B0604020202020204" pitchFamily="34" charset="0"/>
                        </a:rPr>
                        <a:t>hỉ số sản xuất công nghiệp </a:t>
                      </a:r>
                      <a:r>
                        <a:rPr lang="vi-VN" sz="2400" b="0" kern="1200" dirty="0">
                          <a:solidFill>
                            <a:srgbClr val="100717"/>
                          </a:solidFill>
                          <a:effectLst/>
                          <a:latin typeface="Arial" panose="020B0604020202020204" pitchFamily="34" charset="0"/>
                          <a:ea typeface="+mn-ea"/>
                          <a:cs typeface="Arial" panose="020B0604020202020204" pitchFamily="34" charset="0"/>
                        </a:rPr>
                        <a:t>(IIP) </a:t>
                      </a:r>
                      <a:r>
                        <a:rPr lang="pt-BR" sz="2400" b="0" kern="1200" dirty="0">
                          <a:solidFill>
                            <a:srgbClr val="100717"/>
                          </a:solidFill>
                          <a:effectLst/>
                          <a:latin typeface="Arial" panose="020B0604020202020204" pitchFamily="34" charset="0"/>
                          <a:ea typeface="+mn-ea"/>
                          <a:cs typeface="Arial" panose="020B0604020202020204" pitchFamily="34" charset="0"/>
                        </a:rPr>
                        <a:t>trên địa bàn tỉnh năm 2024 </a:t>
                      </a:r>
                      <a:r>
                        <a:rPr lang="vi-VN" sz="2400" b="0" kern="1200" dirty="0">
                          <a:solidFill>
                            <a:srgbClr val="100717"/>
                          </a:solidFill>
                          <a:effectLst/>
                          <a:latin typeface="Arial" panose="020B0604020202020204" pitchFamily="34" charset="0"/>
                          <a:ea typeface="+mn-ea"/>
                          <a:cs typeface="Arial" panose="020B0604020202020204" pitchFamily="34" charset="0"/>
                        </a:rPr>
                        <a:t>ước </a:t>
                      </a:r>
                      <a:r>
                        <a:rPr lang="pt-BR" sz="2400" b="0" kern="1200" dirty="0">
                          <a:solidFill>
                            <a:srgbClr val="100717"/>
                          </a:solidFill>
                          <a:effectLst/>
                          <a:latin typeface="Arial" panose="020B0604020202020204" pitchFamily="34" charset="0"/>
                          <a:ea typeface="+mn-ea"/>
                          <a:cs typeface="Arial" panose="020B0604020202020204" pitchFamily="34" charset="0"/>
                        </a:rPr>
                        <a:t>tăng 10% so</a:t>
                      </a:r>
                      <a:r>
                        <a:rPr lang="vi-VN" sz="2400" b="0" kern="1200" dirty="0">
                          <a:solidFill>
                            <a:srgbClr val="100717"/>
                          </a:solidFill>
                          <a:effectLst/>
                          <a:latin typeface="Arial" panose="020B0604020202020204" pitchFamily="34" charset="0"/>
                          <a:ea typeface="+mn-ea"/>
                          <a:cs typeface="Arial" panose="020B0604020202020204" pitchFamily="34" charset="0"/>
                        </a:rPr>
                        <a:t> với</a:t>
                      </a:r>
                      <a:r>
                        <a:rPr lang="pt-BR" sz="2400" b="0" kern="1200" dirty="0">
                          <a:solidFill>
                            <a:srgbClr val="100717"/>
                          </a:solidFill>
                          <a:effectLst/>
                          <a:latin typeface="Arial" panose="020B0604020202020204" pitchFamily="34" charset="0"/>
                          <a:ea typeface="+mn-ea"/>
                          <a:cs typeface="Arial" panose="020B0604020202020204" pitchFamily="34" charset="0"/>
                        </a:rPr>
                        <a:t> cùng kỳ</a:t>
                      </a:r>
                      <a:r>
                        <a:rPr lang="vi-VN" sz="2400" b="0" kern="1200" dirty="0">
                          <a:solidFill>
                            <a:srgbClr val="100717"/>
                          </a:solidFill>
                          <a:effectLst/>
                          <a:latin typeface="Arial" panose="020B0604020202020204" pitchFamily="34" charset="0"/>
                          <a:ea typeface="+mn-ea"/>
                          <a:cs typeface="Arial" panose="020B0604020202020204" pitchFamily="34" charset="0"/>
                        </a:rPr>
                        <a:t> (kế hoạch năm 2024 tăng từ </a:t>
                      </a:r>
                      <a:r>
                        <a:rPr lang="vi-VN" sz="2400" b="0" kern="1200">
                          <a:solidFill>
                            <a:srgbClr val="100717"/>
                          </a:solidFill>
                          <a:effectLst/>
                          <a:latin typeface="Arial" panose="020B0604020202020204" pitchFamily="34" charset="0"/>
                          <a:ea typeface="+mn-ea"/>
                          <a:cs typeface="Arial" panose="020B0604020202020204" pitchFamily="34" charset="0"/>
                        </a:rPr>
                        <a:t>7-7,7%)</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rgbClr val="100717"/>
                          </a:solidFill>
                          <a:effectLst/>
                          <a:latin typeface="Arial" panose="020B0604020202020204" pitchFamily="34" charset="0"/>
                          <a:ea typeface="+mn-ea"/>
                          <a:cs typeface="Arial" panose="020B0604020202020204" pitchFamily="34" charset="0"/>
                        </a:rPr>
                        <a:t> Trong đó ngành Công nghiệp chế biến chế tạo tăng 10,48%; ngành Khai khoáng tăng 14,1%; ngành Sản xuất và phân phối điện tăng 4,15%; ngành Cung cấp nước và xử lý nước thải tăng 14,11%</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rgbClr val="100717"/>
                          </a:solidFill>
                          <a:effectLst/>
                          <a:latin typeface="Arial" panose="020B0604020202020204" pitchFamily="34" charset="0"/>
                          <a:ea typeface="+mn-ea"/>
                          <a:cs typeface="Arial" panose="020B0604020202020204" pitchFamily="34" charset="0"/>
                        </a:rPr>
                        <a:t> Năm 2024 là năm mà Chỉ số </a:t>
                      </a:r>
                      <a:r>
                        <a:rPr lang="pt-BR" sz="2400" b="0" kern="1200">
                          <a:solidFill>
                            <a:srgbClr val="100717"/>
                          </a:solidFill>
                          <a:effectLst/>
                          <a:latin typeface="Arial" panose="020B0604020202020204" pitchFamily="34" charset="0"/>
                          <a:ea typeface="+mn-ea"/>
                          <a:cs typeface="Arial" panose="020B0604020202020204" pitchFamily="34" charset="0"/>
                        </a:rPr>
                        <a:t>sản xuất công nghiệp </a:t>
                      </a:r>
                      <a:r>
                        <a:rPr lang="vi-VN" sz="2400" b="0" kern="1200">
                          <a:solidFill>
                            <a:srgbClr val="100717"/>
                          </a:solidFill>
                          <a:effectLst/>
                          <a:latin typeface="Arial" panose="020B0604020202020204" pitchFamily="34" charset="0"/>
                          <a:ea typeface="+mn-ea"/>
                          <a:cs typeface="Arial" panose="020B0604020202020204" pitchFamily="34" charset="0"/>
                        </a:rPr>
                        <a:t>(IIP) tăng cao nhất giai đoạn 2020 - 2024</a:t>
                      </a:r>
                      <a:endParaRPr lang="vi-VN" sz="2400" b="0" kern="120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147314" y="628286"/>
            <a:ext cx="3448764"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766852" y="166621"/>
            <a:ext cx="4988748"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 Công nghiệp – xây dựng</a:t>
            </a:r>
          </a:p>
        </p:txBody>
      </p:sp>
      <p:pic>
        <p:nvPicPr>
          <p:cNvPr id="4" name="Picture 3">
            <a:extLst>
              <a:ext uri="{FF2B5EF4-FFF2-40B4-BE49-F238E27FC236}">
                <a16:creationId xmlns:a16="http://schemas.microsoft.com/office/drawing/2014/main" id="{AC4F77F3-3260-9752-15E9-4F6EAF5B0B24}"/>
              </a:ext>
            </a:extLst>
          </p:cNvPr>
          <p:cNvPicPr>
            <a:picLocks noChangeAspect="1"/>
          </p:cNvPicPr>
          <p:nvPr/>
        </p:nvPicPr>
        <p:blipFill>
          <a:blip r:embed="rId2"/>
          <a:stretch>
            <a:fillRect/>
          </a:stretch>
        </p:blipFill>
        <p:spPr>
          <a:xfrm>
            <a:off x="6051824" y="1939144"/>
            <a:ext cx="5981700" cy="3872720"/>
          </a:xfrm>
          <a:prstGeom prst="rect">
            <a:avLst/>
          </a:prstGeom>
        </p:spPr>
      </p:pic>
    </p:spTree>
    <p:extLst>
      <p:ext uri="{BB962C8B-B14F-4D97-AF65-F5344CB8AC3E}">
        <p14:creationId xmlns:p14="http://schemas.microsoft.com/office/powerpoint/2010/main" val="214843195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215511068"/>
              </p:ext>
            </p:extLst>
          </p:nvPr>
        </p:nvGraphicFramePr>
        <p:xfrm>
          <a:off x="318568" y="1190833"/>
          <a:ext cx="5859480" cy="441960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247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C</a:t>
                      </a:r>
                      <a:r>
                        <a:rPr lang="de-DE" sz="20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 tiếp tục được quan tâm thực hiện</a:t>
                      </a:r>
                      <a:r>
                        <a:rPr lang="vi-VN" sz="2000" b="0" kern="1200">
                          <a:solidFill>
                            <a:schemeClr val="dk1"/>
                          </a:solidFill>
                          <a:effectLst/>
                          <a:latin typeface="Arial" panose="020B0604020202020204" pitchFamily="34" charset="0"/>
                          <a:ea typeface="+mn-ea"/>
                          <a:cs typeface="Arial" panose="020B0604020202020204" pitchFamily="34" charset="0"/>
                        </a:rPr>
                        <a:t>.</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de-DE" sz="2000" b="0" kern="1200">
                          <a:solidFill>
                            <a:schemeClr val="dk1"/>
                          </a:solidFill>
                          <a:effectLst/>
                          <a:latin typeface="Arial" panose="020B0604020202020204" pitchFamily="34" charset="0"/>
                          <a:ea typeface="+mn-ea"/>
                          <a:cs typeface="Arial" panose="020B0604020202020204" pitchFamily="34" charset="0"/>
                        </a:rPr>
                        <a:t> Công tác quản lý dự án, chất lượng xây dựng công trình trên địa bàn tỉnh được quan tâm chỉ đạo thực hiện xuyên suốt trong năm</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a:t>
                      </a:r>
                      <a:r>
                        <a:rPr lang="vi-VN" sz="2000" b="0" kern="1200">
                          <a:solidFill>
                            <a:schemeClr val="dk1"/>
                          </a:solidFill>
                          <a:effectLst/>
                          <a:latin typeface="Arial" panose="020B0604020202020204" pitchFamily="34" charset="0"/>
                          <a:ea typeface="+mn-ea"/>
                          <a:cs typeface="Arial" panose="020B0604020202020204" pitchFamily="34" charset="0"/>
                        </a:rPr>
                        <a:t>Tỉnh đã thực hiện cơ bản hoàn thành công tác bồi thường, GPMB dự án Đường bộ cao tốc Bắc – Nam phía đông đoạn qua địa bàn tỉnh</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a:t>
                      </a:r>
                      <a:r>
                        <a:rPr lang="en-US" sz="2000" b="0" kern="1200">
                          <a:solidFill>
                            <a:srgbClr val="100717"/>
                          </a:solidFill>
                          <a:effectLst/>
                          <a:latin typeface="Arial" panose="020B0604020202020204" pitchFamily="34" charset="0"/>
                          <a:ea typeface="+mn-ea"/>
                          <a:cs typeface="Arial" panose="020B0604020202020204" pitchFamily="34" charset="0"/>
                        </a:rPr>
                        <a:t>Trong năm 2024 đưa vào sử dụng 1.590 căn hộ nhà ở xã hội, vượt 13,6% kế hoạch năm 2024 (kế hoạch năm 2024 là 1.400 căn).</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lang="vi-VN" sz="24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67266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12498123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a:latin typeface="Arial" panose="020B0604020202020204" pitchFamily="34" charset="0"/>
                <a:cs typeface="Arial" panose="020B0604020202020204" pitchFamily="34" charset="0"/>
              </a:rPr>
              <a:t>1. Thực hiện chỉ tiêu HĐND và UBND tỉnh giao</a:t>
            </a:r>
          </a:p>
        </p:txBody>
      </p:sp>
      <p:graphicFrame>
        <p:nvGraphicFramePr>
          <p:cNvPr id="2" name="Table 1">
            <a:extLst>
              <a:ext uri="{FF2B5EF4-FFF2-40B4-BE49-F238E27FC236}">
                <a16:creationId xmlns:a16="http://schemas.microsoft.com/office/drawing/2014/main" id="{39E2DF4A-8DFE-B4B2-B299-7CAE797C63CA}"/>
              </a:ext>
            </a:extLst>
          </p:cNvPr>
          <p:cNvGraphicFramePr>
            <a:graphicFrameLocks noGrp="1"/>
          </p:cNvGraphicFramePr>
          <p:nvPr>
            <p:extLst>
              <p:ext uri="{D42A27DB-BD31-4B8C-83A1-F6EECF244321}">
                <p14:modId xmlns:p14="http://schemas.microsoft.com/office/powerpoint/2010/main" val="3757438498"/>
              </p:ext>
            </p:extLst>
          </p:nvPr>
        </p:nvGraphicFramePr>
        <p:xfrm>
          <a:off x="206989" y="764128"/>
          <a:ext cx="11628937" cy="6001499"/>
        </p:xfrm>
        <a:graphic>
          <a:graphicData uri="http://schemas.openxmlformats.org/drawingml/2006/table">
            <a:tbl>
              <a:tblPr/>
              <a:tblGrid>
                <a:gridCol w="563990">
                  <a:extLst>
                    <a:ext uri="{9D8B030D-6E8A-4147-A177-3AD203B41FA5}">
                      <a16:colId xmlns:a16="http://schemas.microsoft.com/office/drawing/2014/main" val="4069857961"/>
                    </a:ext>
                  </a:extLst>
                </a:gridCol>
                <a:gridCol w="5290763">
                  <a:extLst>
                    <a:ext uri="{9D8B030D-6E8A-4147-A177-3AD203B41FA5}">
                      <a16:colId xmlns:a16="http://schemas.microsoft.com/office/drawing/2014/main" val="2019540513"/>
                    </a:ext>
                  </a:extLst>
                </a:gridCol>
                <a:gridCol w="1302549">
                  <a:extLst>
                    <a:ext uri="{9D8B030D-6E8A-4147-A177-3AD203B41FA5}">
                      <a16:colId xmlns:a16="http://schemas.microsoft.com/office/drawing/2014/main" val="1605132740"/>
                    </a:ext>
                  </a:extLst>
                </a:gridCol>
                <a:gridCol w="1490545">
                  <a:extLst>
                    <a:ext uri="{9D8B030D-6E8A-4147-A177-3AD203B41FA5}">
                      <a16:colId xmlns:a16="http://schemas.microsoft.com/office/drawing/2014/main" val="318416191"/>
                    </a:ext>
                  </a:extLst>
                </a:gridCol>
                <a:gridCol w="1490545">
                  <a:extLst>
                    <a:ext uri="{9D8B030D-6E8A-4147-A177-3AD203B41FA5}">
                      <a16:colId xmlns:a16="http://schemas.microsoft.com/office/drawing/2014/main" val="2422870504"/>
                    </a:ext>
                  </a:extLst>
                </a:gridCol>
                <a:gridCol w="1490545">
                  <a:extLst>
                    <a:ext uri="{9D8B030D-6E8A-4147-A177-3AD203B41FA5}">
                      <a16:colId xmlns:a16="http://schemas.microsoft.com/office/drawing/2014/main" val="3062122615"/>
                    </a:ext>
                  </a:extLst>
                </a:gridCol>
              </a:tblGrid>
              <a:tr h="764459">
                <a:tc>
                  <a:txBody>
                    <a:bodyPr/>
                    <a:lstStyle/>
                    <a:p>
                      <a:pPr algn="ctr" fontAlgn="ctr"/>
                      <a:r>
                        <a:rPr lang="vi-VN" sz="18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1931340"/>
                  </a:ext>
                </a:extLst>
              </a:tr>
              <a:tr h="254820">
                <a:tc>
                  <a:txBody>
                    <a:bodyPr/>
                    <a:lstStyle/>
                    <a:p>
                      <a:pPr algn="ctr" fontAlgn="ctr"/>
                      <a:r>
                        <a:rPr lang="vi-VN" sz="18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9012116"/>
                  </a:ext>
                </a:extLst>
              </a:tr>
              <a:tr h="291761">
                <a:tc>
                  <a:txBody>
                    <a:bodyPr/>
                    <a:lstStyle/>
                    <a:p>
                      <a:pPr algn="ctr" fontAlgn="ctr"/>
                      <a:r>
                        <a:rPr lang="vi-VN" sz="1800" b="1" i="0" u="none" strike="noStrike">
                          <a:solidFill>
                            <a:srgbClr val="000000"/>
                          </a:solidFill>
                          <a:effectLst/>
                          <a:latin typeface="+mn-lt"/>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1" i="0" u="none" strike="noStrike">
                          <a:solidFill>
                            <a:srgbClr val="000000"/>
                          </a:solidFill>
                          <a:effectLst/>
                          <a:latin typeface="+mn-lt"/>
                        </a:rPr>
                        <a:t>CHỈ TIÊU HỘI ĐỒNG NHÂN DÂN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62123"/>
                  </a:ext>
                </a:extLst>
              </a:tr>
              <a:tr h="291761">
                <a:tc>
                  <a:txBody>
                    <a:bodyPr/>
                    <a:lstStyle/>
                    <a:p>
                      <a:pPr algn="ctr" fontAlgn="ctr"/>
                      <a:r>
                        <a:rPr lang="vi-VN" sz="1800" b="0"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Tốc độ tăng GRDP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7,5 - 8,0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0388635"/>
                  </a:ext>
                </a:extLst>
              </a:tr>
              <a:tr h="291761">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3,2 - 3,6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chemeClr val="bg1"/>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41516"/>
                  </a:ext>
                </a:extLst>
              </a:tr>
              <a:tr h="459744">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10,3 - 10,9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280018"/>
                  </a:ext>
                </a:extLst>
              </a:tr>
              <a:tr h="291761">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9,2 - 9,7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007704"/>
                  </a:ext>
                </a:extLst>
              </a:tr>
              <a:tr h="291761">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12,2 - 13,0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chemeClr val="bg1"/>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188146"/>
                  </a:ext>
                </a:extLst>
              </a:tr>
              <a:tr h="468586">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7,9 - 8,4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chemeClr val="bg1"/>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895122"/>
                  </a:ext>
                </a:extLst>
              </a:tr>
              <a:tr h="291761">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 Thuế sản phẩm trừ trợ cấp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9,0 - 9,5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chemeClr val="bg1"/>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5427882"/>
                  </a:ext>
                </a:extLst>
              </a:tr>
              <a:tr h="291761">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 GRDP bình quân đầu 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85,3 - 85,7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86,1</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779714"/>
                  </a:ext>
                </a:extLst>
              </a:tr>
              <a:tr h="291761">
                <a:tc>
                  <a:txBody>
                    <a:bodyPr/>
                    <a:lstStyle/>
                    <a:p>
                      <a:pPr algn="ctr" fontAlgn="ctr"/>
                      <a:r>
                        <a:rPr lang="vi-VN" sz="18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Chỉ số sản xuất CN (IIP)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7,0 - 7,7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11353"/>
                  </a:ext>
                </a:extLst>
              </a:tr>
              <a:tr h="291761">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6855467"/>
                  </a:ext>
                </a:extLst>
              </a:tr>
              <a:tr h="291761">
                <a:tc>
                  <a:txBody>
                    <a:bodyPr/>
                    <a:lstStyle/>
                    <a:p>
                      <a:pPr algn="ctr" fontAlgn="ctr"/>
                      <a:r>
                        <a:rPr lang="vi-VN" sz="18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14.487,3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15.615,0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623702"/>
                  </a:ext>
                </a:extLst>
              </a:tr>
              <a:tr h="254820">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 Thu nội địa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13.753,3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14.759,3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3271955"/>
                  </a:ext>
                </a:extLst>
              </a:tr>
              <a:tr h="254820">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 Thu xuất nhập khẩu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1079783"/>
                  </a:ext>
                </a:extLst>
              </a:tr>
              <a:tr h="509639">
                <a:tc>
                  <a:txBody>
                    <a:bodyPr/>
                    <a:lstStyle/>
                    <a:p>
                      <a:pPr algn="ctr" fontAlgn="ctr"/>
                      <a:r>
                        <a:rPr lang="vi-VN" sz="18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Tốc độ tăng Tổng vốn đầu tư phát triển toàn xã hội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2599"/>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3.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r>
              <a:rPr lang="en-US" sz="2400" b="1" spc="-20" dirty="0">
                <a:solidFill>
                  <a:srgbClr val="100717"/>
                </a:solidFill>
                <a:latin typeface="Arial" panose="020B0604020202020204" pitchFamily="34" charset="0"/>
                <a:cs typeface="Arial" panose="020B0604020202020204" pitchFamily="34" charset="0"/>
              </a:rPr>
              <a:t>, du </a:t>
            </a:r>
            <a:r>
              <a:rPr lang="en-US" sz="2400" b="1" spc="-20" dirty="0" err="1">
                <a:solidFill>
                  <a:srgbClr val="100717"/>
                </a:solidFill>
                <a:latin typeface="Arial" panose="020B0604020202020204" pitchFamily="34" charset="0"/>
                <a:cs typeface="Arial" panose="020B0604020202020204" pitchFamily="34" charset="0"/>
              </a:rPr>
              <a:t>lịch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tài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chính</a:t>
            </a:r>
            <a:endParaRPr lang="vi-VN" sz="2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097013" y="736180"/>
            <a:ext cx="679606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3.1.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endParaRPr lang="vi-VN"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812468546"/>
              </p:ext>
            </p:extLst>
          </p:nvPr>
        </p:nvGraphicFramePr>
        <p:xfrm>
          <a:off x="260808" y="1197845"/>
          <a:ext cx="5055112" cy="5516880"/>
        </p:xfrm>
        <a:graphic>
          <a:graphicData uri="http://schemas.openxmlformats.org/drawingml/2006/table">
            <a:tbl>
              <a:tblPr firstRow="1" bandRow="1"/>
              <a:tblGrid>
                <a:gridCol w="5055112">
                  <a:extLst>
                    <a:ext uri="{9D8B030D-6E8A-4147-A177-3AD203B41FA5}">
                      <a16:colId xmlns:a16="http://schemas.microsoft.com/office/drawing/2014/main" val="3655493598"/>
                    </a:ext>
                  </a:extLst>
                </a:gridCol>
              </a:tblGrid>
              <a:tr h="50839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a:solidFill>
                            <a:schemeClr val="dk1"/>
                          </a:solidFill>
                          <a:effectLst/>
                          <a:latin typeface="Arial" panose="020B0604020202020204" pitchFamily="34" charset="0"/>
                          <a:ea typeface="+mn-ea"/>
                          <a:cs typeface="Arial" panose="020B0604020202020204" pitchFamily="34" charset="0"/>
                        </a:rPr>
                        <a:t>Thị trường hàng hóa phong phú, đa dạng, giá cả ổn định, đáp ứng tốt nhu cầu mua sắm, tiêu dùng của người dân.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rgbClr val="100717"/>
                          </a:solidFill>
                          <a:effectLst/>
                          <a:latin typeface="Arial" panose="020B0604020202020204" pitchFamily="34" charset="0"/>
                          <a:ea typeface="+mn-ea"/>
                          <a:cs typeface="Arial" panose="020B0604020202020204" pitchFamily="34" charset="0"/>
                        </a:rPr>
                        <a:t>Tổng </a:t>
                      </a:r>
                      <a:r>
                        <a:rPr lang="vi-VN" sz="2400" b="0" kern="1200" dirty="0">
                          <a:solidFill>
                            <a:srgbClr val="100717"/>
                          </a:solidFill>
                          <a:effectLst/>
                          <a:latin typeface="Arial" panose="020B0604020202020204" pitchFamily="34" charset="0"/>
                          <a:ea typeface="+mn-ea"/>
                          <a:cs typeface="Arial" panose="020B0604020202020204" pitchFamily="34" charset="0"/>
                        </a:rPr>
                        <a:t>mức </a:t>
                      </a:r>
                      <a:r>
                        <a:rPr lang="vi-VN" sz="2400" b="0" i="1" kern="1200" dirty="0">
                          <a:solidFill>
                            <a:srgbClr val="100717"/>
                          </a:solidFill>
                          <a:effectLst/>
                          <a:latin typeface="Arial" panose="020B0604020202020204" pitchFamily="34" charset="0"/>
                          <a:ea typeface="+mn-ea"/>
                          <a:cs typeface="Arial" panose="020B0604020202020204" pitchFamily="34" charset="0"/>
                        </a:rPr>
                        <a:t>bán lẻ hàng hoá và doanh thu dịch vụ</a:t>
                      </a:r>
                      <a:r>
                        <a:rPr lang="vi-VN" sz="2400" b="0" kern="1200" dirty="0">
                          <a:solidFill>
                            <a:srgbClr val="100717"/>
                          </a:solidFill>
                          <a:effectLst/>
                          <a:latin typeface="Arial" panose="020B0604020202020204" pitchFamily="34" charset="0"/>
                          <a:ea typeface="+mn-ea"/>
                          <a:cs typeface="Arial" panose="020B0604020202020204" pitchFamily="34" charset="0"/>
                        </a:rPr>
                        <a:t> năm 20</a:t>
                      </a:r>
                      <a:r>
                        <a:rPr lang="en-US" sz="2400" b="0" kern="1200" dirty="0">
                          <a:solidFill>
                            <a:srgbClr val="100717"/>
                          </a:solidFill>
                          <a:effectLst/>
                          <a:latin typeface="Arial" panose="020B0604020202020204" pitchFamily="34" charset="0"/>
                          <a:ea typeface="+mn-ea"/>
                          <a:cs typeface="Arial" panose="020B0604020202020204" pitchFamily="34" charset="0"/>
                        </a:rPr>
                        <a:t>24</a:t>
                      </a:r>
                      <a:r>
                        <a:rPr lang="vi-VN" sz="2400" b="0" kern="1200" dirty="0">
                          <a:solidFill>
                            <a:srgbClr val="100717"/>
                          </a:solidFill>
                          <a:effectLst/>
                          <a:latin typeface="Arial" panose="020B0604020202020204" pitchFamily="34" charset="0"/>
                          <a:ea typeface="+mn-ea"/>
                          <a:cs typeface="Arial" panose="020B0604020202020204" pitchFamily="34" charset="0"/>
                        </a:rPr>
                        <a:t> ước </a:t>
                      </a:r>
                      <a:r>
                        <a:rPr lang="vi-VN" sz="2400" b="0" kern="1200">
                          <a:solidFill>
                            <a:srgbClr val="100717"/>
                          </a:solidFill>
                          <a:effectLst/>
                          <a:latin typeface="Arial" panose="020B0604020202020204" pitchFamily="34" charset="0"/>
                          <a:ea typeface="+mn-ea"/>
                          <a:cs typeface="Arial" panose="020B0604020202020204" pitchFamily="34" charset="0"/>
                        </a:rPr>
                        <a:t>đạt </a:t>
                      </a:r>
                      <a:r>
                        <a:rPr lang="en-US" sz="2400" b="0" kern="1200">
                          <a:solidFill>
                            <a:srgbClr val="100717"/>
                          </a:solidFill>
                          <a:effectLst/>
                          <a:latin typeface="Arial" panose="020B0604020202020204" pitchFamily="34" charset="0"/>
                          <a:ea typeface="+mn-ea"/>
                          <a:cs typeface="Arial" panose="020B0604020202020204" pitchFamily="34" charset="0"/>
                        </a:rPr>
                        <a:t>115.510</a:t>
                      </a:r>
                      <a:r>
                        <a:rPr lang="vi-VN" sz="2400" b="0" kern="1200">
                          <a:solidFill>
                            <a:srgbClr val="100717"/>
                          </a:solidFill>
                          <a:effectLst/>
                          <a:latin typeface="Arial" panose="020B0604020202020204" pitchFamily="34" charset="0"/>
                          <a:ea typeface="+mn-ea"/>
                          <a:cs typeface="Arial" panose="020B0604020202020204" pitchFamily="34" charset="0"/>
                        </a:rPr>
                        <a:t> </a:t>
                      </a:r>
                      <a:r>
                        <a:rPr lang="vi-VN" sz="2400" b="0" kern="1200" dirty="0">
                          <a:solidFill>
                            <a:srgbClr val="100717"/>
                          </a:solidFill>
                          <a:effectLst/>
                          <a:latin typeface="Arial" panose="020B0604020202020204" pitchFamily="34" charset="0"/>
                          <a:ea typeface="+mn-ea"/>
                          <a:cs typeface="Arial" panose="020B0604020202020204" pitchFamily="34" charset="0"/>
                        </a:rPr>
                        <a:t>tỷ đồng, </a:t>
                      </a:r>
                      <a:r>
                        <a:rPr lang="vi-VN" sz="2400" b="0" kern="1200">
                          <a:solidFill>
                            <a:srgbClr val="100717"/>
                          </a:solidFill>
                          <a:effectLst/>
                          <a:latin typeface="Arial" panose="020B0604020202020204" pitchFamily="34" charset="0"/>
                          <a:ea typeface="+mn-ea"/>
                          <a:cs typeface="Arial" panose="020B0604020202020204" pitchFamily="34" charset="0"/>
                        </a:rPr>
                        <a:t>tăng 12,0% so với cùng </a:t>
                      </a:r>
                      <a:r>
                        <a:rPr lang="vi-VN" sz="2400" b="0" kern="1200" dirty="0">
                          <a:solidFill>
                            <a:srgbClr val="100717"/>
                          </a:solidFill>
                          <a:effectLst/>
                          <a:latin typeface="Arial" panose="020B0604020202020204" pitchFamily="34" charset="0"/>
                          <a:ea typeface="+mn-ea"/>
                          <a:cs typeface="Arial" panose="020B0604020202020204" pitchFamily="34" charset="0"/>
                        </a:rPr>
                        <a:t>kỳ</a:t>
                      </a:r>
                      <a:endParaRPr lang="en-US" sz="2400" b="0" kern="1200" dirty="0">
                        <a:solidFill>
                          <a:srgbClr val="100717"/>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dirty="0">
                          <a:solidFill>
                            <a:srgbClr val="100717"/>
                          </a:solidFill>
                          <a:effectLst/>
                          <a:latin typeface="Arial" panose="020B0604020202020204" pitchFamily="34" charset="0"/>
                          <a:ea typeface="+mn-ea"/>
                          <a:cs typeface="Arial" panose="020B0604020202020204" pitchFamily="34" charset="0"/>
                        </a:rPr>
                        <a:t>T</a:t>
                      </a:r>
                      <a:r>
                        <a:rPr lang="vi-VN" sz="2400" b="0" kern="1200" dirty="0">
                          <a:solidFill>
                            <a:srgbClr val="100717"/>
                          </a:solidFill>
                          <a:effectLst/>
                          <a:latin typeface="Arial" panose="020B0604020202020204" pitchFamily="34" charset="0"/>
                          <a:ea typeface="+mn-ea"/>
                          <a:cs typeface="Arial" panose="020B0604020202020204" pitchFamily="34" charset="0"/>
                        </a:rPr>
                        <a:t>rong năm đã tổ chức thành công một số Hội chợ thương mại tại tỉnh và đã hỗ trợ cho các doanh nghiệp, hợp tác xã, cơ sở sản xuất tham gia Hội chợ, triển lãm trong và ngoài nước.</a:t>
                      </a:r>
                      <a:endParaRPr lang="en-US" sz="2400" b="0" kern="120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CE75BA40-8389-FB04-AD4E-D4DC3D4D91AA}"/>
              </a:ext>
            </a:extLst>
          </p:cNvPr>
          <p:cNvPicPr>
            <a:picLocks noChangeAspect="1"/>
          </p:cNvPicPr>
          <p:nvPr/>
        </p:nvPicPr>
        <p:blipFill>
          <a:blip r:embed="rId2"/>
          <a:stretch>
            <a:fillRect/>
          </a:stretch>
        </p:blipFill>
        <p:spPr>
          <a:xfrm>
            <a:off x="5514570" y="1197844"/>
            <a:ext cx="6416622" cy="3575633"/>
          </a:xfrm>
          <a:prstGeom prst="rect">
            <a:avLst/>
          </a:prstGeom>
        </p:spPr>
      </p:pic>
    </p:spTree>
    <p:extLst>
      <p:ext uri="{BB962C8B-B14F-4D97-AF65-F5344CB8AC3E}">
        <p14:creationId xmlns:p14="http://schemas.microsoft.com/office/powerpoint/2010/main" val="258763427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750875" y="530031"/>
            <a:ext cx="6796060" cy="523220"/>
          </a:xfrm>
          <a:prstGeom prst="rect">
            <a:avLst/>
          </a:prstGeom>
          <a:noFill/>
        </p:spPr>
        <p:txBody>
          <a:bodyPr wrap="square">
            <a:spAutoFit/>
          </a:bodyPr>
          <a:lstStyle/>
          <a:p>
            <a:pPr>
              <a:lnSpc>
                <a:spcPct val="100000"/>
              </a:lnSpc>
            </a:pPr>
            <a:r>
              <a:rPr lang="vi-VN" sz="2800" b="1">
                <a:latin typeface="Arial" panose="020B0604020202020204" pitchFamily="34" charset="0"/>
                <a:cs typeface="Arial" panose="020B0604020202020204" pitchFamily="34" charset="0"/>
              </a:rPr>
              <a:t>3.2. </a:t>
            </a:r>
            <a:r>
              <a:rPr lang="en-US" sz="2800" b="1" spc="-20" err="1">
                <a:solidFill>
                  <a:srgbClr val="100717"/>
                </a:solidFill>
                <a:latin typeface="Arial" panose="020B0604020202020204" pitchFamily="34" charset="0"/>
                <a:cs typeface="Arial" panose="020B0604020202020204" pitchFamily="34" charset="0"/>
              </a:rPr>
              <a:t>Xuất</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Nhập</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khẩu</a:t>
            </a:r>
            <a:endParaRPr lang="vi-VN" sz="2800" b="1">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2388227039"/>
              </p:ext>
            </p:extLst>
          </p:nvPr>
        </p:nvGraphicFramePr>
        <p:xfrm>
          <a:off x="123987" y="1228201"/>
          <a:ext cx="6292312" cy="5069788"/>
        </p:xfrm>
        <a:graphic>
          <a:graphicData uri="http://schemas.openxmlformats.org/drawingml/2006/table">
            <a:tbl>
              <a:tblPr firstRow="1" bandRow="1"/>
              <a:tblGrid>
                <a:gridCol w="6292312">
                  <a:extLst>
                    <a:ext uri="{9D8B030D-6E8A-4147-A177-3AD203B41FA5}">
                      <a16:colId xmlns:a16="http://schemas.microsoft.com/office/drawing/2014/main" val="3655493598"/>
                    </a:ext>
                  </a:extLst>
                </a:gridCol>
              </a:tblGrid>
              <a:tr h="50697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571500" marR="0" lvl="0" indent="-5715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rgbClr val="100717"/>
                          </a:solidFill>
                          <a:effectLst/>
                          <a:latin typeface="Arial" panose="020B0604020202020204" pitchFamily="34" charset="0"/>
                          <a:ea typeface="+mn-ea"/>
                          <a:cs typeface="Arial" panose="020B0604020202020204" pitchFamily="34" charset="0"/>
                        </a:rPr>
                        <a:t>T</a:t>
                      </a:r>
                      <a:r>
                        <a:rPr lang="nl-NL" sz="2400" b="0" kern="1200" dirty="0">
                          <a:solidFill>
                            <a:srgbClr val="100717"/>
                          </a:solidFill>
                          <a:effectLst/>
                          <a:latin typeface="Arial" panose="020B0604020202020204" pitchFamily="34" charset="0"/>
                          <a:ea typeface="+mn-ea"/>
                          <a:cs typeface="Arial" panose="020B0604020202020204" pitchFamily="34" charset="0"/>
                        </a:rPr>
                        <a:t>ổng kim ngạch xuất khẩu năm 2024 ước </a:t>
                      </a:r>
                      <a:r>
                        <a:rPr lang="nl-NL" sz="2400" b="0" kern="1200">
                          <a:solidFill>
                            <a:srgbClr val="100717"/>
                          </a:solidFill>
                          <a:effectLst/>
                          <a:latin typeface="Arial" panose="020B0604020202020204" pitchFamily="34" charset="0"/>
                          <a:ea typeface="+mn-ea"/>
                          <a:cs typeface="Arial" panose="020B0604020202020204" pitchFamily="34" charset="0"/>
                        </a:rPr>
                        <a:t>đạt 1.</a:t>
                      </a:r>
                      <a:r>
                        <a:rPr lang="vi-VN" sz="2400" b="0" kern="1200">
                          <a:solidFill>
                            <a:srgbClr val="100717"/>
                          </a:solidFill>
                          <a:effectLst/>
                          <a:latin typeface="Arial" panose="020B0604020202020204" pitchFamily="34" charset="0"/>
                          <a:ea typeface="+mn-ea"/>
                          <a:cs typeface="Arial" panose="020B0604020202020204" pitchFamily="34" charset="0"/>
                        </a:rPr>
                        <a:t>710</a:t>
                      </a:r>
                      <a:r>
                        <a:rPr lang="nl-NL" sz="2400" b="0" kern="1200">
                          <a:solidFill>
                            <a:srgbClr val="100717"/>
                          </a:solidFill>
                          <a:effectLst/>
                          <a:latin typeface="Arial" panose="020B0604020202020204" pitchFamily="34" charset="0"/>
                          <a:ea typeface="+mn-ea"/>
                          <a:cs typeface="Arial" panose="020B0604020202020204" pitchFamily="34" charset="0"/>
                        </a:rPr>
                        <a:t> </a:t>
                      </a:r>
                      <a:r>
                        <a:rPr lang="nl-NL" sz="2400" b="0" kern="1200" dirty="0">
                          <a:solidFill>
                            <a:srgbClr val="100717"/>
                          </a:solidFill>
                          <a:effectLst/>
                          <a:latin typeface="Arial" panose="020B0604020202020204" pitchFamily="34" charset="0"/>
                          <a:ea typeface="+mn-ea"/>
                          <a:cs typeface="Arial" panose="020B0604020202020204" pitchFamily="34" charset="0"/>
                        </a:rPr>
                        <a:t>triệu USD, </a:t>
                      </a:r>
                      <a:r>
                        <a:rPr lang="nl-NL" sz="2400" b="0" kern="1200">
                          <a:solidFill>
                            <a:srgbClr val="100717"/>
                          </a:solidFill>
                          <a:effectLst/>
                          <a:latin typeface="Arial" panose="020B0604020202020204" pitchFamily="34" charset="0"/>
                          <a:ea typeface="+mn-ea"/>
                          <a:cs typeface="Arial" panose="020B0604020202020204" pitchFamily="34" charset="0"/>
                        </a:rPr>
                        <a:t>đạt 10</a:t>
                      </a:r>
                      <a:r>
                        <a:rPr lang="vi-VN" sz="2400" b="0" kern="1200">
                          <a:solidFill>
                            <a:srgbClr val="100717"/>
                          </a:solidFill>
                          <a:effectLst/>
                          <a:latin typeface="Arial" panose="020B0604020202020204" pitchFamily="34" charset="0"/>
                          <a:ea typeface="+mn-ea"/>
                          <a:cs typeface="Arial" panose="020B0604020202020204" pitchFamily="34" charset="0"/>
                        </a:rPr>
                        <a:t>3</a:t>
                      </a:r>
                      <a:r>
                        <a:rPr lang="nl-NL" sz="2400" b="0" kern="1200">
                          <a:solidFill>
                            <a:srgbClr val="100717"/>
                          </a:solidFill>
                          <a:effectLst/>
                          <a:latin typeface="Arial" panose="020B0604020202020204" pitchFamily="34" charset="0"/>
                          <a:ea typeface="+mn-ea"/>
                          <a:cs typeface="Arial" panose="020B0604020202020204" pitchFamily="34" charset="0"/>
                        </a:rPr>
                        <a:t>,6</a:t>
                      </a:r>
                      <a:r>
                        <a:rPr lang="nl-NL" sz="2400" b="0" kern="1200" dirty="0">
                          <a:solidFill>
                            <a:srgbClr val="100717"/>
                          </a:solidFill>
                          <a:effectLst/>
                          <a:latin typeface="Arial" panose="020B0604020202020204" pitchFamily="34" charset="0"/>
                          <a:ea typeface="+mn-ea"/>
                          <a:cs typeface="Arial" panose="020B0604020202020204" pitchFamily="34" charset="0"/>
                        </a:rPr>
                        <a:t>% kế hoạch năm, </a:t>
                      </a:r>
                      <a:r>
                        <a:rPr lang="nl-NL" sz="2400" b="0" kern="1200">
                          <a:solidFill>
                            <a:srgbClr val="100717"/>
                          </a:solidFill>
                          <a:effectLst/>
                          <a:latin typeface="Arial" panose="020B0604020202020204" pitchFamily="34" charset="0"/>
                          <a:ea typeface="+mn-ea"/>
                          <a:cs typeface="Arial" panose="020B0604020202020204" pitchFamily="34" charset="0"/>
                        </a:rPr>
                        <a:t>tăng </a:t>
                      </a:r>
                      <a:r>
                        <a:rPr lang="vi-VN" sz="2400" b="0" kern="1200">
                          <a:solidFill>
                            <a:srgbClr val="100717"/>
                          </a:solidFill>
                          <a:effectLst/>
                          <a:latin typeface="Arial" panose="020B0604020202020204" pitchFamily="34" charset="0"/>
                          <a:ea typeface="+mn-ea"/>
                          <a:cs typeface="Arial" panose="020B0604020202020204" pitchFamily="34" charset="0"/>
                        </a:rPr>
                        <a:t>7,8</a:t>
                      </a:r>
                      <a:r>
                        <a:rPr lang="nl-NL" sz="2400" b="0" kern="1200">
                          <a:solidFill>
                            <a:srgbClr val="100717"/>
                          </a:solidFill>
                          <a:effectLst/>
                          <a:latin typeface="Arial" panose="020B0604020202020204" pitchFamily="34" charset="0"/>
                          <a:ea typeface="+mn-ea"/>
                          <a:cs typeface="Arial" panose="020B0604020202020204" pitchFamily="34" charset="0"/>
                        </a:rPr>
                        <a:t>% </a:t>
                      </a:r>
                      <a:r>
                        <a:rPr lang="nl-NL" sz="2400" b="0" kern="1200" dirty="0">
                          <a:solidFill>
                            <a:srgbClr val="100717"/>
                          </a:solidFill>
                          <a:effectLst/>
                          <a:latin typeface="Arial" panose="020B0604020202020204" pitchFamily="34" charset="0"/>
                          <a:ea typeface="+mn-ea"/>
                          <a:cs typeface="Arial" panose="020B0604020202020204" pitchFamily="34" charset="0"/>
                        </a:rPr>
                        <a:t>so với cùng </a:t>
                      </a:r>
                      <a:r>
                        <a:rPr lang="nl-NL" sz="2400" b="0" kern="1200">
                          <a:solidFill>
                            <a:srgbClr val="100717"/>
                          </a:solidFill>
                          <a:effectLst/>
                          <a:latin typeface="Arial" panose="020B0604020202020204" pitchFamily="34" charset="0"/>
                          <a:ea typeface="+mn-ea"/>
                          <a:cs typeface="Arial" panose="020B0604020202020204" pitchFamily="34" charset="0"/>
                        </a:rPr>
                        <a:t>kỳ.</a:t>
                      </a:r>
                      <a:endParaRPr lang="vi-VN" sz="2400" b="0" kern="1200">
                        <a:solidFill>
                          <a:srgbClr val="100717"/>
                        </a:solidFill>
                        <a:effectLst/>
                        <a:latin typeface="Arial" panose="020B0604020202020204" pitchFamily="34" charset="0"/>
                        <a:ea typeface="+mn-ea"/>
                        <a:cs typeface="Arial" panose="020B0604020202020204" pitchFamily="34" charset="0"/>
                      </a:endParaRPr>
                    </a:p>
                    <a:p>
                      <a:pPr marL="571500" marR="0" lvl="0" indent="-5715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400" b="0" kern="1200">
                          <a:solidFill>
                            <a:schemeClr val="dk1"/>
                          </a:solidFill>
                          <a:effectLst/>
                          <a:latin typeface="Arial" panose="020B0604020202020204" pitchFamily="34" charset="0"/>
                          <a:ea typeface="+mn-ea"/>
                          <a:cs typeface="Arial" panose="020B0604020202020204" pitchFamily="34" charset="0"/>
                        </a:rPr>
                        <a:t>Hầu hết các mặt hàng xuất khẩu chủ lực của tỉnh đều tăng so với cùng kỳ</a:t>
                      </a:r>
                      <a:r>
                        <a:rPr lang="vi-VN" sz="2400" b="0" kern="1200">
                          <a:solidFill>
                            <a:schemeClr val="dk1"/>
                          </a:solidFill>
                          <a:effectLst/>
                          <a:latin typeface="Arial" panose="020B0604020202020204" pitchFamily="34" charset="0"/>
                          <a:ea typeface="+mn-ea"/>
                          <a:cs typeface="Arial" panose="020B0604020202020204" pitchFamily="34" charset="0"/>
                        </a:rPr>
                        <a:t>. Cụ thể: sản phẩm từ chất dẻo tăng 24,7%; gỗ tăng 17,6%; sản phẩm gỗ tăng 7,9%; hàng dệt may tăng 3,3%; hàng thủy sản tăng 3,2%...</a:t>
                      </a:r>
                      <a:endParaRPr lang="nl-NL" sz="2400" b="0" kern="1200" dirty="0">
                        <a:solidFill>
                          <a:srgbClr val="100717"/>
                        </a:solidFill>
                        <a:effectLst/>
                        <a:latin typeface="Arial" panose="020B0604020202020204" pitchFamily="34" charset="0"/>
                        <a:ea typeface="+mn-ea"/>
                        <a:cs typeface="Arial" panose="020B0604020202020204" pitchFamily="34" charset="0"/>
                      </a:endParaRPr>
                    </a:p>
                    <a:p>
                      <a:pPr marL="571500" marR="0" lvl="0" indent="-5715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dirty="0">
                          <a:solidFill>
                            <a:srgbClr val="100717"/>
                          </a:solidFill>
                          <a:effectLst/>
                          <a:latin typeface="Arial" panose="020B0604020202020204" pitchFamily="34" charset="0"/>
                          <a:ea typeface="+mn-ea"/>
                          <a:cs typeface="Arial" panose="020B0604020202020204" pitchFamily="34" charset="0"/>
                        </a:rPr>
                        <a:t>Kim ngạch nhập khẩu </a:t>
                      </a:r>
                      <a:r>
                        <a:rPr lang="en-US" sz="2400" b="0" kern="1200" dirty="0" err="1">
                          <a:solidFill>
                            <a:srgbClr val="100717"/>
                          </a:solidFill>
                          <a:effectLst/>
                          <a:latin typeface="Arial" panose="020B0604020202020204" pitchFamily="34" charset="0"/>
                          <a:ea typeface="+mn-ea"/>
                          <a:cs typeface="Arial" panose="020B0604020202020204" pitchFamily="34" charset="0"/>
                        </a:rPr>
                        <a:t>năm</a:t>
                      </a:r>
                      <a:r>
                        <a:rPr lang="en-US" sz="2400" b="0" kern="1200" dirty="0">
                          <a:solidFill>
                            <a:srgbClr val="100717"/>
                          </a:solidFill>
                          <a:effectLst/>
                          <a:latin typeface="Arial" panose="020B0604020202020204" pitchFamily="34" charset="0"/>
                          <a:ea typeface="+mn-ea"/>
                          <a:cs typeface="Arial" panose="020B0604020202020204" pitchFamily="34" charset="0"/>
                        </a:rPr>
                        <a:t> 2024 </a:t>
                      </a:r>
                      <a:r>
                        <a:rPr lang="vi-VN" sz="2400" b="0" kern="1200" dirty="0">
                          <a:solidFill>
                            <a:srgbClr val="100717"/>
                          </a:solidFill>
                          <a:effectLst/>
                          <a:latin typeface="Arial" panose="020B0604020202020204" pitchFamily="34" charset="0"/>
                          <a:ea typeface="+mn-ea"/>
                          <a:cs typeface="Arial" panose="020B0604020202020204" pitchFamily="34" charset="0"/>
                        </a:rPr>
                        <a:t>ước đạt </a:t>
                      </a:r>
                      <a:r>
                        <a:rPr lang="vi-VN" sz="2400" b="0" kern="1200">
                          <a:solidFill>
                            <a:srgbClr val="100717"/>
                          </a:solidFill>
                          <a:effectLst/>
                          <a:latin typeface="Arial" panose="020B0604020202020204" pitchFamily="34" charset="0"/>
                          <a:ea typeface="+mn-ea"/>
                          <a:cs typeface="Arial" panose="020B0604020202020204" pitchFamily="34" charset="0"/>
                        </a:rPr>
                        <a:t>4</a:t>
                      </a:r>
                      <a:r>
                        <a:rPr lang="en-US" sz="2400" b="0" kern="1200">
                          <a:solidFill>
                            <a:srgbClr val="100717"/>
                          </a:solidFill>
                          <a:effectLst/>
                          <a:latin typeface="Arial" panose="020B0604020202020204" pitchFamily="34" charset="0"/>
                          <a:ea typeface="+mn-ea"/>
                          <a:cs typeface="Arial" panose="020B0604020202020204" pitchFamily="34" charset="0"/>
                        </a:rPr>
                        <a:t>63 </a:t>
                      </a:r>
                      <a:r>
                        <a:rPr lang="vi-VN" sz="2400" b="0" kern="1200" dirty="0">
                          <a:solidFill>
                            <a:srgbClr val="100717"/>
                          </a:solidFill>
                          <a:effectLst/>
                          <a:latin typeface="Arial" panose="020B0604020202020204" pitchFamily="34" charset="0"/>
                          <a:ea typeface="+mn-ea"/>
                          <a:cs typeface="Arial" panose="020B0604020202020204" pitchFamily="34" charset="0"/>
                        </a:rPr>
                        <a:t>triệu USD</a:t>
                      </a:r>
                      <a:r>
                        <a:rPr lang="vi-VN" sz="2400" b="0" kern="1200">
                          <a:solidFill>
                            <a:srgbClr val="100717"/>
                          </a:solidFill>
                          <a:effectLst/>
                          <a:latin typeface="Arial" panose="020B0604020202020204" pitchFamily="34" charset="0"/>
                          <a:ea typeface="+mn-ea"/>
                          <a:cs typeface="Arial" panose="020B0604020202020204" pitchFamily="34" charset="0"/>
                        </a:rPr>
                        <a:t>, </a:t>
                      </a:r>
                      <a:r>
                        <a:rPr lang="nl-NL" sz="2400" b="0" kern="1200">
                          <a:solidFill>
                            <a:srgbClr val="100717"/>
                          </a:solidFill>
                          <a:effectLst/>
                          <a:latin typeface="Arial" panose="020B0604020202020204" pitchFamily="34" charset="0"/>
                          <a:ea typeface="+mn-ea"/>
                          <a:cs typeface="Arial" panose="020B0604020202020204" pitchFamily="34" charset="0"/>
                        </a:rPr>
                        <a:t>tăng </a:t>
                      </a:r>
                      <a:r>
                        <a:rPr lang="vi-VN" sz="2400" b="0" kern="1200">
                          <a:solidFill>
                            <a:srgbClr val="100717"/>
                          </a:solidFill>
                          <a:effectLst/>
                          <a:latin typeface="Arial" panose="020B0604020202020204" pitchFamily="34" charset="0"/>
                          <a:ea typeface="+mn-ea"/>
                          <a:cs typeface="Arial" panose="020B0604020202020204" pitchFamily="34" charset="0"/>
                        </a:rPr>
                        <a:t>2,4</a:t>
                      </a:r>
                      <a:r>
                        <a:rPr lang="nl-NL" sz="2400" b="0" kern="1200">
                          <a:solidFill>
                            <a:srgbClr val="100717"/>
                          </a:solidFill>
                          <a:effectLst/>
                          <a:latin typeface="Arial" panose="020B0604020202020204" pitchFamily="34" charset="0"/>
                          <a:ea typeface="+mn-ea"/>
                          <a:cs typeface="Arial" panose="020B0604020202020204" pitchFamily="34" charset="0"/>
                        </a:rPr>
                        <a:t>% so với cùng kỳ</a:t>
                      </a:r>
                      <a:r>
                        <a:rPr lang="en-US" sz="2400" b="0" kern="1200">
                          <a:solidFill>
                            <a:srgbClr val="100717"/>
                          </a:solidFill>
                          <a:effectLst/>
                          <a:latin typeface="Arial" panose="020B0604020202020204" pitchFamily="34" charset="0"/>
                          <a:ea typeface="+mn-ea"/>
                          <a:cs typeface="Arial" panose="020B0604020202020204" pitchFamily="34" charset="0"/>
                        </a:rPr>
                        <a:t>.</a:t>
                      </a:r>
                      <a:endParaRPr lang="nl-NL"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F3BECF4B-885F-0484-92BF-CAB3764C8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660" y="1228201"/>
            <a:ext cx="5305892" cy="5069788"/>
          </a:xfrm>
          <a:prstGeom prst="rect">
            <a:avLst/>
          </a:prstGeom>
          <a:noFill/>
          <a:ln>
            <a:noFill/>
          </a:ln>
        </p:spPr>
      </p:pic>
    </p:spTree>
    <p:extLst>
      <p:ext uri="{BB962C8B-B14F-4D97-AF65-F5344CB8AC3E}">
        <p14:creationId xmlns:p14="http://schemas.microsoft.com/office/powerpoint/2010/main" val="37499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963110" y="393094"/>
            <a:ext cx="2063065"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Arial" panose="020B0604020202020204" pitchFamily="34" charset="0"/>
                <a:cs typeface="Arial" panose="020B0604020202020204" pitchFamily="34" charset="0"/>
              </a:rPr>
              <a:t>3.3. Du </a:t>
            </a:r>
            <a:r>
              <a:rPr lang="en-US" sz="2800" b="1" spc="-20" dirty="0" err="1">
                <a:solidFill>
                  <a:srgbClr val="100717"/>
                </a:solidFill>
                <a:latin typeface="Arial" panose="020B0604020202020204" pitchFamily="34" charset="0"/>
                <a:cs typeface="Arial" panose="020B0604020202020204" pitchFamily="34" charset="0"/>
              </a:rPr>
              <a:t>lịch</a:t>
            </a:r>
            <a:endParaRPr lang="en-US" sz="2800" b="1" spc="-20" dirty="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4274754962"/>
              </p:ext>
            </p:extLst>
          </p:nvPr>
        </p:nvGraphicFramePr>
        <p:xfrm>
          <a:off x="171849" y="1034321"/>
          <a:ext cx="6598352" cy="579120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a:solidFill>
                            <a:srgbClr val="100717"/>
                          </a:solidFill>
                          <a:effectLst/>
                          <a:latin typeface="Arial" panose="020B0604020202020204" pitchFamily="34" charset="0"/>
                          <a:ea typeface="+mn-ea"/>
                          <a:cs typeface="Arial" panose="020B0604020202020204" pitchFamily="34" charset="0"/>
                        </a:rPr>
                        <a:t>Trong </a:t>
                      </a:r>
                      <a:r>
                        <a:rPr lang="en-US" sz="2800" b="0" kern="1200" dirty="0" err="1">
                          <a:solidFill>
                            <a:srgbClr val="100717"/>
                          </a:solidFill>
                          <a:effectLst/>
                          <a:latin typeface="Arial" panose="020B0604020202020204" pitchFamily="34" charset="0"/>
                          <a:ea typeface="+mn-ea"/>
                          <a:cs typeface="Arial" panose="020B0604020202020204" pitchFamily="34" charset="0"/>
                        </a:rPr>
                        <a:t>năm</a:t>
                      </a:r>
                      <a:r>
                        <a:rPr lang="en-US" sz="2800" b="0" kern="1200" dirty="0">
                          <a:solidFill>
                            <a:srgbClr val="100717"/>
                          </a:solidFill>
                          <a:effectLst/>
                          <a:latin typeface="Arial" panose="020B0604020202020204" pitchFamily="34" charset="0"/>
                          <a:ea typeface="+mn-ea"/>
                          <a:cs typeface="Arial" panose="020B0604020202020204" pitchFamily="34" charset="0"/>
                        </a:rPr>
                        <a:t> 2024, </a:t>
                      </a:r>
                      <a:r>
                        <a:rPr lang="en-US" sz="2800" b="0" kern="1200" dirty="0" err="1">
                          <a:solidFill>
                            <a:srgbClr val="100717"/>
                          </a:solidFill>
                          <a:effectLst/>
                          <a:latin typeface="Arial" panose="020B0604020202020204" pitchFamily="34" charset="0"/>
                          <a:ea typeface="+mn-ea"/>
                          <a:cs typeface="Arial" panose="020B0604020202020204" pitchFamily="34" charset="0"/>
                        </a:rPr>
                        <a:t>đã</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tổ</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chức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nhiều</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chương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trình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lễ</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hội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quảng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bá</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hình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ảnh</a:t>
                      </a:r>
                      <a:r>
                        <a:rPr lang="en-US" sz="2800" b="0" kern="1200" dirty="0">
                          <a:solidFill>
                            <a:srgbClr val="100717"/>
                          </a:solidFill>
                          <a:effectLst/>
                          <a:latin typeface="Arial" panose="020B0604020202020204" pitchFamily="34" charset="0"/>
                          <a:ea typeface="+mn-ea"/>
                          <a:cs typeface="Arial" panose="020B0604020202020204" pitchFamily="34" charset="0"/>
                        </a:rPr>
                        <a:t> du </a:t>
                      </a:r>
                      <a:r>
                        <a:rPr lang="en-US" sz="2800" b="0" kern="1200" dirty="0" err="1">
                          <a:solidFill>
                            <a:srgbClr val="100717"/>
                          </a:solidFill>
                          <a:effectLst/>
                          <a:latin typeface="Arial" panose="020B0604020202020204" pitchFamily="34" charset="0"/>
                          <a:ea typeface="+mn-ea"/>
                          <a:cs typeface="Arial" panose="020B0604020202020204" pitchFamily="34" charset="0"/>
                        </a:rPr>
                        <a:t>lịch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quê</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hương</a:t>
                      </a:r>
                      <a:r>
                        <a:rPr lang="en-US" sz="2800" b="0" kern="1200" dirty="0">
                          <a:solidFill>
                            <a:srgbClr val="100717"/>
                          </a:solidFill>
                          <a:effectLst/>
                          <a:latin typeface="Arial" panose="020B0604020202020204" pitchFamily="34" charset="0"/>
                          <a:ea typeface="+mn-ea"/>
                          <a:cs typeface="Arial" panose="020B0604020202020204" pitchFamily="34" charset="0"/>
                        </a:rPr>
                        <a:t> con </a:t>
                      </a:r>
                      <a:r>
                        <a:rPr lang="en-US" sz="2800" b="0" kern="1200" dirty="0" err="1">
                          <a:solidFill>
                            <a:srgbClr val="100717"/>
                          </a:solidFill>
                          <a:effectLst/>
                          <a:latin typeface="Arial" panose="020B0604020202020204" pitchFamily="34" charset="0"/>
                          <a:ea typeface="+mn-ea"/>
                          <a:cs typeface="Arial" panose="020B0604020202020204" pitchFamily="34" charset="0"/>
                        </a:rPr>
                        <a:t>người</a:t>
                      </a:r>
                      <a:r>
                        <a:rPr lang="en-US" sz="2800" b="0" kern="1200" dirty="0">
                          <a:solidFill>
                            <a:srgbClr val="100717"/>
                          </a:solidFill>
                          <a:effectLst/>
                          <a:latin typeface="Arial" panose="020B0604020202020204" pitchFamily="34" charset="0"/>
                          <a:ea typeface="+mn-ea"/>
                          <a:cs typeface="Arial" panose="020B0604020202020204" pitchFamily="34" charset="0"/>
                        </a:rPr>
                        <a:t> Bình </a:t>
                      </a:r>
                      <a:r>
                        <a:rPr lang="en-US" sz="2800" b="0" kern="1200" dirty="0" err="1">
                          <a:solidFill>
                            <a:srgbClr val="100717"/>
                          </a:solidFill>
                          <a:effectLst/>
                          <a:latin typeface="Arial" panose="020B0604020202020204" pitchFamily="34" charset="0"/>
                          <a:ea typeface="+mn-ea"/>
                          <a:cs typeface="Arial" panose="020B0604020202020204" pitchFamily="34" charset="0"/>
                        </a:rPr>
                        <a:t>Định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đến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với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các</a:t>
                      </a:r>
                      <a:r>
                        <a:rPr lang="en-US" sz="2800" b="0" kern="1200" dirty="0">
                          <a:solidFill>
                            <a:srgbClr val="100717"/>
                          </a:solidFill>
                          <a:effectLst/>
                          <a:latin typeface="Arial" panose="020B0604020202020204" pitchFamily="34" charset="0"/>
                          <a:ea typeface="+mn-ea"/>
                          <a:cs typeface="Arial" panose="020B0604020202020204" pitchFamily="34" charset="0"/>
                        </a:rPr>
                        <a:t> du </a:t>
                      </a:r>
                      <a:r>
                        <a:rPr lang="en-US" sz="2800" b="0" kern="1200" dirty="0" err="1">
                          <a:solidFill>
                            <a:srgbClr val="100717"/>
                          </a:solidFill>
                          <a:effectLst/>
                          <a:latin typeface="Arial" panose="020B0604020202020204" pitchFamily="34" charset="0"/>
                          <a:ea typeface="+mn-ea"/>
                          <a:cs typeface="Arial" panose="020B0604020202020204" pitchFamily="34" charset="0"/>
                        </a:rPr>
                        <a:t>khách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người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dân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trong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và</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err="1">
                          <a:solidFill>
                            <a:srgbClr val="100717"/>
                          </a:solidFill>
                          <a:effectLst/>
                          <a:latin typeface="Arial" panose="020B0604020202020204" pitchFamily="34" charset="0"/>
                          <a:ea typeface="+mn-ea"/>
                          <a:cs typeface="Arial" panose="020B0604020202020204" pitchFamily="34" charset="0"/>
                        </a:rPr>
                        <a:t>ngoài</a:t>
                      </a:r>
                      <a:r>
                        <a:rPr lang="en-US" sz="2800" b="0" kern="1200">
                          <a:solidFill>
                            <a:srgbClr val="100717"/>
                          </a:solidFill>
                          <a:effectLst/>
                          <a:latin typeface="Arial" panose="020B0604020202020204" pitchFamily="34" charset="0"/>
                          <a:ea typeface="+mn-ea"/>
                          <a:cs typeface="Arial" panose="020B0604020202020204" pitchFamily="34" charset="0"/>
                        </a:rPr>
                        <a:t> tỉnh như: </a:t>
                      </a:r>
                      <a:r>
                        <a:rPr lang="vi-VN" sz="2800" b="0" kern="1200">
                          <a:solidFill>
                            <a:srgbClr val="100717"/>
                          </a:solidFill>
                          <a:effectLst/>
                          <a:latin typeface="Arial" panose="020B0604020202020204" pitchFamily="34" charset="0"/>
                          <a:ea typeface="+mn-ea"/>
                          <a:cs typeface="Arial" panose="020B0604020202020204" pitchFamily="34" charset="0"/>
                        </a:rPr>
                        <a:t>Tuần lễ Thể thao, Văn hóa và Du lịch Bình Định 2024;</a:t>
                      </a:r>
                      <a:r>
                        <a:rPr lang="en-US" sz="2800" b="0" kern="1200">
                          <a:solidFill>
                            <a:srgbClr val="100717"/>
                          </a:solidFill>
                          <a:effectLst/>
                          <a:latin typeface="Arial" panose="020B0604020202020204" pitchFamily="34" charset="0"/>
                          <a:ea typeface="+mn-ea"/>
                          <a:cs typeface="Arial" panose="020B0604020202020204" pitchFamily="34" charset="0"/>
                        </a:rPr>
                        <a:t> </a:t>
                      </a:r>
                      <a:r>
                        <a:rPr lang="fr-FR" sz="2800" b="0" kern="1200">
                          <a:solidFill>
                            <a:srgbClr val="100717"/>
                          </a:solidFill>
                          <a:effectLst/>
                          <a:latin typeface="Arial" panose="020B0604020202020204" pitchFamily="34" charset="0"/>
                          <a:ea typeface="+mn-ea"/>
                          <a:cs typeface="Arial" panose="020B0604020202020204" pitchFamily="34" charset="0"/>
                        </a:rPr>
                        <a:t>Lễ hội Du lịch hè 2024; </a:t>
                      </a:r>
                      <a:r>
                        <a:rPr lang="vi-VN" sz="2800" b="0" kern="1200">
                          <a:solidFill>
                            <a:srgbClr val="100717"/>
                          </a:solidFill>
                          <a:effectLst/>
                          <a:latin typeface="Arial" panose="020B0604020202020204" pitchFamily="34" charset="0"/>
                          <a:ea typeface="+mn-ea"/>
                          <a:cs typeface="Arial" panose="020B0604020202020204" pitchFamily="34" charset="0"/>
                        </a:rPr>
                        <a:t>Giải thi đấu Teqball thế giới 2024...</a:t>
                      </a:r>
                      <a:endParaRPr lang="en-US" sz="2800" b="0" kern="1200">
                        <a:solidFill>
                          <a:srgbClr val="100717"/>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a:solidFill>
                            <a:srgbClr val="100717"/>
                          </a:solidFill>
                          <a:effectLst/>
                          <a:latin typeface="Arial" panose="020B0604020202020204" pitchFamily="34" charset="0"/>
                          <a:ea typeface="+mn-ea"/>
                          <a:cs typeface="Arial" panose="020B0604020202020204" pitchFamily="34" charset="0"/>
                        </a:rPr>
                        <a:t> Ước </a:t>
                      </a:r>
                      <a:r>
                        <a:rPr lang="en-US" sz="2800" b="0" kern="1200" dirty="0" err="1">
                          <a:solidFill>
                            <a:srgbClr val="100717"/>
                          </a:solidFill>
                          <a:effectLst/>
                          <a:latin typeface="Arial" panose="020B0604020202020204" pitchFamily="34" charset="0"/>
                          <a:ea typeface="+mn-ea"/>
                          <a:cs typeface="Arial" panose="020B0604020202020204" pitchFamily="34" charset="0"/>
                        </a:rPr>
                        <a:t>cả</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năm</a:t>
                      </a:r>
                      <a:r>
                        <a:rPr lang="en-US" sz="2800" b="0" kern="1200" dirty="0">
                          <a:solidFill>
                            <a:srgbClr val="100717"/>
                          </a:solidFill>
                          <a:effectLst/>
                          <a:latin typeface="Arial" panose="020B0604020202020204" pitchFamily="34" charset="0"/>
                          <a:ea typeface="+mn-ea"/>
                          <a:cs typeface="Arial" panose="020B0604020202020204" pitchFamily="34" charset="0"/>
                        </a:rPr>
                        <a:t> 2024, </a:t>
                      </a:r>
                      <a:r>
                        <a:rPr lang="en-US" sz="2800" b="0" kern="1200" dirty="0" err="1">
                          <a:solidFill>
                            <a:srgbClr val="100717"/>
                          </a:solidFill>
                          <a:effectLst/>
                          <a:latin typeface="Arial" panose="020B0604020202020204" pitchFamily="34" charset="0"/>
                          <a:ea typeface="+mn-ea"/>
                          <a:cs typeface="Arial" panose="020B0604020202020204" pitchFamily="34" charset="0"/>
                        </a:rPr>
                        <a:t>ngành</a:t>
                      </a:r>
                      <a:r>
                        <a:rPr lang="en-US" sz="2800" b="0" kern="1200" dirty="0">
                          <a:solidFill>
                            <a:srgbClr val="100717"/>
                          </a:solidFill>
                          <a:effectLst/>
                          <a:latin typeface="Arial" panose="020B0604020202020204" pitchFamily="34" charset="0"/>
                          <a:ea typeface="+mn-ea"/>
                          <a:cs typeface="Arial" panose="020B0604020202020204" pitchFamily="34" charset="0"/>
                        </a:rPr>
                        <a:t> du </a:t>
                      </a:r>
                      <a:r>
                        <a:rPr lang="en-US" sz="2800" b="0" kern="1200" dirty="0" err="1">
                          <a:solidFill>
                            <a:srgbClr val="100717"/>
                          </a:solidFill>
                          <a:effectLst/>
                          <a:latin typeface="Arial" panose="020B0604020202020204" pitchFamily="34" charset="0"/>
                          <a:ea typeface="+mn-ea"/>
                          <a:cs typeface="Arial" panose="020B0604020202020204" pitchFamily="34" charset="0"/>
                        </a:rPr>
                        <a:t>lịch</a:t>
                      </a:r>
                      <a:r>
                        <a:rPr lang="en-US" sz="2800" b="0" kern="1200" dirty="0">
                          <a:solidFill>
                            <a:srgbClr val="100717"/>
                          </a:solidFill>
                          <a:effectLst/>
                          <a:latin typeface="Arial" panose="020B0604020202020204" pitchFamily="34" charset="0"/>
                          <a:ea typeface="+mn-ea"/>
                          <a:cs typeface="Arial" panose="020B0604020202020204" pitchFamily="34" charset="0"/>
                        </a:rPr>
                        <a:t> Bình </a:t>
                      </a:r>
                      <a:r>
                        <a:rPr lang="en-US" sz="2800" b="0" kern="1200" dirty="0" err="1">
                          <a:solidFill>
                            <a:srgbClr val="100717"/>
                          </a:solidFill>
                          <a:effectLst/>
                          <a:latin typeface="Arial" panose="020B0604020202020204" pitchFamily="34" charset="0"/>
                          <a:ea typeface="+mn-ea"/>
                          <a:cs typeface="Arial" panose="020B0604020202020204" pitchFamily="34" charset="0"/>
                        </a:rPr>
                        <a:t>Định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ước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đón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được</a:t>
                      </a:r>
                      <a:r>
                        <a:rPr lang="en-US" sz="2800" b="0" kern="1200" dirty="0">
                          <a:solidFill>
                            <a:srgbClr val="100717"/>
                          </a:solidFill>
                          <a:effectLst/>
                          <a:latin typeface="Arial" panose="020B0604020202020204" pitchFamily="34" charset="0"/>
                          <a:ea typeface="+mn-ea"/>
                          <a:cs typeface="Arial" panose="020B0604020202020204" pitchFamily="34" charset="0"/>
                        </a:rPr>
                        <a:t> 9,2 </a:t>
                      </a:r>
                      <a:r>
                        <a:rPr lang="en-US" sz="2800" b="0" kern="1200" dirty="0" err="1">
                          <a:solidFill>
                            <a:srgbClr val="100717"/>
                          </a:solidFill>
                          <a:effectLst/>
                          <a:latin typeface="Arial" panose="020B0604020202020204" pitchFamily="34" charset="0"/>
                          <a:ea typeface="+mn-ea"/>
                          <a:cs typeface="Arial" panose="020B0604020202020204" pitchFamily="34" charset="0"/>
                        </a:rPr>
                        <a:t>triệu</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err="1">
                          <a:solidFill>
                            <a:srgbClr val="100717"/>
                          </a:solidFill>
                          <a:effectLst/>
                          <a:latin typeface="Arial" panose="020B0604020202020204" pitchFamily="34" charset="0"/>
                          <a:ea typeface="+mn-ea"/>
                          <a:cs typeface="Arial" panose="020B0604020202020204" pitchFamily="34" charset="0"/>
                        </a:rPr>
                        <a:t>lượt</a:t>
                      </a:r>
                      <a:r>
                        <a:rPr lang="en-US" sz="2800" b="0" kern="1200">
                          <a:solidFill>
                            <a:srgbClr val="100717"/>
                          </a:solidFill>
                          <a:effectLst/>
                          <a:latin typeface="Arial" panose="020B0604020202020204" pitchFamily="34" charset="0"/>
                          <a:ea typeface="+mn-ea"/>
                          <a:cs typeface="Arial" panose="020B0604020202020204" pitchFamily="34" charset="0"/>
                        </a:rPr>
                        <a:t> khách, vượt 67% kế hoạch năm; </a:t>
                      </a:r>
                      <a:r>
                        <a:rPr lang="en-US" sz="2800" b="0" kern="1200" dirty="0" err="1">
                          <a:solidFill>
                            <a:srgbClr val="100717"/>
                          </a:solidFill>
                          <a:effectLst/>
                          <a:latin typeface="Arial" panose="020B0604020202020204" pitchFamily="34" charset="0"/>
                          <a:ea typeface="+mn-ea"/>
                          <a:cs typeface="Arial" panose="020B0604020202020204" pitchFamily="34" charset="0"/>
                        </a:rPr>
                        <a:t>doanh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thu</a:t>
                      </a:r>
                      <a:r>
                        <a:rPr lang="en-US" sz="2800" b="0" kern="1200" dirty="0">
                          <a:solidFill>
                            <a:srgbClr val="100717"/>
                          </a:solidFill>
                          <a:effectLst/>
                          <a:latin typeface="Arial" panose="020B0604020202020204" pitchFamily="34" charset="0"/>
                          <a:ea typeface="+mn-ea"/>
                          <a:cs typeface="Arial" panose="020B0604020202020204" pitchFamily="34" charset="0"/>
                        </a:rPr>
                        <a:t> du </a:t>
                      </a:r>
                      <a:r>
                        <a:rPr lang="en-US" sz="2800" b="0" kern="1200" dirty="0" err="1">
                          <a:solidFill>
                            <a:srgbClr val="100717"/>
                          </a:solidFill>
                          <a:effectLst/>
                          <a:latin typeface="Arial" panose="020B0604020202020204" pitchFamily="34" charset="0"/>
                          <a:ea typeface="+mn-ea"/>
                          <a:cs typeface="Arial" panose="020B0604020202020204" pitchFamily="34" charset="0"/>
                        </a:rPr>
                        <a:t>lịch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ước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err="1">
                          <a:solidFill>
                            <a:srgbClr val="100717"/>
                          </a:solidFill>
                          <a:effectLst/>
                          <a:latin typeface="Arial" panose="020B0604020202020204" pitchFamily="34" charset="0"/>
                          <a:ea typeface="+mn-ea"/>
                          <a:cs typeface="Arial" panose="020B0604020202020204" pitchFamily="34" charset="0"/>
                        </a:rPr>
                        <a:t>đạt</a:t>
                      </a:r>
                      <a:r>
                        <a:rPr lang="en-US" sz="2800" b="0" kern="1200">
                          <a:solidFill>
                            <a:srgbClr val="100717"/>
                          </a:solidFill>
                          <a:effectLst/>
                          <a:latin typeface="Arial" panose="020B0604020202020204" pitchFamily="34" charset="0"/>
                          <a:ea typeface="+mn-ea"/>
                          <a:cs typeface="Arial" panose="020B0604020202020204" pitchFamily="34" charset="0"/>
                        </a:rPr>
                        <a:t> 25.500 </a:t>
                      </a:r>
                      <a:r>
                        <a:rPr lang="en-US" sz="2800" b="0" kern="1200" err="1">
                          <a:solidFill>
                            <a:srgbClr val="100717"/>
                          </a:solidFill>
                          <a:effectLst/>
                          <a:latin typeface="Arial" panose="020B0604020202020204" pitchFamily="34" charset="0"/>
                          <a:ea typeface="+mn-ea"/>
                          <a:cs typeface="Arial" panose="020B0604020202020204" pitchFamily="34" charset="0"/>
                        </a:rPr>
                        <a:t>tỷ</a:t>
                      </a:r>
                      <a:r>
                        <a:rPr lang="en-US" sz="2800" b="0" kern="1200">
                          <a:solidFill>
                            <a:srgbClr val="100717"/>
                          </a:solidFill>
                          <a:effectLst/>
                          <a:latin typeface="Arial" panose="020B0604020202020204" pitchFamily="34" charset="0"/>
                          <a:ea typeface="+mn-ea"/>
                          <a:cs typeface="Arial" panose="020B0604020202020204" pitchFamily="34" charset="0"/>
                        </a:rPr>
                        <a:t> đồng; vượt 37,8% kế hoạch năm</a:t>
                      </a:r>
                      <a:endParaRPr lang="en-US" sz="2800" b="0" kern="120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A0A85EA7-7534-0066-219C-BDC7CFCDB9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495" y="1034321"/>
            <a:ext cx="5154656" cy="5486400"/>
          </a:xfrm>
          <a:prstGeom prst="rect">
            <a:avLst/>
          </a:prstGeom>
          <a:noFill/>
          <a:ln>
            <a:noFill/>
          </a:ln>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6.258,0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78,8%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767326" y="2923773"/>
            <a:ext cx="5869069"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6.325,5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112,5%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13.613,5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94,0%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663,7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147,5%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519527" y="5906358"/>
            <a:ext cx="11672473"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16.811,5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83,0%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5,4</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4796698" cy="931024"/>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 Thu chi ngân sách tỉnh</a:t>
            </a:r>
          </a:p>
          <a:p>
            <a:pPr marL="12700" defTabSz="914400">
              <a:spcBef>
                <a:spcPts val="300"/>
              </a:spcBef>
              <a:defRPr/>
            </a:pPr>
            <a:r>
              <a:rPr lang="en-US" sz="2600" b="1" spc="-20">
                <a:solidFill>
                  <a:srgbClr val="FF0000"/>
                </a:solidFill>
                <a:latin typeface="Arial" panose="020B0604020202020204" pitchFamily="34" charset="0"/>
                <a:cs typeface="Arial" panose="020B0604020202020204" pitchFamily="34" charset="0"/>
              </a:rPr>
              <a:t>(Tính đến hết tháng 11/2024)</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226837" y="2877881"/>
            <a:ext cx="421140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400" b="1" err="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Tăng</a:t>
            </a:r>
            <a:r>
              <a:rPr lang="en-US"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28,2</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vi-V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6976544" y="1837579"/>
            <a:ext cx="3869906"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4,9% so với cùng kỳ</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6913218" y="3441856"/>
            <a:ext cx="413440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61,9</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6791878" y="4943297"/>
            <a:ext cx="413440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53,9</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6146C-8B91-9315-A28F-ED59934E653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53578C0B-F4CD-4E50-6895-16939FD2E03E}"/>
              </a:ext>
            </a:extLst>
          </p:cNvPr>
          <p:cNvSpPr/>
          <p:nvPr/>
        </p:nvSpPr>
        <p:spPr>
          <a:xfrm>
            <a:off x="171588" y="93361"/>
            <a:ext cx="11848821" cy="992579"/>
          </a:xfrm>
          <a:prstGeom prst="rect">
            <a:avLst/>
          </a:prstGeom>
        </p:spPr>
        <p:txBody>
          <a:bodyPr wrap="non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3.4.2. </a:t>
            </a:r>
            <a:r>
              <a:rPr lang="de-DE" sz="2800" b="1">
                <a:latin typeface="Arial" panose="020B0604020202020204" pitchFamily="34" charset="0"/>
                <a:cs typeface="Arial" panose="020B0604020202020204" pitchFamily="34" charset="0"/>
              </a:rPr>
              <a:t>Thu ngân sách </a:t>
            </a:r>
            <a:r>
              <a:rPr lang="vi-VN" sz="2800" b="1">
                <a:latin typeface="Arial" panose="020B0604020202020204" pitchFamily="34" charset="0"/>
                <a:cs typeface="Arial" panose="020B0604020202020204" pitchFamily="34" charset="0"/>
              </a:rPr>
              <a:t>các huyện, thị xã, thành phố 11 tháng năm 2024</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6F8C6686-0158-76E6-149D-49637A4A4788}"/>
              </a:ext>
            </a:extLst>
          </p:cNvPr>
          <p:cNvGraphicFramePr>
            <a:graphicFrameLocks noGrp="1"/>
          </p:cNvGraphicFramePr>
          <p:nvPr/>
        </p:nvGraphicFramePr>
        <p:xfrm>
          <a:off x="10255864" y="521284"/>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A0F7A5AF-A4EF-EBE8-0E16-2A766EFAA7AE}"/>
              </a:ext>
            </a:extLst>
          </p:cNvPr>
          <p:cNvGraphicFramePr>
            <a:graphicFrameLocks noGrp="1"/>
          </p:cNvGraphicFramePr>
          <p:nvPr/>
        </p:nvGraphicFramePr>
        <p:xfrm>
          <a:off x="239400" y="811841"/>
          <a:ext cx="11713195" cy="5705961"/>
        </p:xfrm>
        <a:graphic>
          <a:graphicData uri="http://schemas.openxmlformats.org/drawingml/2006/table">
            <a:tbl>
              <a:tblPr/>
              <a:tblGrid>
                <a:gridCol w="880624">
                  <a:extLst>
                    <a:ext uri="{9D8B030D-6E8A-4147-A177-3AD203B41FA5}">
                      <a16:colId xmlns:a16="http://schemas.microsoft.com/office/drawing/2014/main" val="2195836842"/>
                    </a:ext>
                  </a:extLst>
                </a:gridCol>
                <a:gridCol w="963744">
                  <a:extLst>
                    <a:ext uri="{9D8B030D-6E8A-4147-A177-3AD203B41FA5}">
                      <a16:colId xmlns:a16="http://schemas.microsoft.com/office/drawing/2014/main" val="1728382286"/>
                    </a:ext>
                  </a:extLst>
                </a:gridCol>
                <a:gridCol w="808736">
                  <a:extLst>
                    <a:ext uri="{9D8B030D-6E8A-4147-A177-3AD203B41FA5}">
                      <a16:colId xmlns:a16="http://schemas.microsoft.com/office/drawing/2014/main" val="3472481546"/>
                    </a:ext>
                  </a:extLst>
                </a:gridCol>
                <a:gridCol w="1033385">
                  <a:extLst>
                    <a:ext uri="{9D8B030D-6E8A-4147-A177-3AD203B41FA5}">
                      <a16:colId xmlns:a16="http://schemas.microsoft.com/office/drawing/2014/main" val="1406604176"/>
                    </a:ext>
                  </a:extLst>
                </a:gridCol>
                <a:gridCol w="1033385">
                  <a:extLst>
                    <a:ext uri="{9D8B030D-6E8A-4147-A177-3AD203B41FA5}">
                      <a16:colId xmlns:a16="http://schemas.microsoft.com/office/drawing/2014/main" val="2245269137"/>
                    </a:ext>
                  </a:extLst>
                </a:gridCol>
                <a:gridCol w="853666">
                  <a:extLst>
                    <a:ext uri="{9D8B030D-6E8A-4147-A177-3AD203B41FA5}">
                      <a16:colId xmlns:a16="http://schemas.microsoft.com/office/drawing/2014/main" val="1810369562"/>
                    </a:ext>
                  </a:extLst>
                </a:gridCol>
                <a:gridCol w="853666">
                  <a:extLst>
                    <a:ext uri="{9D8B030D-6E8A-4147-A177-3AD203B41FA5}">
                      <a16:colId xmlns:a16="http://schemas.microsoft.com/office/drawing/2014/main" val="848129038"/>
                    </a:ext>
                  </a:extLst>
                </a:gridCol>
                <a:gridCol w="855912">
                  <a:extLst>
                    <a:ext uri="{9D8B030D-6E8A-4147-A177-3AD203B41FA5}">
                      <a16:colId xmlns:a16="http://schemas.microsoft.com/office/drawing/2014/main" val="931494355"/>
                    </a:ext>
                  </a:extLst>
                </a:gridCol>
                <a:gridCol w="638003">
                  <a:extLst>
                    <a:ext uri="{9D8B030D-6E8A-4147-A177-3AD203B41FA5}">
                      <a16:colId xmlns:a16="http://schemas.microsoft.com/office/drawing/2014/main" val="2446187385"/>
                    </a:ext>
                  </a:extLst>
                </a:gridCol>
                <a:gridCol w="745835">
                  <a:extLst>
                    <a:ext uri="{9D8B030D-6E8A-4147-A177-3AD203B41FA5}">
                      <a16:colId xmlns:a16="http://schemas.microsoft.com/office/drawing/2014/main" val="3807102669"/>
                    </a:ext>
                  </a:extLst>
                </a:gridCol>
                <a:gridCol w="709890">
                  <a:extLst>
                    <a:ext uri="{9D8B030D-6E8A-4147-A177-3AD203B41FA5}">
                      <a16:colId xmlns:a16="http://schemas.microsoft.com/office/drawing/2014/main" val="4038436166"/>
                    </a:ext>
                  </a:extLst>
                </a:gridCol>
                <a:gridCol w="700905">
                  <a:extLst>
                    <a:ext uri="{9D8B030D-6E8A-4147-A177-3AD203B41FA5}">
                      <a16:colId xmlns:a16="http://schemas.microsoft.com/office/drawing/2014/main" val="1995106662"/>
                    </a:ext>
                  </a:extLst>
                </a:gridCol>
                <a:gridCol w="817722">
                  <a:extLst>
                    <a:ext uri="{9D8B030D-6E8A-4147-A177-3AD203B41FA5}">
                      <a16:colId xmlns:a16="http://schemas.microsoft.com/office/drawing/2014/main" val="3781629605"/>
                    </a:ext>
                  </a:extLst>
                </a:gridCol>
                <a:gridCol w="817722">
                  <a:extLst>
                    <a:ext uri="{9D8B030D-6E8A-4147-A177-3AD203B41FA5}">
                      <a16:colId xmlns:a16="http://schemas.microsoft.com/office/drawing/2014/main" val="599017252"/>
                    </a:ext>
                  </a:extLst>
                </a:gridCol>
              </a:tblGrid>
              <a:tr h="307658">
                <a:tc rowSpan="3">
                  <a:txBody>
                    <a:bodyPr/>
                    <a:lstStyle/>
                    <a:p>
                      <a:pPr algn="ctr" fontAlgn="ctr"/>
                      <a:r>
                        <a:rPr lang="vi-VN" sz="1100" b="1" i="0" u="none" strike="noStrike">
                          <a:solidFill>
                            <a:srgbClr val="000000"/>
                          </a:solidFill>
                          <a:effectLst/>
                          <a:latin typeface="+mn-lt"/>
                        </a:rPr>
                        <a:t>TT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100" b="1" i="0" u="none" strike="noStrike">
                          <a:solidFill>
                            <a:srgbClr val="000000"/>
                          </a:solidFill>
                          <a:effectLst/>
                          <a:latin typeface="+mn-lt"/>
                        </a:rPr>
                        <a:t>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100" b="1" i="0" u="none" strike="noStrike">
                          <a:solidFill>
                            <a:srgbClr val="000000"/>
                          </a:solidFill>
                          <a:effectLst/>
                          <a:latin typeface="+mn-lt"/>
                        </a:rPr>
                        <a:t>Dự toán năm 2024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Thực hiện 11 tháng </a:t>
                      </a:r>
                      <a:br>
                        <a:rPr lang="vi-VN" sz="1100" b="1" i="0" u="none" strike="noStrike">
                          <a:solidFill>
                            <a:srgbClr val="000000"/>
                          </a:solidFill>
                          <a:effectLst/>
                          <a:latin typeface="+mn-lt"/>
                        </a:rPr>
                      </a:br>
                      <a:endParaRPr lang="vi-VN" sz="1100" b="1"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So sánh với dự toán 2024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So sánh với cùng kỳ năm 2023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44040944"/>
                  </a:ext>
                </a:extLst>
              </a:tr>
              <a:tr h="307607">
                <a:tc vMerge="1">
                  <a:txBody>
                    <a:bodyPr/>
                    <a:lstStyle/>
                    <a:p>
                      <a:endParaRPr lang="vi-VN"/>
                    </a:p>
                  </a:txBody>
                  <a:tcPr/>
                </a:tc>
                <a:tc v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1005764798"/>
                  </a:ext>
                </a:extLst>
              </a:tr>
              <a:tr h="144423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384433"/>
                  </a:ext>
                </a:extLst>
              </a:tr>
              <a:tr h="179090">
                <a:tc>
                  <a:txBody>
                    <a:bodyPr/>
                    <a:lstStyle/>
                    <a:p>
                      <a:pPr algn="ctr" fontAlgn="ctr"/>
                      <a:r>
                        <a:rPr lang="vi-VN" sz="1100" b="0" i="1" u="none" strike="noStrike">
                          <a:solidFill>
                            <a:srgbClr val="000000"/>
                          </a:solidFill>
                          <a:effectLst/>
                          <a:latin typeface="+mn-lt"/>
                        </a:rPr>
                        <a:t>A</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B</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3</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1865687"/>
                  </a:ext>
                </a:extLst>
              </a:tr>
              <a:tr h="179090">
                <a:tc>
                  <a:txBody>
                    <a:bodyPr/>
                    <a:lstStyle/>
                    <a:p>
                      <a:pPr algn="l" fontAlgn="ctr"/>
                      <a:r>
                        <a:rPr lang="vi-VN" sz="1400" b="1" i="0" u="none" strike="noStrike">
                          <a:solidFill>
                            <a:srgbClr val="000000"/>
                          </a:solidFill>
                          <a:effectLst/>
                          <a:latin typeface="+mn-lt"/>
                        </a:rPr>
                        <a:t>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1" i="0" u="none" strike="noStrike">
                          <a:solidFill>
                            <a:srgbClr val="000000"/>
                          </a:solidFill>
                          <a:effectLst/>
                          <a:latin typeface="+mn-lt"/>
                        </a:rPr>
                        <a:t>Tổng số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7.843.260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2.512.000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5.331.260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8.693.836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3.618.290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5.075.546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73505890"/>
                  </a:ext>
                </a:extLst>
              </a:tr>
              <a:tr h="238786">
                <a:tc>
                  <a:txBody>
                    <a:bodyPr/>
                    <a:lstStyle/>
                    <a:p>
                      <a:pPr algn="ctr" fontAlgn="ctr"/>
                      <a:r>
                        <a:rPr lang="vi-VN" sz="1400" b="0" i="0" u="none" strike="noStrike">
                          <a:solidFill>
                            <a:srgbClr val="000000"/>
                          </a:solidFill>
                          <a:effectLst/>
                          <a:latin typeface="+mn-lt"/>
                        </a:rPr>
                        <a:t>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390.577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150.000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240.577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683.096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433.900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249.196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72713234"/>
                  </a:ext>
                </a:extLst>
              </a:tr>
              <a:tr h="238786">
                <a:tc>
                  <a:txBody>
                    <a:bodyPr/>
                    <a:lstStyle/>
                    <a:p>
                      <a:pPr algn="ctr" fontAlgn="ctr"/>
                      <a:r>
                        <a:rPr lang="vi-VN" sz="1400" b="0" i="0" u="none" strike="noStrike">
                          <a:solidFill>
                            <a:srgbClr val="000000"/>
                          </a:solidFill>
                          <a:effectLst/>
                          <a:latin typeface="+mn-lt"/>
                        </a:rPr>
                        <a:t>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543.578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317.000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226.578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820.842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472.808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348.034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05323445"/>
                  </a:ext>
                </a:extLst>
              </a:tr>
              <a:tr h="238786">
                <a:tc>
                  <a:txBody>
                    <a:bodyPr/>
                    <a:lstStyle/>
                    <a:p>
                      <a:pPr algn="ctr" fontAlgn="ctr"/>
                      <a:r>
                        <a:rPr lang="vi-VN" sz="1400" b="0" i="0" u="none" strike="noStrike">
                          <a:solidFill>
                            <a:srgbClr val="000000"/>
                          </a:solidFill>
                          <a:effectLst/>
                          <a:latin typeface="+mn-lt"/>
                        </a:rPr>
                        <a:t>3</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1.000.770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600.000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400.770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140.904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69.767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82114143"/>
                  </a:ext>
                </a:extLst>
              </a:tr>
              <a:tr h="238786">
                <a:tc>
                  <a:txBody>
                    <a:bodyPr/>
                    <a:lstStyle/>
                    <a:p>
                      <a:pPr algn="ctr" fontAlgn="ctr"/>
                      <a:r>
                        <a:rPr lang="vi-VN" sz="1400" b="0" i="0" u="none" strike="noStrike">
                          <a:solidFill>
                            <a:srgbClr val="000000"/>
                          </a:solidFill>
                          <a:effectLst/>
                          <a:latin typeface="+mn-lt"/>
                        </a:rPr>
                        <a:t>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746.395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430.000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316.395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1.335.118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753.627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581.491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79430839"/>
                  </a:ext>
                </a:extLst>
              </a:tr>
              <a:tr h="238786">
                <a:tc>
                  <a:txBody>
                    <a:bodyPr/>
                    <a:lstStyle/>
                    <a:p>
                      <a:pPr algn="ctr" fontAlgn="ctr"/>
                      <a:r>
                        <a:rPr lang="vi-VN" sz="1400" b="0" i="0" u="none" strike="noStrike">
                          <a:solidFill>
                            <a:srgbClr val="000000"/>
                          </a:solidFill>
                          <a:effectLst/>
                          <a:latin typeface="+mn-lt"/>
                        </a:rPr>
                        <a:t>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556.004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305.000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251.004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730.491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451.968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278.522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06886094"/>
                  </a:ext>
                </a:extLst>
              </a:tr>
              <a:tr h="238786">
                <a:tc>
                  <a:txBody>
                    <a:bodyPr/>
                    <a:lstStyle/>
                    <a:p>
                      <a:pPr algn="ctr" fontAlgn="ctr"/>
                      <a:r>
                        <a:rPr lang="vi-VN" sz="1400" b="0" i="0" u="none" strike="noStrike">
                          <a:solidFill>
                            <a:srgbClr val="000000"/>
                          </a:solidFill>
                          <a:effectLst/>
                          <a:latin typeface="+mn-lt"/>
                        </a:rPr>
                        <a:t>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104.479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54.479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969.231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579.038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390.193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87006392"/>
                  </a:ext>
                </a:extLst>
              </a:tr>
              <a:tr h="238786">
                <a:tc>
                  <a:txBody>
                    <a:bodyPr/>
                    <a:lstStyle/>
                    <a:p>
                      <a:pPr algn="ctr" fontAlgn="ctr"/>
                      <a:r>
                        <a:rPr lang="vi-VN" sz="1400" b="0" i="0" u="none" strike="noStrike">
                          <a:solidFill>
                            <a:srgbClr val="000000"/>
                          </a:solidFill>
                          <a:effectLst/>
                          <a:latin typeface="+mn-lt"/>
                        </a:rPr>
                        <a:t>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133.862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128.862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159.678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154.309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038921034"/>
                  </a:ext>
                </a:extLst>
              </a:tr>
              <a:tr h="238786">
                <a:tc>
                  <a:txBody>
                    <a:bodyPr/>
                    <a:lstStyle/>
                    <a:p>
                      <a:pPr algn="ctr" fontAlgn="ctr"/>
                      <a:r>
                        <a:rPr lang="vi-VN" sz="1400" b="0" i="0" u="none" strike="noStrike">
                          <a:solidFill>
                            <a:srgbClr val="000000"/>
                          </a:solidFill>
                          <a:effectLst/>
                          <a:latin typeface="+mn-lt"/>
                        </a:rPr>
                        <a:t>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257.357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135.000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122.357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287.225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72.275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214.950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59327085"/>
                  </a:ext>
                </a:extLst>
              </a:tr>
              <a:tr h="238786">
                <a:tc>
                  <a:txBody>
                    <a:bodyPr/>
                    <a:lstStyle/>
                    <a:p>
                      <a:pPr algn="ctr" fontAlgn="ctr"/>
                      <a:r>
                        <a:rPr lang="vi-VN" sz="1400" b="0" i="0" u="none" strike="noStrike">
                          <a:solidFill>
                            <a:srgbClr val="000000"/>
                          </a:solidFill>
                          <a:effectLst/>
                          <a:latin typeface="+mn-lt"/>
                        </a:rPr>
                        <a:t>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47.316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37.316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50.038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38.528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65103742"/>
                  </a:ext>
                </a:extLst>
              </a:tr>
              <a:tr h="238786">
                <a:tc>
                  <a:txBody>
                    <a:bodyPr/>
                    <a:lstStyle/>
                    <a:p>
                      <a:pPr algn="ctr" fontAlgn="ctr"/>
                      <a:r>
                        <a:rPr lang="vi-VN" sz="1400" b="0" i="0" u="none" strike="noStrike">
                          <a:solidFill>
                            <a:srgbClr val="000000"/>
                          </a:solidFill>
                          <a:effectLst/>
                          <a:latin typeface="+mn-lt"/>
                        </a:rPr>
                        <a:t>10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93.126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83.126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90.602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78.147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95248209"/>
                  </a:ext>
                </a:extLst>
              </a:tr>
              <a:tr h="238786">
                <a:tc>
                  <a:txBody>
                    <a:bodyPr/>
                    <a:lstStyle/>
                    <a:p>
                      <a:pPr algn="ctr" fontAlgn="ctr"/>
                      <a:r>
                        <a:rPr lang="vi-VN" sz="1400" b="0" i="0" u="none" strike="noStrike">
                          <a:solidFill>
                            <a:srgbClr val="000000"/>
                          </a:solidFill>
                          <a:effectLst/>
                          <a:latin typeface="+mn-lt"/>
                        </a:rPr>
                        <a:t>11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3.969.796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500.000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3.469.796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3.426.611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755.573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2.671.038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17797044"/>
                  </a:ext>
                </a:extLst>
              </a:tr>
            </a:tbl>
          </a:graphicData>
        </a:graphic>
      </p:graphicFrame>
    </p:spTree>
    <p:extLst>
      <p:ext uri="{BB962C8B-B14F-4D97-AF65-F5344CB8AC3E}">
        <p14:creationId xmlns:p14="http://schemas.microsoft.com/office/powerpoint/2010/main" val="31085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ADEF-F4F0-F6FB-9E9F-54176CC9CA9B}"/>
            </a:ext>
          </a:extLst>
        </p:cNvPr>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DDBFD83-EA0F-1AEA-6E7D-5351675499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07DC44FC-34F5-CA83-9319-9FDDDF6DF5C2}"/>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a:extLst>
              <a:ext uri="{FF2B5EF4-FFF2-40B4-BE49-F238E27FC236}">
                <a16:creationId xmlns:a16="http://schemas.microsoft.com/office/drawing/2014/main" id="{0F75E3F9-22D8-2C15-2244-5EF70614840D}"/>
              </a:ext>
            </a:extLst>
          </p:cNvPr>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a:extLst>
              <a:ext uri="{FF2B5EF4-FFF2-40B4-BE49-F238E27FC236}">
                <a16:creationId xmlns:a16="http://schemas.microsoft.com/office/drawing/2014/main" id="{B956906D-A245-A871-232D-3E022CD052BB}"/>
              </a:ext>
            </a:extLst>
          </p:cNvPr>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a:extLst>
              <a:ext uri="{FF2B5EF4-FFF2-40B4-BE49-F238E27FC236}">
                <a16:creationId xmlns:a16="http://schemas.microsoft.com/office/drawing/2014/main" id="{5DF98618-9DE6-AA5B-8AAA-B3FDDAEDB913}"/>
              </a:ext>
            </a:extLst>
          </p:cNvPr>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7.727,0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96,9%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a:extLst>
              <a:ext uri="{FF2B5EF4-FFF2-40B4-BE49-F238E27FC236}">
                <a16:creationId xmlns:a16="http://schemas.microsoft.com/office/drawing/2014/main" id="{6A495FE5-0B55-C333-D227-E3D4D5B0DC70}"/>
              </a:ext>
            </a:extLst>
          </p:cNvPr>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a:extLst>
              <a:ext uri="{FF2B5EF4-FFF2-40B4-BE49-F238E27FC236}">
                <a16:creationId xmlns:a16="http://schemas.microsoft.com/office/drawing/2014/main" id="{17C9474D-8C62-2287-E72D-73AADAB5FDB5}"/>
              </a:ext>
            </a:extLst>
          </p:cNvPr>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a:extLst>
              <a:ext uri="{FF2B5EF4-FFF2-40B4-BE49-F238E27FC236}">
                <a16:creationId xmlns:a16="http://schemas.microsoft.com/office/drawing/2014/main" id="{5BF65B75-70CC-1F4B-7167-5DB54C0B90BD}"/>
              </a:ext>
            </a:extLst>
          </p:cNvPr>
          <p:cNvSpPr txBox="1"/>
          <p:nvPr/>
        </p:nvSpPr>
        <p:spPr>
          <a:xfrm>
            <a:off x="5767326" y="2923773"/>
            <a:ext cx="5869069"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6.852,3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121,8%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FA5C1A6F-8456-D1DB-FDAD-87AC0694F0D7}"/>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F02195A-947A-DC3A-5310-933D5187A2C3}"/>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15.615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107,8%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1D6F9D7F-7124-A0E8-C1E0-8CB0F1ADD964}"/>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E230846E-A8F0-24AB-0EAD-71FABC50B954}"/>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BC69FC98-376F-1168-B31D-6E0441143DAA}"/>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62704301-CE96-82BC-FB27-AD9C18BC3672}"/>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695,0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154,4%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6CDAC563-0D3E-27D9-91C0-C1CC0B39E310}"/>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0B02709-568E-BF47-B132-9EB89F677931}"/>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A8B9E11-75E3-AE90-1402-4F9E1DCCD64A}"/>
              </a:ext>
            </a:extLst>
          </p:cNvPr>
          <p:cNvSpPr/>
          <p:nvPr/>
        </p:nvSpPr>
        <p:spPr>
          <a:xfrm>
            <a:off x="226837" y="5614219"/>
            <a:ext cx="1184785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1BB139A-99A3-B2BB-0559-8C42AE2B4608}"/>
              </a:ext>
            </a:extLst>
          </p:cNvPr>
          <p:cNvSpPr txBox="1"/>
          <p:nvPr/>
        </p:nvSpPr>
        <p:spPr>
          <a:xfrm>
            <a:off x="226837" y="5906358"/>
            <a:ext cx="12280295"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20.334,8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100,4%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11,5</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2922382-26F2-CA4C-FDDF-4D311376A10E}"/>
              </a:ext>
            </a:extLst>
          </p:cNvPr>
          <p:cNvSpPr/>
          <p:nvPr/>
        </p:nvSpPr>
        <p:spPr>
          <a:xfrm>
            <a:off x="379968" y="258222"/>
            <a:ext cx="4686860" cy="931024"/>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3.4.3. Thu chi ngân sách tỉnh</a:t>
            </a:r>
          </a:p>
          <a:p>
            <a:pPr marL="12700" defTabSz="914400">
              <a:spcBef>
                <a:spcPts val="300"/>
              </a:spcBef>
              <a:defRPr/>
            </a:pPr>
            <a:r>
              <a:rPr lang="en-US" sz="2600" b="1" spc="-20">
                <a:solidFill>
                  <a:srgbClr val="FF0000"/>
                </a:solidFill>
                <a:latin typeface="Arial" panose="020B0604020202020204" pitchFamily="34" charset="0"/>
                <a:cs typeface="Arial" panose="020B0604020202020204" pitchFamily="34" charset="0"/>
              </a:rPr>
              <a:t>(Ước cả năm 2024)</a:t>
            </a:r>
          </a:p>
        </p:txBody>
      </p:sp>
      <p:sp>
        <p:nvSpPr>
          <p:cNvPr id="17" name="TextBox 16">
            <a:extLst>
              <a:ext uri="{FF2B5EF4-FFF2-40B4-BE49-F238E27FC236}">
                <a16:creationId xmlns:a16="http://schemas.microsoft.com/office/drawing/2014/main" id="{81BA99AC-32D4-1020-CE01-AB97630CFD3E}"/>
              </a:ext>
            </a:extLst>
          </p:cNvPr>
          <p:cNvSpPr txBox="1">
            <a:spLocks/>
          </p:cNvSpPr>
          <p:nvPr/>
        </p:nvSpPr>
        <p:spPr>
          <a:xfrm>
            <a:off x="226837" y="2877881"/>
            <a:ext cx="421140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400" b="1" err="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Tăng</a:t>
            </a:r>
            <a:r>
              <a:rPr lang="en-US"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23,2</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vi-V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FDC2EE9-F084-874D-829D-754C35276B6B}"/>
              </a:ext>
            </a:extLst>
          </p:cNvPr>
          <p:cNvSpPr txBox="1">
            <a:spLocks/>
          </p:cNvSpPr>
          <p:nvPr/>
        </p:nvSpPr>
        <p:spPr>
          <a:xfrm>
            <a:off x="6976544" y="1837579"/>
            <a:ext cx="4052648"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10,9% so với cùng kỳ</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F557FC59-B871-C12E-96AB-47EFB4E48409}"/>
              </a:ext>
            </a:extLst>
          </p:cNvPr>
          <p:cNvSpPr txBox="1">
            <a:spLocks/>
          </p:cNvSpPr>
          <p:nvPr/>
        </p:nvSpPr>
        <p:spPr>
          <a:xfrm>
            <a:off x="6913218" y="3441856"/>
            <a:ext cx="413440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40,3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4A7736F9-6936-2A3A-8DB0-3D9BCF882753}"/>
              </a:ext>
            </a:extLst>
          </p:cNvPr>
          <p:cNvSpPr txBox="1">
            <a:spLocks/>
          </p:cNvSpPr>
          <p:nvPr/>
        </p:nvSpPr>
        <p:spPr>
          <a:xfrm>
            <a:off x="6791878" y="4943297"/>
            <a:ext cx="413440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36,7</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Tree>
    <p:extLst>
      <p:ext uri="{BB962C8B-B14F-4D97-AF65-F5344CB8AC3E}">
        <p14:creationId xmlns:p14="http://schemas.microsoft.com/office/powerpoint/2010/main" val="3303864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CE94-9F16-9372-6AA5-9B604235ECB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14859606-18C2-E14E-066F-85F219CE377A}"/>
              </a:ext>
            </a:extLst>
          </p:cNvPr>
          <p:cNvSpPr/>
          <p:nvPr/>
        </p:nvSpPr>
        <p:spPr>
          <a:xfrm>
            <a:off x="171588" y="93361"/>
            <a:ext cx="11886528" cy="992579"/>
          </a:xfrm>
          <a:prstGeom prst="rect">
            <a:avLst/>
          </a:prstGeom>
        </p:spPr>
        <p:txBody>
          <a:bodyPr wrap="squar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3.4.3. Thu chi ngân sách tỉnh (tt)</a:t>
            </a:r>
            <a:endParaRPr lang="en-US" sz="2800" b="1" kern="0" spc="-10">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4AC6A0A5-E3F0-9B0E-C804-B918CDB45F81}"/>
              </a:ext>
            </a:extLst>
          </p:cNvPr>
          <p:cNvGraphicFramePr>
            <a:graphicFrameLocks noGrp="1"/>
          </p:cNvGraphicFramePr>
          <p:nvPr>
            <p:extLst>
              <p:ext uri="{D42A27DB-BD31-4B8C-83A1-F6EECF244321}">
                <p14:modId xmlns:p14="http://schemas.microsoft.com/office/powerpoint/2010/main" val="1985546446"/>
              </p:ext>
            </p:extLst>
          </p:nvPr>
        </p:nvGraphicFramePr>
        <p:xfrm>
          <a:off x="133885" y="677863"/>
          <a:ext cx="11551837" cy="5821680"/>
        </p:xfrm>
        <a:graphic>
          <a:graphicData uri="http://schemas.openxmlformats.org/drawingml/2006/table">
            <a:tbl>
              <a:tblPr firstRow="1" bandRow="1"/>
              <a:tblGrid>
                <a:gridCol w="11551837">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rgbClr val="100717"/>
                          </a:solidFill>
                          <a:effectLst/>
                          <a:latin typeface="Arial" panose="020B0604020202020204" pitchFamily="34" charset="0"/>
                          <a:ea typeface="+mn-ea"/>
                          <a:cs typeface="Arial" panose="020B0604020202020204" pitchFamily="34" charset="0"/>
                        </a:rPr>
                        <a:t> </a:t>
                      </a:r>
                      <a:r>
                        <a:rPr lang="en-US" sz="2800" b="0" kern="1200">
                          <a:solidFill>
                            <a:srgbClr val="100717"/>
                          </a:solidFill>
                          <a:effectLst/>
                          <a:latin typeface="Arial" panose="020B0604020202020204" pitchFamily="34" charset="0"/>
                          <a:ea typeface="+mn-ea"/>
                          <a:cs typeface="Arial" panose="020B0604020202020204" pitchFamily="34" charset="0"/>
                        </a:rPr>
                        <a:t>Trong thu nội địa, có 12/17 khoản thu chiếm tỷ trọng 75,6% dự toán thu nội địa, ước thực hiện đạt và vượt dự toán HĐND tỉnh giao, trong đó, một số khoản thu tăng so với cùng kỳ năm 2023 như:</a:t>
                      </a: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b="0" kern="1200">
                          <a:solidFill>
                            <a:srgbClr val="100717"/>
                          </a:solidFill>
                          <a:effectLst/>
                          <a:latin typeface="Arial" panose="020B0604020202020204" pitchFamily="34" charset="0"/>
                          <a:ea typeface="+mn-ea"/>
                          <a:cs typeface="Arial" panose="020B0604020202020204" pitchFamily="34" charset="0"/>
                        </a:rPr>
                        <a:t> Thu từ Doanh nghiệp nhà nước địa phương ước thực hiện 115 tỷ đồng, vượt 21,1% so với dự toán năm, tăng 8,6% so với cùng kỳ;</a:t>
                      </a: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b="0" kern="1200">
                          <a:solidFill>
                            <a:srgbClr val="100717"/>
                          </a:solidFill>
                          <a:effectLst/>
                          <a:latin typeface="Arial" panose="020B0604020202020204" pitchFamily="34" charset="0"/>
                          <a:ea typeface="+mn-ea"/>
                          <a:cs typeface="Arial" panose="020B0604020202020204" pitchFamily="34" charset="0"/>
                        </a:rPr>
                        <a:t> Thu từ Doanh nghiệp có vốn đầu tư nước ngoài ước thực hiện 500 tỷ đồng, vượt 3,1% so với dự toán năm, tăng 6,9% so với cùng kỳ;</a:t>
                      </a: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b="0" kern="1200">
                          <a:solidFill>
                            <a:srgbClr val="100717"/>
                          </a:solidFill>
                          <a:effectLst/>
                          <a:latin typeface="Arial" panose="020B0604020202020204" pitchFamily="34" charset="0"/>
                          <a:ea typeface="+mn-ea"/>
                          <a:cs typeface="Arial" panose="020B0604020202020204" pitchFamily="34" charset="0"/>
                        </a:rPr>
                        <a:t> Thu từ khu vực công thương nghiệp ngoài quốc doanh ước thực hiện 3.418,7 tỷ đồng, vượt 11,4% so với dự toán năm, tăng 19,3% so với cùng kỳ;</a:t>
                      </a: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b="0" kern="1200">
                          <a:solidFill>
                            <a:srgbClr val="100717"/>
                          </a:solidFill>
                          <a:effectLst/>
                          <a:latin typeface="Arial" panose="020B0604020202020204" pitchFamily="34" charset="0"/>
                          <a:ea typeface="+mn-ea"/>
                          <a:cs typeface="Arial" panose="020B0604020202020204" pitchFamily="34" charset="0"/>
                        </a:rPr>
                        <a:t> Thu tiền sử dụng đất ước thực hiện 6.852,3 tỷ đồng, vượt 21,8% so với dự toán năm, tăng 40,3% so với cùng kỳ</a:t>
                      </a:r>
                      <a:endParaRPr lang="en-US" sz="2800" b="0" kern="120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52863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9C6B-9B50-2C47-81A5-E2260CB0E8E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920FD4D-C56A-EB40-7CEF-4137D12ADCB7}"/>
              </a:ext>
            </a:extLst>
          </p:cNvPr>
          <p:cNvSpPr/>
          <p:nvPr/>
        </p:nvSpPr>
        <p:spPr>
          <a:xfrm>
            <a:off x="171588" y="93361"/>
            <a:ext cx="11886528" cy="992579"/>
          </a:xfrm>
          <a:prstGeom prst="rect">
            <a:avLst/>
          </a:prstGeom>
        </p:spPr>
        <p:txBody>
          <a:bodyPr wrap="squar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3.4.4. </a:t>
            </a:r>
            <a:r>
              <a:rPr lang="de-DE" sz="2800" b="1">
                <a:latin typeface="Arial" panose="020B0604020202020204" pitchFamily="34" charset="0"/>
                <a:cs typeface="Arial" panose="020B0604020202020204" pitchFamily="34" charset="0"/>
              </a:rPr>
              <a:t>Thu ngân sách </a:t>
            </a:r>
            <a:r>
              <a:rPr lang="vi-VN" sz="2800" b="1">
                <a:latin typeface="Arial" panose="020B0604020202020204" pitchFamily="34" charset="0"/>
                <a:cs typeface="Arial" panose="020B0604020202020204" pitchFamily="34" charset="0"/>
              </a:rPr>
              <a:t>các huyện, thị xã, thành phố ước cả năm 2024</a:t>
            </a:r>
            <a:endParaRPr lang="en-US" sz="2800" b="1" kern="0" spc="-10">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A19CFF96-BF09-2F7C-CE9E-DC1FFCA5FA12}"/>
              </a:ext>
            </a:extLst>
          </p:cNvPr>
          <p:cNvGraphicFramePr>
            <a:graphicFrameLocks noGrp="1"/>
          </p:cNvGraphicFramePr>
          <p:nvPr/>
        </p:nvGraphicFramePr>
        <p:xfrm>
          <a:off x="10255864" y="521284"/>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BCACF10E-6A9A-B1E5-3C47-F82762620221}"/>
              </a:ext>
            </a:extLst>
          </p:cNvPr>
          <p:cNvGraphicFramePr>
            <a:graphicFrameLocks noGrp="1"/>
          </p:cNvGraphicFramePr>
          <p:nvPr/>
        </p:nvGraphicFramePr>
        <p:xfrm>
          <a:off x="239400" y="811841"/>
          <a:ext cx="11713195" cy="5676627"/>
        </p:xfrm>
        <a:graphic>
          <a:graphicData uri="http://schemas.openxmlformats.org/drawingml/2006/table">
            <a:tbl>
              <a:tblPr/>
              <a:tblGrid>
                <a:gridCol w="880624">
                  <a:extLst>
                    <a:ext uri="{9D8B030D-6E8A-4147-A177-3AD203B41FA5}">
                      <a16:colId xmlns:a16="http://schemas.microsoft.com/office/drawing/2014/main" val="2195836842"/>
                    </a:ext>
                  </a:extLst>
                </a:gridCol>
                <a:gridCol w="963744">
                  <a:extLst>
                    <a:ext uri="{9D8B030D-6E8A-4147-A177-3AD203B41FA5}">
                      <a16:colId xmlns:a16="http://schemas.microsoft.com/office/drawing/2014/main" val="1728382286"/>
                    </a:ext>
                  </a:extLst>
                </a:gridCol>
                <a:gridCol w="808736">
                  <a:extLst>
                    <a:ext uri="{9D8B030D-6E8A-4147-A177-3AD203B41FA5}">
                      <a16:colId xmlns:a16="http://schemas.microsoft.com/office/drawing/2014/main" val="3472481546"/>
                    </a:ext>
                  </a:extLst>
                </a:gridCol>
                <a:gridCol w="1033385">
                  <a:extLst>
                    <a:ext uri="{9D8B030D-6E8A-4147-A177-3AD203B41FA5}">
                      <a16:colId xmlns:a16="http://schemas.microsoft.com/office/drawing/2014/main" val="1406604176"/>
                    </a:ext>
                  </a:extLst>
                </a:gridCol>
                <a:gridCol w="1033385">
                  <a:extLst>
                    <a:ext uri="{9D8B030D-6E8A-4147-A177-3AD203B41FA5}">
                      <a16:colId xmlns:a16="http://schemas.microsoft.com/office/drawing/2014/main" val="2245269137"/>
                    </a:ext>
                  </a:extLst>
                </a:gridCol>
                <a:gridCol w="853666">
                  <a:extLst>
                    <a:ext uri="{9D8B030D-6E8A-4147-A177-3AD203B41FA5}">
                      <a16:colId xmlns:a16="http://schemas.microsoft.com/office/drawing/2014/main" val="1810369562"/>
                    </a:ext>
                  </a:extLst>
                </a:gridCol>
                <a:gridCol w="853666">
                  <a:extLst>
                    <a:ext uri="{9D8B030D-6E8A-4147-A177-3AD203B41FA5}">
                      <a16:colId xmlns:a16="http://schemas.microsoft.com/office/drawing/2014/main" val="848129038"/>
                    </a:ext>
                  </a:extLst>
                </a:gridCol>
                <a:gridCol w="855912">
                  <a:extLst>
                    <a:ext uri="{9D8B030D-6E8A-4147-A177-3AD203B41FA5}">
                      <a16:colId xmlns:a16="http://schemas.microsoft.com/office/drawing/2014/main" val="931494355"/>
                    </a:ext>
                  </a:extLst>
                </a:gridCol>
                <a:gridCol w="638003">
                  <a:extLst>
                    <a:ext uri="{9D8B030D-6E8A-4147-A177-3AD203B41FA5}">
                      <a16:colId xmlns:a16="http://schemas.microsoft.com/office/drawing/2014/main" val="2446187385"/>
                    </a:ext>
                  </a:extLst>
                </a:gridCol>
                <a:gridCol w="745835">
                  <a:extLst>
                    <a:ext uri="{9D8B030D-6E8A-4147-A177-3AD203B41FA5}">
                      <a16:colId xmlns:a16="http://schemas.microsoft.com/office/drawing/2014/main" val="3807102669"/>
                    </a:ext>
                  </a:extLst>
                </a:gridCol>
                <a:gridCol w="709890">
                  <a:extLst>
                    <a:ext uri="{9D8B030D-6E8A-4147-A177-3AD203B41FA5}">
                      <a16:colId xmlns:a16="http://schemas.microsoft.com/office/drawing/2014/main" val="4038436166"/>
                    </a:ext>
                  </a:extLst>
                </a:gridCol>
                <a:gridCol w="700905">
                  <a:extLst>
                    <a:ext uri="{9D8B030D-6E8A-4147-A177-3AD203B41FA5}">
                      <a16:colId xmlns:a16="http://schemas.microsoft.com/office/drawing/2014/main" val="1995106662"/>
                    </a:ext>
                  </a:extLst>
                </a:gridCol>
                <a:gridCol w="817722">
                  <a:extLst>
                    <a:ext uri="{9D8B030D-6E8A-4147-A177-3AD203B41FA5}">
                      <a16:colId xmlns:a16="http://schemas.microsoft.com/office/drawing/2014/main" val="3781629605"/>
                    </a:ext>
                  </a:extLst>
                </a:gridCol>
                <a:gridCol w="817722">
                  <a:extLst>
                    <a:ext uri="{9D8B030D-6E8A-4147-A177-3AD203B41FA5}">
                      <a16:colId xmlns:a16="http://schemas.microsoft.com/office/drawing/2014/main" val="599017252"/>
                    </a:ext>
                  </a:extLst>
                </a:gridCol>
              </a:tblGrid>
              <a:tr h="307658">
                <a:tc rowSpan="3">
                  <a:txBody>
                    <a:bodyPr/>
                    <a:lstStyle/>
                    <a:p>
                      <a:pPr algn="ctr" fontAlgn="ctr"/>
                      <a:r>
                        <a:rPr lang="vi-VN" sz="1100" b="1" i="0" u="none" strike="noStrike">
                          <a:solidFill>
                            <a:srgbClr val="000000"/>
                          </a:solidFill>
                          <a:effectLst/>
                          <a:latin typeface="+mn-lt"/>
                        </a:rPr>
                        <a:t>TT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100" b="1" i="0" u="none" strike="noStrike">
                          <a:solidFill>
                            <a:srgbClr val="000000"/>
                          </a:solidFill>
                          <a:effectLst/>
                          <a:latin typeface="+mn-lt"/>
                        </a:rPr>
                        <a:t>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100" b="1" i="0" u="none" strike="noStrike">
                          <a:solidFill>
                            <a:srgbClr val="000000"/>
                          </a:solidFill>
                          <a:effectLst/>
                          <a:latin typeface="+mn-lt"/>
                        </a:rPr>
                        <a:t>Dự toán năm 2024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Ước cả năm 2024</a:t>
                      </a:r>
                      <a:br>
                        <a:rPr lang="vi-VN" sz="1100" b="1" i="0" u="none" strike="noStrike">
                          <a:solidFill>
                            <a:srgbClr val="000000"/>
                          </a:solidFill>
                          <a:effectLst/>
                          <a:latin typeface="+mn-lt"/>
                        </a:rPr>
                      </a:br>
                      <a:endParaRPr lang="vi-VN" sz="1100" b="1"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So sánh với dự toán 2024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solidFill>
                            <a:srgbClr val="000000"/>
                          </a:solidFill>
                          <a:effectLst/>
                          <a:latin typeface="+mn-lt"/>
                        </a:rPr>
                        <a:t>So sánh với cùng kỳ năm 2023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44040944"/>
                  </a:ext>
                </a:extLst>
              </a:tr>
              <a:tr h="307607">
                <a:tc vMerge="1">
                  <a:txBody>
                    <a:bodyPr/>
                    <a:lstStyle/>
                    <a:p>
                      <a:endParaRPr lang="vi-VN"/>
                    </a:p>
                  </a:txBody>
                  <a:tcPr/>
                </a:tc>
                <a:tc v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1005764798"/>
                  </a:ext>
                </a:extLst>
              </a:tr>
              <a:tr h="1444239">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100" b="0" i="1" u="none" strike="noStrike">
                          <a:solidFill>
                            <a:srgbClr val="000000"/>
                          </a:solidFill>
                          <a:effectLst/>
                          <a:latin typeface="+mn-lt"/>
                        </a:rPr>
                        <a:t>Tiền sử dụng đất huyện, thị xã, thành phố hưởng</a:t>
                      </a:r>
                      <a:endParaRPr lang="vi-VN" sz="1100" b="0" i="0" u="none" strike="noStrike">
                        <a:solidFill>
                          <a:srgbClr val="000000"/>
                        </a:solidFill>
                        <a:effectLst/>
                        <a:latin typeface="+mn-lt"/>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vi-VN" sz="1100" b="0" i="1" u="none" strike="noStrike">
                          <a:solidFill>
                            <a:srgbClr val="000000"/>
                          </a:solidFill>
                          <a:effectLst/>
                          <a:latin typeface="+mn-lt"/>
                        </a:rPr>
                        <a:t>Thu NSNN huyện, thị xã, thành phố trừ tiền sử dụng đất</a:t>
                      </a:r>
                      <a:endParaRPr lang="vi-VN"/>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384433"/>
                  </a:ext>
                </a:extLst>
              </a:tr>
              <a:tr h="179090">
                <a:tc>
                  <a:txBody>
                    <a:bodyPr/>
                    <a:lstStyle/>
                    <a:p>
                      <a:pPr algn="ctr" fontAlgn="ctr"/>
                      <a:r>
                        <a:rPr lang="vi-VN" sz="1100" b="0" i="1" u="none" strike="noStrike">
                          <a:solidFill>
                            <a:srgbClr val="000000"/>
                          </a:solidFill>
                          <a:effectLst/>
                          <a:latin typeface="+mn-lt"/>
                        </a:rPr>
                        <a:t>A</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B</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3</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mn-lt"/>
                        </a:rPr>
                        <a:t>12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1865687"/>
                  </a:ext>
                </a:extLst>
              </a:tr>
              <a:tr h="179090">
                <a:tc>
                  <a:txBody>
                    <a:bodyPr/>
                    <a:lstStyle/>
                    <a:p>
                      <a:pPr algn="l" fontAlgn="ctr"/>
                      <a:r>
                        <a:rPr lang="vi-VN" sz="1400" b="1" i="0" u="none" strike="noStrike">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1" i="0" u="none" strike="noStrike">
                          <a:effectLst/>
                          <a:latin typeface="+mn-lt"/>
                        </a:rPr>
                        <a:t>Tổng số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7.843.260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2.512.000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5.331.260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9.277.100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3.740.000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5.537.100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73505890"/>
                  </a:ext>
                </a:extLst>
              </a:tr>
              <a:tr h="238786">
                <a:tc>
                  <a:txBody>
                    <a:bodyPr/>
                    <a:lstStyle/>
                    <a:p>
                      <a:pPr algn="ctr" fontAlgn="ctr"/>
                      <a:r>
                        <a:rPr lang="vi-VN" sz="1400" b="0" i="0" u="none" strike="noStrike">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Phù Mỹ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240.577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705.810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433.910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271.900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72713234"/>
                  </a:ext>
                </a:extLst>
              </a:tr>
              <a:tr h="238786">
                <a:tc>
                  <a:txBody>
                    <a:bodyPr/>
                    <a:lstStyle/>
                    <a:p>
                      <a:pPr algn="ctr" fontAlgn="ctr"/>
                      <a:r>
                        <a:rPr lang="vi-VN" sz="1400" b="0" i="0" u="none" strike="noStrike">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Phù Cát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226.578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852.510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472.810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379.700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05323445"/>
                  </a:ext>
                </a:extLst>
              </a:tr>
              <a:tr h="238786">
                <a:tc>
                  <a:txBody>
                    <a:bodyPr/>
                    <a:lstStyle/>
                    <a:p>
                      <a:pPr algn="ctr" fontAlgn="ctr"/>
                      <a:r>
                        <a:rPr lang="vi-VN" sz="1400" b="0" i="0" u="none" strike="noStrike">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Hoài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316.395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1.126.400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700.700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425.700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150,9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82114143"/>
                  </a:ext>
                </a:extLst>
              </a:tr>
              <a:tr h="238786">
                <a:tc>
                  <a:txBody>
                    <a:bodyPr/>
                    <a:lstStyle/>
                    <a:p>
                      <a:pPr algn="ctr" fontAlgn="ctr"/>
                      <a:r>
                        <a:rPr lang="vi-VN" sz="1400" b="0" i="0" u="none" strike="noStrike">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Hoài Ân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147.370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69.770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77.600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79430839"/>
                  </a:ext>
                </a:extLst>
              </a:tr>
              <a:tr h="238786">
                <a:tc>
                  <a:txBody>
                    <a:bodyPr/>
                    <a:lstStyle/>
                    <a:p>
                      <a:pPr algn="ctr" fontAlgn="ctr"/>
                      <a:r>
                        <a:rPr lang="vi-VN" sz="1400" b="0" i="0" u="none" strike="noStrike">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An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1.376.030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753.630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622.400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06886094"/>
                  </a:ext>
                </a:extLst>
              </a:tr>
              <a:tr h="238786">
                <a:tc>
                  <a:txBody>
                    <a:bodyPr/>
                    <a:lstStyle/>
                    <a:p>
                      <a:pPr algn="ctr" fontAlgn="ctr"/>
                      <a:r>
                        <a:rPr lang="vi-VN" sz="1400" b="0" i="0" u="none" strike="noStrike">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Tuy Phước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251.004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755.770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451.970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303.800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87006392"/>
                  </a:ext>
                </a:extLst>
              </a:tr>
              <a:tr h="238786">
                <a:tc>
                  <a:txBody>
                    <a:bodyPr/>
                    <a:lstStyle/>
                    <a:p>
                      <a:pPr algn="ctr" fontAlgn="ctr"/>
                      <a:r>
                        <a:rPr lang="vi-VN" sz="1400" b="0" i="0" u="none" strike="noStrike">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Vân Canh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128.862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173.670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168.300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038921034"/>
                  </a:ext>
                </a:extLst>
              </a:tr>
              <a:tr h="238786">
                <a:tc>
                  <a:txBody>
                    <a:bodyPr/>
                    <a:lstStyle/>
                    <a:p>
                      <a:pPr algn="ctr" fontAlgn="ctr"/>
                      <a:r>
                        <a:rPr lang="vi-VN" sz="1400" b="0" i="0" u="none" strike="noStrike">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Tây Sơn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122.357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306.780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72.280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234.500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59327085"/>
                  </a:ext>
                </a:extLst>
              </a:tr>
              <a:tr h="238786">
                <a:tc>
                  <a:txBody>
                    <a:bodyPr/>
                    <a:lstStyle/>
                    <a:p>
                      <a:pPr algn="ctr" fontAlgn="ctr"/>
                      <a:r>
                        <a:rPr lang="vi-VN" sz="1400" b="0" i="0" u="none" strike="noStrike">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An Lão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37.316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53.520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65103742"/>
                  </a:ext>
                </a:extLst>
              </a:tr>
              <a:tr h="238786">
                <a:tc>
                  <a:txBody>
                    <a:bodyPr/>
                    <a:lstStyle/>
                    <a:p>
                      <a:pPr algn="ctr" fontAlgn="ctr"/>
                      <a:r>
                        <a:rPr lang="vi-VN" sz="1400" b="0" i="0" u="none" strike="noStrike">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effectLst/>
                          <a:latin typeface="+mn-lt"/>
                        </a:rPr>
                        <a:t>Vĩnh Thạnh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83.126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97.760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12.460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85.300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105,0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mn-lt"/>
                        </a:rPr>
                        <a:t>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mn-lt"/>
                        </a:rPr>
                        <a:t>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95248209"/>
                  </a:ext>
                </a:extLst>
              </a:tr>
              <a:tr h="238786">
                <a:tc>
                  <a:txBody>
                    <a:bodyPr/>
                    <a:lstStyle/>
                    <a:p>
                      <a:pPr algn="ctr" fontAlgn="ctr"/>
                      <a:r>
                        <a:rPr lang="vi-VN" sz="1400" b="0" i="0" u="none" strike="noStrike">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vi-VN" sz="1400" b="0" i="0" u="none" strike="noStrike">
                          <a:effectLst/>
                          <a:latin typeface="+mn-lt"/>
                        </a:rPr>
                        <a:t>Quy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mn-lt"/>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3.469.796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mn-lt"/>
                        </a:rPr>
                        <a:t>3.681.480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755.580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2.925.900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mn-lt"/>
                        </a:rPr>
                        <a:t>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148,9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mn-lt"/>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124,5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mn-lt"/>
                        </a:rPr>
                        <a:t>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17797044"/>
                  </a:ext>
                </a:extLst>
              </a:tr>
            </a:tbl>
          </a:graphicData>
        </a:graphic>
      </p:graphicFrame>
    </p:spTree>
    <p:extLst>
      <p:ext uri="{BB962C8B-B14F-4D97-AF65-F5344CB8AC3E}">
        <p14:creationId xmlns:p14="http://schemas.microsoft.com/office/powerpoint/2010/main" val="3222208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984994" y="434343"/>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1150458909"/>
              </p:ext>
            </p:extLst>
          </p:nvPr>
        </p:nvGraphicFramePr>
        <p:xfrm>
          <a:off x="170092" y="1030403"/>
          <a:ext cx="5522376" cy="5273040"/>
        </p:xfrm>
        <a:graphic>
          <a:graphicData uri="http://schemas.openxmlformats.org/drawingml/2006/table">
            <a:tbl>
              <a:tblPr firstRow="1" bandRow="1"/>
              <a:tblGrid>
                <a:gridCol w="5522376">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Trong năm, UBND tỉnh thường xuyên chỉ đạo </a:t>
                      </a:r>
                      <a:r>
                        <a:rPr lang="nl-NL" sz="2000" kern="1200" spc="-10">
                          <a:solidFill>
                            <a:prstClr val="black"/>
                          </a:solidFill>
                          <a:latin typeface="Arial" panose="020B0604020202020204" pitchFamily="34" charset="0"/>
                          <a:ea typeface="+mn-ea"/>
                          <a:cs typeface="Arial" panose="020B0604020202020204" pitchFamily="34" charset="0"/>
                        </a:rPr>
                        <a:t>các chủ đầu tư </a:t>
                      </a:r>
                      <a:r>
                        <a:rPr lang="da-DK" sz="20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000" kern="1200" spc="-10">
                          <a:solidFill>
                            <a:prstClr val="black"/>
                          </a:solidFill>
                          <a:latin typeface="Arial" panose="020B0604020202020204" pitchFamily="34" charset="0"/>
                          <a:ea typeface="+mn-ea"/>
                          <a:cs typeface="Arial" panose="020B0604020202020204" pitchFamily="34" charset="0"/>
                        </a:rPr>
                        <a:t>các công trình trọng điểm của tỉnh</a:t>
                      </a:r>
                      <a:endParaRPr lang="vi-VN"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Arial" panose="020B0604020202020204" pitchFamily="34" charset="0"/>
                          <a:ea typeface="+mn-ea"/>
                          <a:cs typeface="Arial" panose="020B0604020202020204" pitchFamily="34" charset="0"/>
                        </a:rPr>
                        <a:t> Giá trị giải ngân vốn đầu tư công do tỉnh quản lý đến </a:t>
                      </a:r>
                      <a:r>
                        <a:rPr lang="en-US" sz="2000" kern="1200">
                          <a:solidFill>
                            <a:schemeClr val="dk1"/>
                          </a:solidFill>
                          <a:effectLst/>
                          <a:latin typeface="Arial" panose="020B0604020202020204" pitchFamily="34" charset="0"/>
                          <a:ea typeface="+mn-ea"/>
                          <a:cs typeface="Arial" panose="020B0604020202020204" pitchFamily="34" charset="0"/>
                        </a:rPr>
                        <a:t>26/11</a:t>
                      </a:r>
                      <a:r>
                        <a:rPr lang="it-IT" sz="2000" kern="1200">
                          <a:solidFill>
                            <a:schemeClr val="dk1"/>
                          </a:solidFill>
                          <a:effectLst/>
                          <a:latin typeface="Arial" panose="020B0604020202020204" pitchFamily="34" charset="0"/>
                          <a:ea typeface="+mn-ea"/>
                          <a:cs typeface="Arial" panose="020B0604020202020204" pitchFamily="34" charset="0"/>
                        </a:rPr>
                        <a:t>/2024 là </a:t>
                      </a:r>
                      <a:r>
                        <a:rPr lang="en-US" sz="2000" kern="1200" spc="-10">
                          <a:solidFill>
                            <a:prstClr val="black"/>
                          </a:solidFill>
                          <a:effectLst/>
                          <a:latin typeface="Arial" panose="020B0604020202020204" pitchFamily="34" charset="0"/>
                          <a:ea typeface="+mn-ea"/>
                          <a:cs typeface="Arial" panose="020B0604020202020204" pitchFamily="34" charset="0"/>
                        </a:rPr>
                        <a:t>6.951,6</a:t>
                      </a:r>
                      <a:r>
                        <a:rPr lang="it-IT" sz="2000" kern="1200">
                          <a:solidFill>
                            <a:schemeClr val="dk1"/>
                          </a:solidFill>
                          <a:effectLst/>
                          <a:latin typeface="Arial" panose="020B0604020202020204" pitchFamily="34" charset="0"/>
                          <a:ea typeface="+mn-ea"/>
                          <a:cs typeface="Arial" panose="020B0604020202020204" pitchFamily="34" charset="0"/>
                        </a:rPr>
                        <a:t> tỷ đồng</a:t>
                      </a:r>
                      <a:r>
                        <a:rPr lang="vi-VN" sz="2000" kern="1200">
                          <a:solidFill>
                            <a:schemeClr val="dk1"/>
                          </a:solidFill>
                          <a:effectLst/>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88,38% </a:t>
                      </a:r>
                      <a:r>
                        <a:rPr lang="vi-VN" sz="2000" kern="1200" spc="-10">
                          <a:solidFill>
                            <a:prstClr val="black"/>
                          </a:solidFill>
                          <a:latin typeface="Arial" panose="020B0604020202020204" pitchFamily="34" charset="0"/>
                          <a:ea typeface="+mn-ea"/>
                          <a:cs typeface="Arial" panose="020B0604020202020204" pitchFamily="34" charset="0"/>
                        </a:rPr>
                        <a:t>kế hoạch vốn do Thủ tướng Chính phủ giao.</a:t>
                      </a:r>
                      <a:endParaRPr lang="en-US"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Đối với kế hoạch vốn do </a:t>
                      </a:r>
                      <a:r>
                        <a:rPr lang="vi-VN" sz="2000" kern="1200" spc="-10">
                          <a:solidFill>
                            <a:prstClr val="black"/>
                          </a:solidFill>
                          <a:latin typeface="Arial" panose="020B0604020202020204" pitchFamily="34" charset="0"/>
                          <a:ea typeface="+mn-ea"/>
                          <a:cs typeface="Arial" panose="020B0604020202020204" pitchFamily="34" charset="0"/>
                        </a:rPr>
                        <a:t>HĐND tỉnh giao</a:t>
                      </a:r>
                      <a:r>
                        <a:rPr lang="en-US" sz="2000" kern="1200" spc="-10">
                          <a:solidFill>
                            <a:prstClr val="black"/>
                          </a:solidFill>
                          <a:latin typeface="Arial" panose="020B0604020202020204" pitchFamily="34" charset="0"/>
                          <a:ea typeface="+mn-ea"/>
                          <a:cs typeface="Arial" panose="020B0604020202020204" pitchFamily="34" charset="0"/>
                        </a:rPr>
                        <a:t>, tỷ lệ giải ngân của tỉnh đạt 77,74%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a:t>
                      </a:r>
                      <a:r>
                        <a:rPr lang="it-IT" sz="2000" kern="1200" spc="-10">
                          <a:solidFill>
                            <a:prstClr val="black"/>
                          </a:solidFill>
                          <a:latin typeface="Arial" panose="020B0604020202020204" pitchFamily="34" charset="0"/>
                          <a:ea typeface="+mn-ea"/>
                          <a:cs typeface="Arial" panose="020B0604020202020204" pitchFamily="34" charset="0"/>
                        </a:rPr>
                        <a:t>So với cùng kỳ, tỷ lệ giải ngân cao hơn 6,45%</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spc="-10">
                          <a:solidFill>
                            <a:prstClr val="black"/>
                          </a:solidFill>
                          <a:latin typeface="Arial" panose="020B0604020202020204" pitchFamily="34" charset="0"/>
                          <a:ea typeface="+mn-ea"/>
                          <a:cs typeface="Arial" panose="020B0604020202020204" pitchFamily="34" charset="0"/>
                        </a:rPr>
                        <a:t> </a:t>
                      </a:r>
                      <a:r>
                        <a:rPr lang="vi-VN" sz="2000" kern="1200" spc="-10">
                          <a:solidFill>
                            <a:prstClr val="black"/>
                          </a:solidFill>
                          <a:latin typeface="Arial" panose="020B0604020202020204" pitchFamily="34" charset="0"/>
                          <a:ea typeface="+mn-ea"/>
                          <a:cs typeface="Arial" panose="020B0604020202020204" pitchFamily="34" charset="0"/>
                        </a:rPr>
                        <a:t>Ước thực hiện giải ngân tổng kế hoạch vốn của kế hoạch năm 2024 là 8.807,8 tỷ đồng, so với kế hoạch vốn Thủ tướng Chính phủ giao đạt 111,98%; so với kế hoạch HĐND tỉnh giao đạt 98,49%</a:t>
                      </a:r>
                      <a:endParaRPr lang="it-IT" sz="20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1373424427"/>
              </p:ext>
            </p:extLst>
          </p:nvPr>
        </p:nvGraphicFramePr>
        <p:xfrm>
          <a:off x="5846324" y="1038386"/>
          <a:ext cx="6175584" cy="5320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2277100911"/>
              </p:ext>
            </p:extLst>
          </p:nvPr>
        </p:nvGraphicFramePr>
        <p:xfrm>
          <a:off x="6507804" y="6272353"/>
          <a:ext cx="5667960" cy="457200"/>
        </p:xfrm>
        <a:graphic>
          <a:graphicData uri="http://schemas.openxmlformats.org/drawingml/2006/table">
            <a:tbl>
              <a:tblPr firstRow="1" bandRow="1"/>
              <a:tblGrid>
                <a:gridCol w="566796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11 THÁNG ĐẦU NĂM 2024</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47137911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371961" y="231321"/>
            <a:ext cx="11670222"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 (tt): Tỷ lệ giải ngân các địa phương đến cuối tháng 11 năm 2024</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extLst>
              <p:ext uri="{D42A27DB-BD31-4B8C-83A1-F6EECF244321}">
                <p14:modId xmlns:p14="http://schemas.microsoft.com/office/powerpoint/2010/main" val="1908383459"/>
              </p:ext>
            </p:extLst>
          </p:nvPr>
        </p:nvGraphicFramePr>
        <p:xfrm>
          <a:off x="9366191" y="657221"/>
          <a:ext cx="2122681" cy="822960"/>
        </p:xfrm>
        <a:graphic>
          <a:graphicData uri="http://schemas.openxmlformats.org/drawingml/2006/table">
            <a:tbl>
              <a:tblPr firstRow="1" bandRow="1"/>
              <a:tblGrid>
                <a:gridCol w="2122681">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Arial" panose="020B0604020202020204" pitchFamily="34" charset="0"/>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2DD8CA71-DCBE-E935-6D93-2844637B1E78}"/>
              </a:ext>
            </a:extLst>
          </p:cNvPr>
          <p:cNvGraphicFramePr>
            <a:graphicFrameLocks noGrp="1"/>
          </p:cNvGraphicFramePr>
          <p:nvPr>
            <p:extLst>
              <p:ext uri="{D42A27DB-BD31-4B8C-83A1-F6EECF244321}">
                <p14:modId xmlns:p14="http://schemas.microsoft.com/office/powerpoint/2010/main" val="4044379524"/>
              </p:ext>
            </p:extLst>
          </p:nvPr>
        </p:nvGraphicFramePr>
        <p:xfrm>
          <a:off x="371960" y="966497"/>
          <a:ext cx="11125460" cy="5487221"/>
        </p:xfrm>
        <a:graphic>
          <a:graphicData uri="http://schemas.openxmlformats.org/drawingml/2006/table">
            <a:tbl>
              <a:tblPr/>
              <a:tblGrid>
                <a:gridCol w="743534">
                  <a:extLst>
                    <a:ext uri="{9D8B030D-6E8A-4147-A177-3AD203B41FA5}">
                      <a16:colId xmlns:a16="http://schemas.microsoft.com/office/drawing/2014/main" val="1337773114"/>
                    </a:ext>
                  </a:extLst>
                </a:gridCol>
                <a:gridCol w="2450904">
                  <a:extLst>
                    <a:ext uri="{9D8B030D-6E8A-4147-A177-3AD203B41FA5}">
                      <a16:colId xmlns:a16="http://schemas.microsoft.com/office/drawing/2014/main" val="1431588175"/>
                    </a:ext>
                  </a:extLst>
                </a:gridCol>
                <a:gridCol w="1104974">
                  <a:extLst>
                    <a:ext uri="{9D8B030D-6E8A-4147-A177-3AD203B41FA5}">
                      <a16:colId xmlns:a16="http://schemas.microsoft.com/office/drawing/2014/main" val="1622306596"/>
                    </a:ext>
                  </a:extLst>
                </a:gridCol>
                <a:gridCol w="1104974">
                  <a:extLst>
                    <a:ext uri="{9D8B030D-6E8A-4147-A177-3AD203B41FA5}">
                      <a16:colId xmlns:a16="http://schemas.microsoft.com/office/drawing/2014/main" val="1344047726"/>
                    </a:ext>
                  </a:extLst>
                </a:gridCol>
                <a:gridCol w="1228895">
                  <a:extLst>
                    <a:ext uri="{9D8B030D-6E8A-4147-A177-3AD203B41FA5}">
                      <a16:colId xmlns:a16="http://schemas.microsoft.com/office/drawing/2014/main" val="788107739"/>
                    </a:ext>
                  </a:extLst>
                </a:gridCol>
                <a:gridCol w="1142837">
                  <a:extLst>
                    <a:ext uri="{9D8B030D-6E8A-4147-A177-3AD203B41FA5}">
                      <a16:colId xmlns:a16="http://schemas.microsoft.com/office/drawing/2014/main" val="318896159"/>
                    </a:ext>
                  </a:extLst>
                </a:gridCol>
                <a:gridCol w="1104974">
                  <a:extLst>
                    <a:ext uri="{9D8B030D-6E8A-4147-A177-3AD203B41FA5}">
                      <a16:colId xmlns:a16="http://schemas.microsoft.com/office/drawing/2014/main" val="3883962199"/>
                    </a:ext>
                  </a:extLst>
                </a:gridCol>
                <a:gridCol w="1142837">
                  <a:extLst>
                    <a:ext uri="{9D8B030D-6E8A-4147-A177-3AD203B41FA5}">
                      <a16:colId xmlns:a16="http://schemas.microsoft.com/office/drawing/2014/main" val="3637717009"/>
                    </a:ext>
                  </a:extLst>
                </a:gridCol>
                <a:gridCol w="1101531">
                  <a:extLst>
                    <a:ext uri="{9D8B030D-6E8A-4147-A177-3AD203B41FA5}">
                      <a16:colId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Arial" panose="020B0604020202020204" pitchFamily="34"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a:t>
                      </a:r>
                      <a:br>
                        <a:rPr lang="vi-VN" sz="1600" b="1" i="0" u="none" strike="noStrike">
                          <a:solidFill>
                            <a:srgbClr val="000000"/>
                          </a:solidFill>
                          <a:effectLst/>
                          <a:latin typeface="Arial" panose="020B0604020202020204" pitchFamily="34" charset="0"/>
                        </a:rPr>
                      </a:br>
                      <a:r>
                        <a:rPr lang="vi-VN" sz="1600" b="1" i="0" u="none" strike="noStrike">
                          <a:solidFill>
                            <a:srgbClr val="000000"/>
                          </a:solidFill>
                          <a:effectLst/>
                          <a:latin typeface="Arial" panose="020B0604020202020204" pitchFamily="34"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53944"/>
                  </a:ext>
                </a:extLst>
              </a:tr>
              <a:tr h="236362">
                <a:tc>
                  <a:txBody>
                    <a:bodyPr/>
                    <a:lstStyle/>
                    <a:p>
                      <a:pPr algn="ctr" fontAlgn="ctr"/>
                      <a:r>
                        <a:rPr lang="vi-VN" sz="1600" b="1" i="0" u="none" strike="noStrike">
                          <a:solidFill>
                            <a:srgbClr val="000000"/>
                          </a:solidFill>
                          <a:effectLst/>
                          <a:latin typeface="Arial" panose="020B0604020202020204" pitchFamily="34"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78130"/>
                  </a:ext>
                </a:extLst>
              </a:tr>
              <a:tr h="293088">
                <a:tc>
                  <a:txBody>
                    <a:bodyPr/>
                    <a:lstStyle/>
                    <a:p>
                      <a:pPr algn="l" fontAlgn="b"/>
                      <a:r>
                        <a:rPr lang="vi-VN" sz="16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CẤP HUYỆN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3.741.585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703.727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3.037.858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3.210.959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577.893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2.633.065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85,82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26499"/>
                  </a:ext>
                </a:extLst>
              </a:tr>
              <a:tr h="349815">
                <a:tc>
                  <a:txBody>
                    <a:bodyPr/>
                    <a:lstStyle/>
                    <a:p>
                      <a:pPr algn="ctr" fontAlgn="ctr"/>
                      <a:r>
                        <a:rPr lang="vi-VN" sz="1600" b="0"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An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732.460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110.552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621.908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717.294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97.617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619.677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358"/>
                  </a:ext>
                </a:extLst>
              </a:tr>
              <a:tr h="349815">
                <a:tc>
                  <a:txBody>
                    <a:bodyPr/>
                    <a:lstStyle/>
                    <a:p>
                      <a:pPr algn="ctr" fontAlgn="ctr"/>
                      <a:r>
                        <a:rPr lang="vi-VN" sz="16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Cát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401.001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343.123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381.715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332.850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393496"/>
                  </a:ext>
                </a:extLst>
              </a:tr>
              <a:tr h="349815">
                <a:tc>
                  <a:txBody>
                    <a:bodyPr/>
                    <a:lstStyle/>
                    <a:p>
                      <a:pPr algn="ctr" fontAlgn="ctr"/>
                      <a:r>
                        <a:rPr lang="vi-VN" sz="16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Hoài Ân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161.687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151.858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99.158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95"/>
                  </a:ext>
                </a:extLst>
              </a:tr>
              <a:tr h="349815">
                <a:tc>
                  <a:txBody>
                    <a:bodyPr/>
                    <a:lstStyle/>
                    <a:p>
                      <a:pPr algn="ctr" fontAlgn="ctr"/>
                      <a:r>
                        <a:rPr lang="vi-VN" sz="16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TP Quy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598.270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51.621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546.649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545.198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505.003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00308"/>
                  </a:ext>
                </a:extLst>
              </a:tr>
              <a:tr h="359270">
                <a:tc>
                  <a:txBody>
                    <a:bodyPr/>
                    <a:lstStyle/>
                    <a:p>
                      <a:pPr algn="ctr" fontAlgn="ctr"/>
                      <a:r>
                        <a:rPr lang="vi-VN" sz="16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Mỹ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282.354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200.638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255.680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199.040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385149"/>
                  </a:ext>
                </a:extLst>
              </a:tr>
              <a:tr h="359270">
                <a:tc>
                  <a:txBody>
                    <a:bodyPr/>
                    <a:lstStyle/>
                    <a:p>
                      <a:pPr algn="ctr" fontAlgn="ctr"/>
                      <a:r>
                        <a:rPr lang="vi-VN" sz="16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Hoài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563.038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109.001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469.259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100.152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369.107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77263"/>
                  </a:ext>
                </a:extLst>
              </a:tr>
              <a:tr h="349815">
                <a:tc>
                  <a:txBody>
                    <a:bodyPr/>
                    <a:lstStyle/>
                    <a:p>
                      <a:pPr algn="ctr" fontAlgn="ctr"/>
                      <a:r>
                        <a:rPr lang="vi-VN" sz="16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Vĩnh Thạnh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89.743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72.890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22.636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50.253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31915"/>
                  </a:ext>
                </a:extLst>
              </a:tr>
              <a:tr h="311998">
                <a:tc>
                  <a:txBody>
                    <a:bodyPr/>
                    <a:lstStyle/>
                    <a:p>
                      <a:pPr algn="ctr" fontAlgn="ctr"/>
                      <a:r>
                        <a:rPr lang="vi-VN" sz="16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Tuy Phước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396.906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336.768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291.934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58.270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233.664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354292"/>
                  </a:ext>
                </a:extLst>
              </a:tr>
              <a:tr h="311998">
                <a:tc>
                  <a:txBody>
                    <a:bodyPr/>
                    <a:lstStyle/>
                    <a:p>
                      <a:pPr algn="ctr" fontAlgn="ctr"/>
                      <a:r>
                        <a:rPr lang="vi-VN" sz="1600" b="0"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An Lão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184.431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139.017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134.094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212217"/>
                  </a:ext>
                </a:extLst>
              </a:tr>
              <a:tr h="311998">
                <a:tc>
                  <a:txBody>
                    <a:bodyPr/>
                    <a:lstStyle/>
                    <a:p>
                      <a:pPr algn="ctr" fontAlgn="ctr"/>
                      <a:r>
                        <a:rPr lang="vi-VN" sz="16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Vân Canh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43.830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37753"/>
                  </a:ext>
                </a:extLst>
              </a:tr>
              <a:tr h="311998">
                <a:tc>
                  <a:txBody>
                    <a:bodyPr/>
                    <a:lstStyle/>
                    <a:p>
                      <a:pPr algn="ctr" fontAlgn="ctr"/>
                      <a:r>
                        <a:rPr lang="vi-VN" sz="16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Tây Sơn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267.479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79.919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187.560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147.208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63.645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83.563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84059"/>
            <a:ext cx="81512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a16="http://schemas.microsoft.com/office/drawing/2014/main" id="{718894D6-E8EC-F084-7739-486D5126465A}"/>
              </a:ext>
            </a:extLst>
          </p:cNvPr>
          <p:cNvGraphicFramePr>
            <a:graphicFrameLocks noGrp="1"/>
          </p:cNvGraphicFramePr>
          <p:nvPr>
            <p:extLst>
              <p:ext uri="{D42A27DB-BD31-4B8C-83A1-F6EECF244321}">
                <p14:modId xmlns:p14="http://schemas.microsoft.com/office/powerpoint/2010/main" val="434614654"/>
              </p:ext>
            </p:extLst>
          </p:nvPr>
        </p:nvGraphicFramePr>
        <p:xfrm>
          <a:off x="328241" y="433980"/>
          <a:ext cx="11429999" cy="6312337"/>
        </p:xfrm>
        <a:graphic>
          <a:graphicData uri="http://schemas.openxmlformats.org/drawingml/2006/table">
            <a:tbl>
              <a:tblPr/>
              <a:tblGrid>
                <a:gridCol w="554342">
                  <a:extLst>
                    <a:ext uri="{9D8B030D-6E8A-4147-A177-3AD203B41FA5}">
                      <a16:colId xmlns:a16="http://schemas.microsoft.com/office/drawing/2014/main" val="1725938542"/>
                    </a:ext>
                  </a:extLst>
                </a:gridCol>
                <a:gridCol w="5200253">
                  <a:extLst>
                    <a:ext uri="{9D8B030D-6E8A-4147-A177-3AD203B41FA5}">
                      <a16:colId xmlns:a16="http://schemas.microsoft.com/office/drawing/2014/main" val="1452383533"/>
                    </a:ext>
                  </a:extLst>
                </a:gridCol>
                <a:gridCol w="1280266">
                  <a:extLst>
                    <a:ext uri="{9D8B030D-6E8A-4147-A177-3AD203B41FA5}">
                      <a16:colId xmlns:a16="http://schemas.microsoft.com/office/drawing/2014/main" val="4065493702"/>
                    </a:ext>
                  </a:extLst>
                </a:gridCol>
                <a:gridCol w="1465046">
                  <a:extLst>
                    <a:ext uri="{9D8B030D-6E8A-4147-A177-3AD203B41FA5}">
                      <a16:colId xmlns:a16="http://schemas.microsoft.com/office/drawing/2014/main" val="2972679440"/>
                    </a:ext>
                  </a:extLst>
                </a:gridCol>
                <a:gridCol w="1465046">
                  <a:extLst>
                    <a:ext uri="{9D8B030D-6E8A-4147-A177-3AD203B41FA5}">
                      <a16:colId xmlns:a16="http://schemas.microsoft.com/office/drawing/2014/main" val="330186654"/>
                    </a:ext>
                  </a:extLst>
                </a:gridCol>
                <a:gridCol w="1465046">
                  <a:extLst>
                    <a:ext uri="{9D8B030D-6E8A-4147-A177-3AD203B41FA5}">
                      <a16:colId xmlns:a16="http://schemas.microsoft.com/office/drawing/2014/main" val="1748108436"/>
                    </a:ext>
                  </a:extLst>
                </a:gridCol>
              </a:tblGrid>
              <a:tr h="338035">
                <a:tc>
                  <a:txBody>
                    <a:bodyPr/>
                    <a:lstStyle/>
                    <a:p>
                      <a:pPr algn="ctr" fontAlgn="ctr"/>
                      <a:r>
                        <a:rPr lang="vi-VN" sz="18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378716"/>
                  </a:ext>
                </a:extLst>
              </a:tr>
              <a:tr h="191657">
                <a:tc>
                  <a:txBody>
                    <a:bodyPr/>
                    <a:lstStyle/>
                    <a:p>
                      <a:pPr algn="ctr" fontAlgn="ctr"/>
                      <a:r>
                        <a:rPr lang="vi-VN" sz="18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875600"/>
                  </a:ext>
                </a:extLst>
              </a:tr>
              <a:tr h="354921">
                <a:tc>
                  <a:txBody>
                    <a:bodyPr/>
                    <a:lstStyle/>
                    <a:p>
                      <a:pPr algn="ctr" fontAlgn="ctr"/>
                      <a:r>
                        <a:rPr lang="vi-VN" sz="18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Duy trì mức sinh thay thế bình quân mỗi phụ nữ trong độ tuổi sinh đẻ có từ 2,0 đến 2,2 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Duy trì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Duy trì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3414407"/>
                  </a:ext>
                </a:extLst>
              </a:tr>
              <a:tr h="248445">
                <a:tc>
                  <a:txBody>
                    <a:bodyPr/>
                    <a:lstStyle/>
                    <a:p>
                      <a:pPr algn="ctr" fontAlgn="ctr"/>
                      <a:r>
                        <a:rPr lang="vi-VN" sz="18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36.975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8049322"/>
                  </a:ext>
                </a:extLst>
              </a:tr>
              <a:tr h="248445">
                <a:tc>
                  <a:txBody>
                    <a:bodyPr/>
                    <a:lstStyle/>
                    <a:p>
                      <a:pPr algn="ctr" fontAlgn="ctr"/>
                      <a:r>
                        <a:rPr lang="vi-VN" sz="18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lao động đã qua đào tạo, bồi dưỡng nghề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557945"/>
                  </a:ext>
                </a:extLst>
              </a:tr>
              <a:tr h="1100257">
                <a:tc>
                  <a:txBody>
                    <a:bodyPr/>
                    <a:lstStyle/>
                    <a:p>
                      <a:pPr algn="ctr" fontAlgn="ctr"/>
                      <a:r>
                        <a:rPr lang="vi-VN" sz="1800" b="0"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412370"/>
                  </a:ext>
                </a:extLst>
              </a:tr>
              <a:tr h="248445">
                <a:tc>
                  <a:txBody>
                    <a:bodyPr/>
                    <a:lstStyle/>
                    <a:p>
                      <a:pPr algn="ctr" fontAlgn="ctr"/>
                      <a:r>
                        <a:rPr lang="vi-VN" sz="18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người lao động tham gia bảo hiểm xã hội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310013"/>
                  </a:ext>
                </a:extLst>
              </a:tr>
              <a:tr h="248445">
                <a:tc>
                  <a:txBody>
                    <a:bodyPr/>
                    <a:lstStyle/>
                    <a:p>
                      <a:pPr algn="ctr" fontAlgn="ctr"/>
                      <a:r>
                        <a:rPr lang="vi-VN" sz="18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651669"/>
                  </a:ext>
                </a:extLst>
              </a:tr>
              <a:tr h="248445">
                <a:tc>
                  <a:txBody>
                    <a:bodyPr/>
                    <a:lstStyle/>
                    <a:p>
                      <a:pPr algn="ctr" fontAlgn="ctr"/>
                      <a:r>
                        <a:rPr lang="vi-VN" sz="1800" b="0"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trạm y tế có bác sỹ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2934776"/>
                  </a:ext>
                </a:extLst>
              </a:tr>
              <a:tr h="248445">
                <a:tc>
                  <a:txBody>
                    <a:bodyPr/>
                    <a:lstStyle/>
                    <a:p>
                      <a:pPr algn="ctr" fontAlgn="ctr"/>
                      <a:r>
                        <a:rPr lang="vi-VN" sz="1800" b="0"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xã, phường, thị trấn đạt Bộ Tiêu chí quốc gia</a:t>
                      </a:r>
                      <a:r>
                        <a:rPr lang="en-US" sz="1800" b="0" i="0" u="none" strike="noStrike">
                          <a:solidFill>
                            <a:srgbClr val="000000"/>
                          </a:solidFill>
                          <a:effectLst/>
                          <a:latin typeface="+mn-lt"/>
                        </a:rPr>
                        <a:t> v</a:t>
                      </a:r>
                      <a:r>
                        <a:rPr lang="vi-VN" sz="1800" b="0" i="0" u="none" strike="noStrike">
                          <a:solidFill>
                            <a:srgbClr val="000000"/>
                          </a:solidFill>
                          <a:effectLst/>
                          <a:latin typeface="+mn-lt"/>
                        </a:rPr>
                        <a:t>ề y tế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7592002"/>
                  </a:ext>
                </a:extLst>
              </a:tr>
              <a:tr h="248445">
                <a:tc>
                  <a:txBody>
                    <a:bodyPr/>
                    <a:lstStyle/>
                    <a:p>
                      <a:pPr algn="ctr" fontAlgn="ctr"/>
                      <a:r>
                        <a:rPr lang="vi-VN" sz="1800" b="0"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giường bệnh kế hoạch trên 1 vạn dân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Giường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111595"/>
                  </a:ext>
                </a:extLst>
              </a:tr>
              <a:tr h="248445">
                <a:tc>
                  <a:txBody>
                    <a:bodyPr/>
                    <a:lstStyle/>
                    <a:p>
                      <a:pPr algn="ctr" fontAlgn="ctr"/>
                      <a:r>
                        <a:rPr lang="vi-VN" sz="1800" b="0"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7045635"/>
                  </a:ext>
                </a:extLst>
              </a:tr>
              <a:tr h="248445">
                <a:tc>
                  <a:txBody>
                    <a:bodyPr/>
                    <a:lstStyle/>
                    <a:p>
                      <a:pPr algn="ctr" fontAlgn="ctr"/>
                      <a:r>
                        <a:rPr lang="vi-VN" sz="1800" b="0"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3927662"/>
                  </a:ext>
                </a:extLst>
              </a:tr>
              <a:tr h="248445">
                <a:tc>
                  <a:txBody>
                    <a:bodyPr/>
                    <a:lstStyle/>
                    <a:p>
                      <a:pPr algn="ctr" fontAlgn="ctr"/>
                      <a:r>
                        <a:rPr lang="vi-VN" sz="1800" b="0"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dân cư nông thôn sử dụng nước hợp vệ sinh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007999"/>
                  </a:ext>
                </a:extLst>
              </a:tr>
              <a:tr h="248445">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Trong đó: Tỷ lệ sử dụng nước sạch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804452"/>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117839167"/>
              </p:ext>
            </p:extLst>
          </p:nvPr>
        </p:nvGraphicFramePr>
        <p:xfrm>
          <a:off x="68367" y="335280"/>
          <a:ext cx="6027634" cy="6522720"/>
        </p:xfrm>
        <a:graphic>
          <a:graphicData uri="http://schemas.openxmlformats.org/drawingml/2006/table">
            <a:tbl>
              <a:tblPr firstRow="1" bandRow="1"/>
              <a:tblGrid>
                <a:gridCol w="6027634">
                  <a:extLst>
                    <a:ext uri="{9D8B030D-6E8A-4147-A177-3AD203B41FA5}">
                      <a16:colId xmlns:a16="http://schemas.microsoft.com/office/drawing/2014/main" val="3655493598"/>
                    </a:ext>
                  </a:extLst>
                </a:gridCol>
              </a:tblGrid>
              <a:tr h="3205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57023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kern="1200">
                          <a:solidFill>
                            <a:schemeClr val="dk1"/>
                          </a:solidFill>
                          <a:effectLst/>
                          <a:latin typeface="Arial" panose="020B0604020202020204" pitchFamily="34" charset="0"/>
                          <a:ea typeface="+mn-ea"/>
                          <a:cs typeface="Arial" panose="020B0604020202020204" pitchFamily="34" charset="0"/>
                        </a:rPr>
                        <a:t>Lũy kế từ đầu năm tới nay, toàn tỉnh thu hút </a:t>
                      </a:r>
                      <a:r>
                        <a:rPr lang="en-US" sz="1800" b="1" kern="1200">
                          <a:solidFill>
                            <a:schemeClr val="dk1"/>
                          </a:solidFill>
                          <a:effectLst/>
                          <a:latin typeface="Arial" panose="020B0604020202020204" pitchFamily="34" charset="0"/>
                          <a:ea typeface="+mn-ea"/>
                          <a:cs typeface="Arial" panose="020B0604020202020204" pitchFamily="34" charset="0"/>
                        </a:rPr>
                        <a:t>61 dự án </a:t>
                      </a:r>
                      <a:r>
                        <a:rPr lang="en-US" sz="1800" kern="1200">
                          <a:solidFill>
                            <a:schemeClr val="dk1"/>
                          </a:solidFill>
                          <a:effectLst/>
                          <a:latin typeface="Arial" panose="020B0604020202020204" pitchFamily="34" charset="0"/>
                          <a:ea typeface="+mn-ea"/>
                          <a:cs typeface="Arial" panose="020B0604020202020204" pitchFamily="34" charset="0"/>
                        </a:rPr>
                        <a:t>đầu tư với tổng vốn đăng ký đầu tư là </a:t>
                      </a:r>
                      <a:r>
                        <a:rPr lang="en-US" sz="1800" b="1" kern="1200">
                          <a:solidFill>
                            <a:schemeClr val="dk1"/>
                          </a:solidFill>
                          <a:effectLst/>
                          <a:latin typeface="Arial" panose="020B0604020202020204" pitchFamily="34" charset="0"/>
                          <a:ea typeface="+mn-ea"/>
                          <a:cs typeface="Arial" panose="020B0604020202020204" pitchFamily="34" charset="0"/>
                        </a:rPr>
                        <a:t>13.852,9</a:t>
                      </a:r>
                      <a:r>
                        <a:rPr lang="en-US" sz="1800" kern="1200">
                          <a:solidFill>
                            <a:schemeClr val="dk1"/>
                          </a:solidFill>
                          <a:effectLst/>
                          <a:latin typeface="Arial" panose="020B0604020202020204" pitchFamily="34" charset="0"/>
                          <a:ea typeface="+mn-ea"/>
                          <a:cs typeface="Arial" panose="020B0604020202020204" pitchFamily="34" charset="0"/>
                        </a:rPr>
                        <a:t> tỷ đồng. So với cùng kỳ năm trước giảm 18,6% về số dự án và giảm 6,45% về tổng vốn đầu tư (11 tháng năm 2023 thu hút 75 dự án với tổng vốn 14.807 tỷ đồng).</a:t>
                      </a:r>
                      <a:endParaRPr lang="vi-VN" sz="180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vi-VN" sz="1800" b="0" kern="1200" spc="-10">
                          <a:solidFill>
                            <a:schemeClr val="tx1"/>
                          </a:solidFill>
                          <a:effectLst/>
                          <a:latin typeface="Arial" panose="020B0604020202020204" pitchFamily="34" charset="0"/>
                          <a:ea typeface="+mn-ea"/>
                          <a:cs typeface="+mn-cs"/>
                        </a:rPr>
                        <a:t>Trong</a:t>
                      </a:r>
                      <a:r>
                        <a:rPr lang="en-US" sz="1800" b="0" kern="1200" spc="-10">
                          <a:solidFill>
                            <a:schemeClr val="tx1"/>
                          </a:solidFill>
                          <a:effectLst/>
                          <a:latin typeface="Arial" panose="020B0604020202020204" pitchFamily="34" charset="0"/>
                          <a:ea typeface="+mn-ea"/>
                          <a:cs typeface="+mn-cs"/>
                        </a:rPr>
                        <a:t> 61 dự án trên </a:t>
                      </a:r>
                      <a:r>
                        <a:rPr lang="vi-VN" sz="1800" b="0" kern="1200" spc="-10">
                          <a:solidFill>
                            <a:schemeClr val="tx1"/>
                          </a:solidFill>
                          <a:effectLst/>
                          <a:latin typeface="Arial" panose="020B0604020202020204" pitchFamily="34" charset="0"/>
                          <a:ea typeface="+mn-ea"/>
                          <a:cs typeface="+mn-cs"/>
                        </a:rPr>
                        <a:t>có 19</a:t>
                      </a:r>
                      <a:r>
                        <a:rPr lang="nl-NL" sz="1800" b="0" kern="1200" spc="-10">
                          <a:solidFill>
                            <a:schemeClr val="tx1"/>
                          </a:solidFill>
                          <a:effectLst/>
                          <a:latin typeface="Arial" panose="020B0604020202020204" pitchFamily="34" charset="0"/>
                          <a:ea typeface="+mn-ea"/>
                          <a:cs typeface="+mn-cs"/>
                        </a:rPr>
                        <a:t> dự án trong Khu Kinh tế và các Khu Công nghiệp với tổng vốn đăng ký đầu tư là </a:t>
                      </a:r>
                      <a:r>
                        <a:rPr lang="vi-VN" sz="1800" b="0" kern="1200" spc="-10">
                          <a:solidFill>
                            <a:schemeClr val="tx1"/>
                          </a:solidFill>
                          <a:effectLst/>
                          <a:latin typeface="Arial" panose="020B0604020202020204" pitchFamily="34" charset="0"/>
                          <a:ea typeface="+mn-ea"/>
                          <a:cs typeface="+mn-cs"/>
                        </a:rPr>
                        <a:t>6.502</a:t>
                      </a:r>
                      <a:r>
                        <a:rPr lang="nl-NL" sz="1800" b="0" kern="1200" spc="-10">
                          <a:solidFill>
                            <a:schemeClr val="tx1"/>
                          </a:solidFill>
                          <a:effectLst/>
                          <a:latin typeface="Arial" panose="020B0604020202020204" pitchFamily="34" charset="0"/>
                          <a:ea typeface="+mn-ea"/>
                          <a:cs typeface="+mn-cs"/>
                        </a:rPr>
                        <a:t> tỷ đồng; có </a:t>
                      </a:r>
                      <a:r>
                        <a:rPr lang="vi-VN" sz="1800" b="0" kern="1200" spc="-10">
                          <a:solidFill>
                            <a:schemeClr val="tx1"/>
                          </a:solidFill>
                          <a:effectLst/>
                          <a:latin typeface="Arial" panose="020B0604020202020204" pitchFamily="34" charset="0"/>
                          <a:ea typeface="+mn-ea"/>
                          <a:cs typeface="+mn-cs"/>
                        </a:rPr>
                        <a:t>42</a:t>
                      </a:r>
                      <a:r>
                        <a:rPr lang="nl-NL" sz="1800" b="0" kern="1200" spc="-10">
                          <a:solidFill>
                            <a:schemeClr val="tx1"/>
                          </a:solidFill>
                          <a:effectLst/>
                          <a:latin typeface="Arial" panose="020B0604020202020204" pitchFamily="34" charset="0"/>
                          <a:ea typeface="+mn-ea"/>
                          <a:cs typeface="+mn-cs"/>
                        </a:rPr>
                        <a:t> dự án nằm ngoài Khu Kinh tế Nhơn Hội và các Khu Công nghiệp với tổng vốn đăng ký đầu tư là </a:t>
                      </a:r>
                      <a:r>
                        <a:rPr lang="vi-VN" sz="1800" b="0" kern="1200" spc="-10">
                          <a:solidFill>
                            <a:schemeClr val="tx1"/>
                          </a:solidFill>
                          <a:effectLst/>
                          <a:latin typeface="Arial" panose="020B0604020202020204" pitchFamily="34" charset="0"/>
                          <a:ea typeface="+mn-ea"/>
                          <a:cs typeface="+mn-cs"/>
                        </a:rPr>
                        <a:t>5.085</a:t>
                      </a:r>
                      <a:r>
                        <a:rPr lang="nl-NL" sz="1800" b="0" kern="1200" spc="-10">
                          <a:solidFill>
                            <a:schemeClr val="tx1"/>
                          </a:solidFill>
                          <a:effectLst/>
                          <a:latin typeface="Arial" panose="020B0604020202020204" pitchFamily="34" charset="0"/>
                          <a:ea typeface="+mn-ea"/>
                          <a:cs typeface="+mn-cs"/>
                        </a:rPr>
                        <a:t> tỷ đồng</a:t>
                      </a:r>
                      <a:endParaRPr lang="vi-VN" sz="1800" b="0" kern="1200" spc="-10">
                        <a:solidFill>
                          <a:schemeClr val="tx1"/>
                        </a:solidFill>
                        <a:effectLst/>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b="0" kern="1200" spc="-10">
                          <a:solidFill>
                            <a:schemeClr val="tx1"/>
                          </a:solidFill>
                          <a:effectLst/>
                          <a:latin typeface="Arial" panose="020B0604020202020204" pitchFamily="34" charset="0"/>
                          <a:ea typeface="+mn-ea"/>
                          <a:cs typeface="+mn-cs"/>
                        </a:rPr>
                        <a:t>Một số địa phương thực hiện tốt công tác thu hút đầu tư trong năm như: huyện Phù Mỹ (112,5% kế hoạch); huyện Tây Sơn (100% kế hoạch); thị xã Hoài Nhơn (80% kế hoạch),</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b="0" kern="1200" spc="-10">
                          <a:solidFill>
                            <a:schemeClr val="tx1"/>
                          </a:solidFill>
                          <a:effectLst/>
                          <a:latin typeface="Arial" panose="020B0604020202020204" pitchFamily="34" charset="0"/>
                          <a:ea typeface="+mn-ea"/>
                          <a:cs typeface="+mn-cs"/>
                        </a:rPr>
                        <a:t>Một số địa phương đã thu hút được một số dự án đầu tư nhưng đạt tỷ lệ dưới 80% như: An Nhơn (71,4%); Tuy Phước (60%); An Lão (50%); Phù Cát (28,6%); Quy Nhơn (28,6%); Vân Canh (20%)...</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kern="1200">
                          <a:solidFill>
                            <a:schemeClr val="dk1"/>
                          </a:solidFill>
                          <a:latin typeface="Arial" panose="020B0604020202020204" pitchFamily="34" charset="0"/>
                          <a:ea typeface="+mn-ea"/>
                          <a:cs typeface="Arial" panose="020B0604020202020204" pitchFamily="34" charset="0"/>
                        </a:rPr>
                        <a:t>Có 02 địa phương l</a:t>
                      </a:r>
                      <a:r>
                        <a:rPr lang="vi-VN" sz="1800" kern="1200">
                          <a:solidFill>
                            <a:schemeClr val="dk1"/>
                          </a:solidFill>
                          <a:latin typeface="Arial" panose="020B0604020202020204" pitchFamily="34" charset="0"/>
                          <a:ea typeface="+mn-ea"/>
                          <a:cs typeface="Arial" panose="020B0604020202020204" pitchFamily="34" charset="0"/>
                        </a:rPr>
                        <a:t>à </a:t>
                      </a:r>
                      <a:r>
                        <a:rPr lang="de-DE" sz="1800" kern="1200">
                          <a:solidFill>
                            <a:schemeClr val="dk1"/>
                          </a:solidFill>
                          <a:latin typeface="Arial" panose="020B0604020202020204" pitchFamily="34" charset="0"/>
                          <a:ea typeface="+mn-ea"/>
                          <a:cs typeface="Arial" panose="020B0604020202020204" pitchFamily="34" charset="0"/>
                        </a:rPr>
                        <a:t>huyện Hoài Ân và huyện Vĩnh Thạnh đến tháng 11 vẫn chưa thu hút được dự án đầu tư mới</a:t>
                      </a:r>
                      <a:r>
                        <a:rPr lang="de-DE" sz="1800">
                          <a:latin typeface="Arial" panose="020B0604020202020204" pitchFamily="34" charset="0"/>
                          <a:cs typeface="Arial" panose="020B0604020202020204" pitchFamily="34" charset="0"/>
                        </a:rPr>
                        <a:t>.</a:t>
                      </a:r>
                      <a:endParaRPr lang="en-US" sz="18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18416" y="147340"/>
            <a:ext cx="3383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a:t>
            </a:r>
          </a:p>
        </p:txBody>
      </p:sp>
      <p:graphicFrame>
        <p:nvGraphicFramePr>
          <p:cNvPr id="3" name="Table 2">
            <a:extLst>
              <a:ext uri="{FF2B5EF4-FFF2-40B4-BE49-F238E27FC236}">
                <a16:creationId xmlns:a16="http://schemas.microsoft.com/office/drawing/2014/main" id="{42F850C5-DAF4-D637-EA54-F20397B8A1DF}"/>
              </a:ext>
            </a:extLst>
          </p:cNvPr>
          <p:cNvGraphicFramePr>
            <a:graphicFrameLocks noGrp="1"/>
          </p:cNvGraphicFramePr>
          <p:nvPr>
            <p:extLst>
              <p:ext uri="{D42A27DB-BD31-4B8C-83A1-F6EECF244321}">
                <p14:modId xmlns:p14="http://schemas.microsoft.com/office/powerpoint/2010/main" val="1686480990"/>
              </p:ext>
            </p:extLst>
          </p:nvPr>
        </p:nvGraphicFramePr>
        <p:xfrm>
          <a:off x="6275465" y="566205"/>
          <a:ext cx="5738623" cy="6168108"/>
        </p:xfrm>
        <a:graphic>
          <a:graphicData uri="http://schemas.openxmlformats.org/drawingml/2006/table">
            <a:tbl>
              <a:tblPr/>
              <a:tblGrid>
                <a:gridCol w="394898">
                  <a:extLst>
                    <a:ext uri="{9D8B030D-6E8A-4147-A177-3AD203B41FA5}">
                      <a16:colId xmlns:a16="http://schemas.microsoft.com/office/drawing/2014/main" val="2943684033"/>
                    </a:ext>
                  </a:extLst>
                </a:gridCol>
                <a:gridCol w="1903915">
                  <a:extLst>
                    <a:ext uri="{9D8B030D-6E8A-4147-A177-3AD203B41FA5}">
                      <a16:colId xmlns:a16="http://schemas.microsoft.com/office/drawing/2014/main" val="496421887"/>
                    </a:ext>
                  </a:extLst>
                </a:gridCol>
                <a:gridCol w="734339">
                  <a:extLst>
                    <a:ext uri="{9D8B030D-6E8A-4147-A177-3AD203B41FA5}">
                      <a16:colId xmlns:a16="http://schemas.microsoft.com/office/drawing/2014/main" val="1220130008"/>
                    </a:ext>
                  </a:extLst>
                </a:gridCol>
                <a:gridCol w="772992">
                  <a:extLst>
                    <a:ext uri="{9D8B030D-6E8A-4147-A177-3AD203B41FA5}">
                      <a16:colId xmlns:a16="http://schemas.microsoft.com/office/drawing/2014/main" val="1126883973"/>
                    </a:ext>
                  </a:extLst>
                </a:gridCol>
                <a:gridCol w="769633">
                  <a:extLst>
                    <a:ext uri="{9D8B030D-6E8A-4147-A177-3AD203B41FA5}">
                      <a16:colId xmlns:a16="http://schemas.microsoft.com/office/drawing/2014/main" val="1276519523"/>
                    </a:ext>
                  </a:extLst>
                </a:gridCol>
                <a:gridCol w="1162846">
                  <a:extLst>
                    <a:ext uri="{9D8B030D-6E8A-4147-A177-3AD203B41FA5}">
                      <a16:colId xmlns:a16="http://schemas.microsoft.com/office/drawing/2014/main" val="3259130012"/>
                    </a:ext>
                  </a:extLst>
                </a:gridCol>
              </a:tblGrid>
              <a:tr h="694041">
                <a:tc>
                  <a:txBody>
                    <a:bodyPr/>
                    <a:lstStyle/>
                    <a:p>
                      <a:pPr algn="ctr" fontAlgn="ctr"/>
                      <a:r>
                        <a:rPr lang="vi-VN" sz="1600" b="1" i="0" u="none" strike="noStrike">
                          <a:solidFill>
                            <a:srgbClr val="000000"/>
                          </a:solidFill>
                          <a:effectLst/>
                          <a:latin typeface="+mn-lt"/>
                        </a:rPr>
                        <a:t>STT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Địa phương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Chỉ tiêu 2024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Đã thực hiện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Tỷ lệ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Vốn đầu tư đăng ký</a:t>
                      </a:r>
                    </a:p>
                    <a:p>
                      <a:pPr algn="ctr" fontAlgn="ctr"/>
                      <a:r>
                        <a:rPr lang="vi-VN" sz="1600" b="1" i="0" u="none" strike="noStrike">
                          <a:solidFill>
                            <a:srgbClr val="000000"/>
                          </a:solidFill>
                          <a:effectLst/>
                          <a:latin typeface="+mn-lt"/>
                        </a:rPr>
                        <a:t>(tỷ đồng)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327539"/>
                  </a:ext>
                </a:extLst>
              </a:tr>
              <a:tr h="465194">
                <a:tc>
                  <a:txBody>
                    <a:bodyPr/>
                    <a:lstStyle/>
                    <a:p>
                      <a:pPr algn="ctr" fontAlgn="ctr"/>
                      <a:r>
                        <a:rPr lang="vi-VN" sz="1600" b="1" i="0" u="none" strike="noStrike">
                          <a:solidFill>
                            <a:srgbClr val="000000"/>
                          </a:solidFill>
                          <a:effectLst/>
                          <a:latin typeface="+mn-lt"/>
                        </a:rPr>
                        <a:t>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Tổng số dự án thu hút năm 2024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61,0%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rPr>
                        <a:t>11.587</a:t>
                      </a:r>
                      <a:endParaRPr lang="vi-VN" sz="1600" b="1" i="0" u="none" strike="noStrike">
                        <a:solidFill>
                          <a:srgbClr val="000000"/>
                        </a:solidFill>
                        <a:effectLst/>
                        <a:latin typeface="+mn-lt"/>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537680"/>
                  </a:ext>
                </a:extLst>
              </a:tr>
              <a:tr h="1151736">
                <a:tc>
                  <a:txBody>
                    <a:bodyPr/>
                    <a:lstStyle/>
                    <a:p>
                      <a:pPr algn="ctr" fontAlgn="ctr"/>
                      <a:r>
                        <a:rPr lang="vi-VN" sz="1600" b="1" i="0" u="none" strike="noStrike">
                          <a:solidFill>
                            <a:srgbClr val="000000"/>
                          </a:solidFill>
                          <a:effectLst/>
                          <a:latin typeface="+mn-lt"/>
                        </a:rPr>
                        <a:t>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1" i="0" u="none" strike="noStrike">
                          <a:solidFill>
                            <a:srgbClr val="000000"/>
                          </a:solidFill>
                          <a:effectLst/>
                          <a:latin typeface="+mn-lt"/>
                        </a:rPr>
                        <a:t>Chỉ tiêu giao cho Sở Kế hoạch và Đầu tư và UBND các huyện, thị xã, thành phố</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70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42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60,0%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rPr>
                        <a:t>5.085</a:t>
                      </a:r>
                      <a:endParaRPr lang="vi-VN" sz="1600" b="1" i="0" u="none" strike="noStrike">
                        <a:solidFill>
                          <a:srgbClr val="000000"/>
                        </a:solidFill>
                        <a:effectLst/>
                        <a:latin typeface="+mn-lt"/>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910086"/>
                  </a:ext>
                </a:extLst>
              </a:tr>
              <a:tr h="236347">
                <a:tc>
                  <a:txBody>
                    <a:bodyPr/>
                    <a:lstStyle/>
                    <a:p>
                      <a:pPr algn="ctr" fontAlgn="ctr"/>
                      <a:r>
                        <a:rPr lang="vi-VN" sz="1600" b="0"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Phù Mỹ</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9</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112,5%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cs typeface="Arial" panose="020B0604020202020204" pitchFamily="34" charset="0"/>
                        </a:rPr>
                        <a:t>653</a:t>
                      </a:r>
                      <a:endParaRPr lang="vi-VN" sz="1600" b="1" i="0" u="none" strike="noStrike">
                        <a:solidFill>
                          <a:srgbClr val="000000"/>
                        </a:solidFill>
                        <a:effectLst/>
                        <a:latin typeface="+mn-lt"/>
                        <a:cs typeface="Arial" panose="020B0604020202020204" pitchFamily="34" charset="0"/>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472319"/>
                  </a:ext>
                </a:extLst>
              </a:tr>
              <a:tr h="373443">
                <a:tc>
                  <a:txBody>
                    <a:bodyPr/>
                    <a:lstStyle/>
                    <a:p>
                      <a:pPr algn="ctr" fontAlgn="ctr"/>
                      <a:r>
                        <a:rPr lang="vi-VN" sz="1600" b="0"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Tây Sơn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rPr>
                        <a:t>1.192</a:t>
                      </a:r>
                      <a:endParaRPr lang="vi-VN" sz="1600" b="1" i="0" u="none" strike="noStrike">
                        <a:solidFill>
                          <a:srgbClr val="000000"/>
                        </a:solidFill>
                        <a:effectLst/>
                        <a:latin typeface="+mn-lt"/>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06517"/>
                  </a:ext>
                </a:extLst>
              </a:tr>
              <a:tr h="236347">
                <a:tc>
                  <a:txBody>
                    <a:bodyPr/>
                    <a:lstStyle/>
                    <a:p>
                      <a:pPr algn="ctr" fontAlgn="ctr"/>
                      <a:r>
                        <a:rPr lang="vi-VN" sz="1600" b="0"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Thị xã Hoài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80,0%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cs typeface="Arial" panose="020B0604020202020204" pitchFamily="34" charset="0"/>
                        </a:rPr>
                        <a:t>862</a:t>
                      </a:r>
                      <a:endParaRPr lang="vi-VN" sz="1600" b="1" i="0" u="none" strike="noStrike">
                        <a:solidFill>
                          <a:srgbClr val="000000"/>
                        </a:solidFill>
                        <a:effectLst/>
                        <a:latin typeface="+mn-lt"/>
                        <a:cs typeface="Arial" panose="020B0604020202020204" pitchFamily="34" charset="0"/>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436098"/>
                  </a:ext>
                </a:extLst>
              </a:tr>
              <a:tr h="236347">
                <a:tc>
                  <a:txBody>
                    <a:bodyPr/>
                    <a:lstStyle/>
                    <a:p>
                      <a:pPr algn="ctr" fontAlgn="ctr"/>
                      <a:r>
                        <a:rPr lang="vi-VN" sz="1600" b="0"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Thị xã An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71,4%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128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030697"/>
                  </a:ext>
                </a:extLst>
              </a:tr>
              <a:tr h="236347">
                <a:tc>
                  <a:txBody>
                    <a:bodyPr/>
                    <a:lstStyle/>
                    <a:p>
                      <a:pPr algn="ctr" fontAlgn="ctr"/>
                      <a:r>
                        <a:rPr lang="vi-VN" sz="1600" b="0"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Tuy Phước</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60,0%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cs typeface="Arial" panose="020B0604020202020204" pitchFamily="34" charset="0"/>
                        </a:rPr>
                        <a:t>886</a:t>
                      </a:r>
                      <a:endParaRPr lang="vi-VN" sz="1600" b="1" i="0" u="none" strike="noStrike">
                        <a:solidFill>
                          <a:srgbClr val="000000"/>
                        </a:solidFill>
                        <a:effectLst/>
                        <a:latin typeface="+mn-lt"/>
                        <a:cs typeface="Arial" panose="020B0604020202020204" pitchFamily="34" charset="0"/>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157641"/>
                  </a:ext>
                </a:extLst>
              </a:tr>
              <a:tr h="236347">
                <a:tc>
                  <a:txBody>
                    <a:bodyPr/>
                    <a:lstStyle/>
                    <a:p>
                      <a:pPr algn="ctr" fontAlgn="ctr"/>
                      <a:r>
                        <a:rPr lang="vi-VN" sz="1600" b="0" i="0" u="none" strike="noStrike">
                          <a:solidFill>
                            <a:srgbClr val="000000"/>
                          </a:solidFill>
                          <a:effectLst/>
                          <a:latin typeface="+mn-lt"/>
                        </a:rPr>
                        <a:t>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An Lão</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50,0%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279085"/>
                  </a:ext>
                </a:extLst>
              </a:tr>
              <a:tr h="236347">
                <a:tc>
                  <a:txBody>
                    <a:bodyPr/>
                    <a:lstStyle/>
                    <a:p>
                      <a:pPr algn="ctr" fontAlgn="ctr"/>
                      <a:r>
                        <a:rPr lang="vi-VN" sz="1600" b="0"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Phù Cát</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28,6%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146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566787"/>
                  </a:ext>
                </a:extLst>
              </a:tr>
              <a:tr h="465194">
                <a:tc>
                  <a:txBody>
                    <a:bodyPr/>
                    <a:lstStyle/>
                    <a:p>
                      <a:pPr algn="ctr" fontAlgn="b"/>
                      <a:r>
                        <a:rPr lang="vi-VN" sz="1600" b="0" i="0" u="none" strike="noStrike">
                          <a:solidFill>
                            <a:srgbClr val="000000"/>
                          </a:solidFill>
                          <a:effectLst/>
                          <a:latin typeface="+mn-lt"/>
                        </a:rPr>
                        <a:t>8</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Thành phố Quy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28,6%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cs typeface="Arial" panose="020B0604020202020204" pitchFamily="34" charset="0"/>
                        </a:rPr>
                        <a:t>366</a:t>
                      </a:r>
                      <a:endParaRPr lang="vi-VN" sz="1600" b="1" i="0" u="none" strike="noStrike">
                        <a:solidFill>
                          <a:srgbClr val="000000"/>
                        </a:solidFill>
                        <a:effectLst/>
                        <a:latin typeface="+mn-lt"/>
                        <a:cs typeface="Arial" panose="020B0604020202020204" pitchFamily="34" charset="0"/>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574182"/>
                  </a:ext>
                </a:extLst>
              </a:tr>
              <a:tr h="236347">
                <a:tc>
                  <a:txBody>
                    <a:bodyPr/>
                    <a:lstStyle/>
                    <a:p>
                      <a:pPr algn="ctr" fontAlgn="ctr"/>
                      <a:r>
                        <a:rPr lang="vi-VN" sz="1600" b="0" i="0" u="none" strike="noStrike">
                          <a:solidFill>
                            <a:srgbClr val="000000"/>
                          </a:solidFill>
                          <a:effectLst/>
                          <a:latin typeface="+mn-lt"/>
                        </a:rPr>
                        <a:t>9</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Vân Canh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20,0%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823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233587"/>
                  </a:ext>
                </a:extLst>
              </a:tr>
              <a:tr h="236347">
                <a:tc>
                  <a:txBody>
                    <a:bodyPr/>
                    <a:lstStyle/>
                    <a:p>
                      <a:pPr algn="ctr" fontAlgn="ctr"/>
                      <a:r>
                        <a:rPr lang="vi-VN" sz="1600" b="0"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Hoài Ân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vi-VN" sz="1600" b="1" i="0" u="none" strike="noStrike">
                          <a:solidFill>
                            <a:srgbClr val="000000"/>
                          </a:solidFill>
                          <a:effectLst/>
                          <a:latin typeface="+mn-lt"/>
                        </a:rPr>
                        <a:t> 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1" i="0" u="none" strike="noStrike">
                          <a:solidFill>
                            <a:srgbClr val="000000"/>
                          </a:solidFill>
                          <a:effectLst/>
                          <a:latin typeface="+mn-lt"/>
                        </a:rPr>
                        <a:t>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477189"/>
                  </a:ext>
                </a:extLst>
              </a:tr>
              <a:tr h="236347">
                <a:tc>
                  <a:txBody>
                    <a:bodyPr/>
                    <a:lstStyle/>
                    <a:p>
                      <a:pPr algn="ctr" fontAlgn="ctr"/>
                      <a:r>
                        <a:rPr lang="vi-VN" sz="1600" b="0" i="0" u="none" strike="noStrike">
                          <a:solidFill>
                            <a:srgbClr val="000000"/>
                          </a:solidFill>
                          <a:effectLst/>
                          <a:latin typeface="+mn-lt"/>
                        </a:rPr>
                        <a:t>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Huyện Vĩnh Thạnh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vi-VN" sz="1600" b="1" i="0" u="none" strike="noStrike">
                          <a:solidFill>
                            <a:srgbClr val="000000"/>
                          </a:solidFill>
                          <a:effectLst/>
                          <a:latin typeface="+mn-lt"/>
                        </a:rPr>
                        <a:t> 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600" b="1" i="0" u="none" strike="noStrike">
                          <a:solidFill>
                            <a:srgbClr val="000000"/>
                          </a:solidFill>
                          <a:effectLst/>
                          <a:latin typeface="+mn-lt"/>
                        </a:rPr>
                        <a:t>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494339"/>
                  </a:ext>
                </a:extLst>
              </a:tr>
              <a:tr h="557155">
                <a:tc>
                  <a:txBody>
                    <a:bodyPr/>
                    <a:lstStyle/>
                    <a:p>
                      <a:pPr algn="ctr" fontAlgn="ctr"/>
                      <a:r>
                        <a:rPr lang="vi-VN" sz="1600" b="1" i="0" u="none" strike="noStrike">
                          <a:solidFill>
                            <a:srgbClr val="000000"/>
                          </a:solidFill>
                          <a:effectLst/>
                          <a:latin typeface="+mn-lt"/>
                        </a:rPr>
                        <a:t>II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1" i="0" u="none" strike="noStrike">
                          <a:solidFill>
                            <a:srgbClr val="000000"/>
                          </a:solidFill>
                          <a:effectLst/>
                          <a:latin typeface="+mn-lt"/>
                        </a:rPr>
                        <a:t>Ban Quản lý Khu kinh tế và các KCN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30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19</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63,3%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600" b="1" i="0" u="none" strike="noStrike">
                          <a:solidFill>
                            <a:srgbClr val="000000"/>
                          </a:solidFill>
                          <a:effectLst/>
                          <a:latin typeface="+mn-lt"/>
                        </a:rPr>
                        <a:t>6.502</a:t>
                      </a:r>
                      <a:endParaRPr lang="vi-VN" sz="1600" b="1" i="0" u="none" strike="noStrike">
                        <a:solidFill>
                          <a:srgbClr val="000000"/>
                        </a:solidFill>
                        <a:effectLst/>
                        <a:latin typeface="+mn-lt"/>
                      </a:endParaRP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579059"/>
                  </a:ext>
                </a:extLst>
              </a:tr>
            </a:tbl>
          </a:graphicData>
        </a:graphic>
      </p:graphicFrame>
    </p:spTree>
    <p:extLst>
      <p:ext uri="{BB962C8B-B14F-4D97-AF65-F5344CB8AC3E}">
        <p14:creationId xmlns:p14="http://schemas.microsoft.com/office/powerpoint/2010/main" val="60590004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4907-3C2D-A3E5-112E-218C96E3AA43}"/>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04F5C-4F14-2430-D430-5D1E8437C806}"/>
              </a:ext>
            </a:extLst>
          </p:cNvPr>
          <p:cNvGraphicFramePr>
            <a:graphicFrameLocks noGrp="1"/>
          </p:cNvGraphicFramePr>
          <p:nvPr>
            <p:extLst>
              <p:ext uri="{D42A27DB-BD31-4B8C-83A1-F6EECF244321}">
                <p14:modId xmlns:p14="http://schemas.microsoft.com/office/powerpoint/2010/main" val="712778054"/>
              </p:ext>
            </p:extLst>
          </p:nvPr>
        </p:nvGraphicFramePr>
        <p:xfrm>
          <a:off x="357376" y="477316"/>
          <a:ext cx="11393091" cy="5042380"/>
        </p:xfrm>
        <a:graphic>
          <a:graphicData uri="http://schemas.openxmlformats.org/drawingml/2006/table">
            <a:tbl>
              <a:tblPr firstRow="1" bandRow="1"/>
              <a:tblGrid>
                <a:gridCol w="1139309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800" kern="1200">
                          <a:solidFill>
                            <a:schemeClr val="dk1"/>
                          </a:solidFill>
                          <a:effectLst/>
                          <a:latin typeface="Arial" panose="020B0604020202020204" pitchFamily="34" charset="0"/>
                          <a:ea typeface="+mn-ea"/>
                          <a:cs typeface="Arial" panose="020B0604020202020204" pitchFamily="34" charset="0"/>
                        </a:rPr>
                        <a:t> Hiện còn </a:t>
                      </a:r>
                      <a:r>
                        <a:rPr lang="en-US" sz="2800" b="1" kern="1200">
                          <a:solidFill>
                            <a:schemeClr val="dk1"/>
                          </a:solidFill>
                          <a:effectLst/>
                          <a:latin typeface="Arial" panose="020B0604020202020204" pitchFamily="34" charset="0"/>
                          <a:ea typeface="+mn-ea"/>
                          <a:cs typeface="Arial" panose="020B0604020202020204" pitchFamily="34" charset="0"/>
                        </a:rPr>
                        <a:t>04 dự án</a:t>
                      </a:r>
                      <a:r>
                        <a:rPr lang="en-US" sz="2800" kern="1200">
                          <a:solidFill>
                            <a:schemeClr val="dk1"/>
                          </a:solidFill>
                          <a:effectLst/>
                          <a:latin typeface="Arial" panose="020B0604020202020204" pitchFamily="34" charset="0"/>
                          <a:ea typeface="+mn-ea"/>
                          <a:cs typeface="Arial" panose="020B0604020202020204" pitchFamily="34" charset="0"/>
                        </a:rPr>
                        <a:t> đợi chấp thuận chủ trương đầu tư từ UBND tỉnh với tổng vốn đăng ký 181,7 tỷ đồng, cụ thể như sau:</a:t>
                      </a:r>
                      <a:endParaRPr lang="vi-VN" sz="28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800" kern="1200">
                          <a:solidFill>
                            <a:schemeClr val="dk1"/>
                          </a:solidFill>
                          <a:effectLst/>
                          <a:latin typeface="Arial" panose="020B0604020202020204" pitchFamily="34" charset="0"/>
                          <a:ea typeface="+mn-ea"/>
                          <a:cs typeface="Arial" panose="020B0604020202020204" pitchFamily="34" charset="0"/>
                        </a:rPr>
                        <a:t>(1) Dự án Trang trại chăn heo Vĩnh Quang của Công ty TNHH Nông nghiệp Công nghệ cao Vĩnh Quang;</a:t>
                      </a:r>
                      <a:endParaRPr lang="vi-VN" sz="28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800" kern="1200">
                          <a:solidFill>
                            <a:schemeClr val="dk1"/>
                          </a:solidFill>
                          <a:effectLst/>
                          <a:latin typeface="Arial" panose="020B0604020202020204" pitchFamily="34" charset="0"/>
                          <a:ea typeface="+mn-ea"/>
                          <a:cs typeface="Arial" panose="020B0604020202020204" pitchFamily="34" charset="0"/>
                        </a:rPr>
                        <a:t>(2) Mở rộng nhà máy may Hoài Hương của Công ty CP May Hoài Hương; </a:t>
                      </a:r>
                      <a:endParaRPr lang="vi-VN" sz="28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800" kern="1200">
                          <a:solidFill>
                            <a:schemeClr val="dk1"/>
                          </a:solidFill>
                          <a:effectLst/>
                          <a:latin typeface="Arial" panose="020B0604020202020204" pitchFamily="34" charset="0"/>
                          <a:ea typeface="+mn-ea"/>
                          <a:cs typeface="Arial" panose="020B0604020202020204" pitchFamily="34" charset="0"/>
                        </a:rPr>
                        <a:t>(3) Dự án Nhà máy sản xuất cấu kiện trong xây dựng và nội thất của Công ty TNHH Thương mại Tổng hợp và Xây dựng Thiên Phú;</a:t>
                      </a:r>
                      <a:endParaRPr lang="vi-VN" sz="28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800" kern="1200">
                          <a:solidFill>
                            <a:schemeClr val="dk1"/>
                          </a:solidFill>
                          <a:effectLst/>
                          <a:latin typeface="Arial" panose="020B0604020202020204" pitchFamily="34" charset="0"/>
                          <a:ea typeface="+mn-ea"/>
                          <a:cs typeface="Arial" panose="020B0604020202020204" pitchFamily="34" charset="0"/>
                        </a:rPr>
                        <a:t>(4) Dự án Nhà máy sản xuất bàn ghế nhựa giả mây của Công ty TNHH Sản xuất - Thương mại Trần Gia.</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5FF4DA22-E1F2-1C6E-2EC0-DFE48E311B27}"/>
              </a:ext>
            </a:extLst>
          </p:cNvPr>
          <p:cNvSpPr/>
          <p:nvPr/>
        </p:nvSpPr>
        <p:spPr>
          <a:xfrm>
            <a:off x="1318416" y="147340"/>
            <a:ext cx="395108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p>
        </p:txBody>
      </p:sp>
    </p:spTree>
    <p:extLst>
      <p:ext uri="{BB962C8B-B14F-4D97-AF65-F5344CB8AC3E}">
        <p14:creationId xmlns:p14="http://schemas.microsoft.com/office/powerpoint/2010/main" val="67435050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41803-AC14-C215-7364-BB057D4A636D}"/>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C39CEEE-7725-A6C9-A9E6-CDA047598686}"/>
              </a:ext>
            </a:extLst>
          </p:cNvPr>
          <p:cNvGraphicFramePr>
            <a:graphicFrameLocks noGrp="1"/>
          </p:cNvGraphicFramePr>
          <p:nvPr>
            <p:extLst>
              <p:ext uri="{D42A27DB-BD31-4B8C-83A1-F6EECF244321}">
                <p14:modId xmlns:p14="http://schemas.microsoft.com/office/powerpoint/2010/main" val="650308392"/>
              </p:ext>
            </p:extLst>
          </p:nvPr>
        </p:nvGraphicFramePr>
        <p:xfrm>
          <a:off x="357376" y="97663"/>
          <a:ext cx="11581099" cy="6553200"/>
        </p:xfrm>
        <a:graphic>
          <a:graphicData uri="http://schemas.openxmlformats.org/drawingml/2006/table">
            <a:tbl>
              <a:tblPr firstRow="1" bandRow="1"/>
              <a:tblGrid>
                <a:gridCol w="1158109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28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400" kern="1200">
                          <a:solidFill>
                            <a:schemeClr val="dk1"/>
                          </a:solidFill>
                          <a:effectLst/>
                          <a:latin typeface="Arial" panose="020B0604020202020204" pitchFamily="34" charset="0"/>
                          <a:ea typeface="+mn-ea"/>
                          <a:cs typeface="Arial" panose="020B0604020202020204" pitchFamily="34" charset="0"/>
                        </a:rPr>
                        <a:t> Ngoài ra có 03 dự án đang thực hiện công tác đấu giá dự kiến hoàn thành trong năm 2024 với tổng vốn dự kiến 4.337,1 tỷ đồng, cụ thể:</a:t>
                      </a:r>
                      <a:endParaRPr lang="vi-VN" sz="24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400" kern="1200">
                          <a:solidFill>
                            <a:schemeClr val="dk1"/>
                          </a:solidFill>
                          <a:effectLst/>
                          <a:latin typeface="Arial" panose="020B0604020202020204" pitchFamily="34" charset="0"/>
                          <a:ea typeface="+mn-ea"/>
                          <a:cs typeface="Arial" panose="020B0604020202020204" pitchFamily="34" charset="0"/>
                        </a:rPr>
                        <a:t>(1) Dự án Khu dân cư, dịch vụ và giáo dục phía Tây đường Tây Sơn, thành phố Quy Nhơn với tổng vốn đầu tư dự kiến 1.702,2 tỷ đồng;</a:t>
                      </a:r>
                      <a:endParaRPr lang="vi-VN" sz="24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400" kern="1200">
                          <a:solidFill>
                            <a:schemeClr val="dk1"/>
                          </a:solidFill>
                          <a:effectLst/>
                          <a:latin typeface="Arial" panose="020B0604020202020204" pitchFamily="34" charset="0"/>
                          <a:ea typeface="+mn-ea"/>
                          <a:cs typeface="Arial" panose="020B0604020202020204" pitchFamily="34" charset="0"/>
                        </a:rPr>
                        <a:t>(2) Dự án Điểm số 2 (2-2), Khu du lịch biển Nhơn Lý – Cát Tiến với tổng vốn đầu tư dự kiến 2.563,5 tỷ đồng</a:t>
                      </a:r>
                      <a:endParaRPr lang="vi-VN" sz="2400" kern="1200">
                        <a:solidFill>
                          <a:schemeClr val="dk1"/>
                        </a:solidFill>
                        <a:effectLst/>
                        <a:latin typeface="Arial" panose="020B0604020202020204" pitchFamily="34" charset="0"/>
                        <a:ea typeface="+mn-ea"/>
                        <a:cs typeface="Arial" panose="020B0604020202020204" pitchFamily="34" charset="0"/>
                      </a:endParaRPr>
                    </a:p>
                    <a:p>
                      <a:pPr marL="285750" indent="-285750">
                        <a:spcBef>
                          <a:spcPts val="600"/>
                        </a:spcBef>
                        <a:buFont typeface="Arial" panose="020B0604020202020204" pitchFamily="34" charset="0"/>
                        <a:buChar char="•"/>
                      </a:pPr>
                      <a:r>
                        <a:rPr lang="en-US" sz="2400" kern="1200">
                          <a:solidFill>
                            <a:schemeClr val="dk1"/>
                          </a:solidFill>
                          <a:effectLst/>
                          <a:latin typeface="Arial" panose="020B0604020202020204" pitchFamily="34" charset="0"/>
                          <a:ea typeface="+mn-ea"/>
                          <a:cs typeface="Arial" panose="020B0604020202020204" pitchFamily="34" charset="0"/>
                        </a:rPr>
                        <a:t>(3) Dự án Bãi đỗ xe khu vực sườn núi Phương Mai với tổng vốn đầu tư dự kiến 71,4 tỷ đồng;</a:t>
                      </a:r>
                      <a:endParaRPr lang="vi-VN" sz="240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400" kern="1200">
                          <a:solidFill>
                            <a:schemeClr val="dk1"/>
                          </a:solidFill>
                          <a:effectLst/>
                          <a:latin typeface="Arial" panose="020B0604020202020204" pitchFamily="34" charset="0"/>
                          <a:ea typeface="+mn-ea"/>
                          <a:cs typeface="Arial" panose="020B0604020202020204" pitchFamily="34" charset="0"/>
                        </a:rPr>
                        <a:t> Bên cạnh đó, đang giải quyết 07 hồ sơ xin chấp thuận chủ trương dự án đầu tư mới.</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400" kern="1200">
                          <a:solidFill>
                            <a:schemeClr val="dk1"/>
                          </a:solidFill>
                          <a:effectLst/>
                          <a:latin typeface="Arial" panose="020B0604020202020204" pitchFamily="34" charset="0"/>
                          <a:ea typeface="+mn-ea"/>
                          <a:cs typeface="Arial" panose="020B0604020202020204" pitchFamily="34" charset="0"/>
                        </a:rPr>
                        <a:t>Ước tính năm 2024, thu hút được 80 dự án đầu tư. So với cùng kỳ năm trước giảm 6,9% về số dự án và tăng 11,6% về tổng vốn đầu tư (năm 2023 thu hút 86 dự án với tổng vốn 16.459,9 tỷ đồng).</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400" kern="1200">
                          <a:solidFill>
                            <a:schemeClr val="dk1"/>
                          </a:solidFill>
                          <a:effectLst/>
                          <a:latin typeface="Arial" panose="020B0604020202020204" pitchFamily="34" charset="0"/>
                          <a:ea typeface="+mn-ea"/>
                          <a:cs typeface="Arial" panose="020B0604020202020204" pitchFamily="34" charset="0"/>
                        </a:rPr>
                        <a:t>Điểm sáng trong thu hút đầu tư là đã có rất nhiều Tập đoàn lớn quan tâm, đến thăm và làm việc để tìm hiểu, nắm bắt cơ hội đầu tư tại tỉnh</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DB12257-7248-24BE-D83E-BE20D7C68370}"/>
              </a:ext>
            </a:extLst>
          </p:cNvPr>
          <p:cNvSpPr/>
          <p:nvPr/>
        </p:nvSpPr>
        <p:spPr>
          <a:xfrm>
            <a:off x="1318416" y="147340"/>
            <a:ext cx="4068743"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p>
        </p:txBody>
      </p:sp>
    </p:spTree>
    <p:extLst>
      <p:ext uri="{BB962C8B-B14F-4D97-AF65-F5344CB8AC3E}">
        <p14:creationId xmlns:p14="http://schemas.microsoft.com/office/powerpoint/2010/main" val="229530307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a:ea typeface="Roboto"/>
                <a:cs typeface="Roboto"/>
                <a:sym typeface="Roboto"/>
              </a:endParaRPr>
            </a:p>
            <a:p>
              <a:endParaRPr lang="en-US" sz="160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84609"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9.080</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4066163" y="4464660"/>
              <a:ext cx="1257844" cy="362927"/>
            </a:xfrm>
            <a:prstGeom prst="rect">
              <a:avLst/>
            </a:prstGeom>
            <a:noFill/>
          </p:spPr>
          <p:txBody>
            <a:bodyPr wrap="none" rtlCol="0">
              <a:spAutoFit/>
            </a:bodyPr>
            <a:lstStyle/>
            <a:p>
              <a:r>
                <a:rPr lang="en-US" sz="2800" b="1" err="1">
                  <a:solidFill>
                    <a:schemeClr val="accent6">
                      <a:lumMod val="50000"/>
                    </a:schemeClr>
                  </a:solidFill>
                  <a:ea typeface="Roboto" panose="02000000000000000000" pitchFamily="2" charset="0"/>
                  <a:cs typeface="Fira Sans Extra Condensed"/>
                  <a:sym typeface="Wingdings 3" panose="05040102010807070707" pitchFamily="18" charset="2"/>
                </a:rPr>
                <a:t>Tăng</a:t>
              </a:r>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 7,2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313738" y="1398307"/>
            <a:ext cx="3041976" cy="1655629"/>
            <a:chOff x="1663631" y="3163300"/>
            <a:chExt cx="207706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6600"/>
                  </a:solidFill>
                  <a:ea typeface="Roboto"/>
                  <a:cs typeface="Roboto"/>
                  <a:sym typeface="Roboto"/>
                </a:rPr>
                <a:t> </a:t>
              </a:r>
              <a:endParaRPr lang="en-US" sz="160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663631" y="3493286"/>
              <a:ext cx="2077067" cy="438581"/>
            </a:xfrm>
            <a:prstGeom prst="rect">
              <a:avLst/>
            </a:prstGeom>
            <a:noFill/>
          </p:spPr>
          <p:txBody>
            <a:bodyPr wrap="square" rtlCol="0">
              <a:spAutoFit/>
            </a:bodyPr>
            <a:lstStyle/>
            <a:p>
              <a:r>
                <a:rPr lang="en-US" sz="32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1.089 </a:t>
              </a:r>
              <a:r>
                <a:rPr lang="en" sz="2400">
                  <a:solidFill>
                    <a:schemeClr val="accent4">
                      <a:lumMod val="75000"/>
                    </a:schemeClr>
                  </a:solidFill>
                  <a:ea typeface="Roboto"/>
                  <a:cs typeface="Roboto"/>
                  <a:sym typeface="Wingdings 3" panose="05040102010807070707" pitchFamily="18" charset="2"/>
                </a:rPr>
                <a:t>doanh </a:t>
              </a:r>
              <a:r>
                <a:rPr lang="en" sz="2400" dirty="0">
                  <a:solidFill>
                    <a:schemeClr val="accent4">
                      <a:lumMod val="75000"/>
                    </a:schemeClr>
                  </a:solidFill>
                  <a:ea typeface="Roboto"/>
                  <a:cs typeface="Roboto"/>
                  <a:sym typeface="Wingdings 3" panose="05040102010807070707" pitchFamily="18" charset="2"/>
                </a:rPr>
                <a:t>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55988" y="3257543"/>
              <a:ext cx="1892009" cy="438581"/>
            </a:xfrm>
            <a:prstGeom prst="rect">
              <a:avLst/>
            </a:prstGeom>
            <a:noFill/>
          </p:spPr>
          <p:txBody>
            <a:bodyPr wrap="none" rtlCol="0">
              <a:spAutoFit/>
            </a:bodyPr>
            <a:lstStyle/>
            <a:p>
              <a:r>
                <a:rPr lang="en-US" sz="1600" b="1" spc="-31" dirty="0" err="1">
                  <a:ea typeface="Roboto"/>
                  <a:cs typeface="Roboto"/>
                  <a:sym typeface="Roboto"/>
                </a:rPr>
                <a:t>Doanh</a:t>
              </a:r>
              <a:r>
                <a:rPr lang="en-US" sz="1600" b="1" spc="-31" dirty="0">
                  <a:ea typeface="Roboto"/>
                  <a:cs typeface="Roboto"/>
                  <a:sym typeface="Roboto"/>
                </a:rPr>
                <a:t> </a:t>
              </a:r>
              <a:r>
                <a:rPr lang="en-US" sz="1600" b="1" spc="-31" dirty="0" err="1">
                  <a:ea typeface="Roboto"/>
                  <a:cs typeface="Roboto"/>
                  <a:sym typeface="Roboto"/>
                </a:rPr>
                <a:t>nghiệp</a:t>
              </a:r>
              <a:r>
                <a:rPr lang="en-US" sz="1600" b="1" spc="-31" dirty="0">
                  <a:ea typeface="Roboto"/>
                  <a:cs typeface="Roboto"/>
                  <a:sym typeface="Roboto"/>
                </a:rPr>
                <a:t> </a:t>
              </a:r>
              <a:r>
                <a:rPr lang="en-US" sz="1600" b="1" spc="-31" dirty="0" err="1">
                  <a:ea typeface="Roboto"/>
                  <a:cs typeface="Roboto"/>
                  <a:sym typeface="Roboto"/>
                </a:rPr>
                <a:t>thành</a:t>
              </a:r>
              <a:r>
                <a:rPr lang="en-US" sz="1600" b="1" spc="-31" dirty="0">
                  <a:ea typeface="Roboto"/>
                  <a:cs typeface="Roboto"/>
                  <a:sym typeface="Roboto"/>
                </a:rPr>
                <a:t> </a:t>
              </a:r>
              <a:r>
                <a:rPr lang="en-US" sz="1600" b="1" spc="-31" dirty="0" err="1">
                  <a:ea typeface="Roboto"/>
                  <a:cs typeface="Roboto"/>
                  <a:sym typeface="Roboto"/>
                </a:rPr>
                <a:t>lập</a:t>
              </a:r>
              <a:r>
                <a:rPr lang="en-US" sz="1600" b="1" spc="-31" dirty="0">
                  <a:ea typeface="Roboto"/>
                  <a:cs typeface="Roboto"/>
                  <a:sym typeface="Roboto"/>
                </a:rPr>
                <a:t>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2031095" y="3908976"/>
              <a:ext cx="1219529" cy="392415"/>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5,4%</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6" y="3318472"/>
            <a:ext cx="2576082" cy="1683379"/>
            <a:chOff x="3724249" y="3747130"/>
            <a:chExt cx="1932061"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30668" y="3841471"/>
              <a:ext cx="1918891" cy="426973"/>
            </a:xfrm>
            <a:prstGeom prst="rect">
              <a:avLst/>
            </a:prstGeom>
            <a:noFill/>
          </p:spPr>
          <p:txBody>
            <a:bodyPr wrap="none" rtlCol="0">
              <a:spAutoFit/>
            </a:bodyPr>
            <a:lstStyle/>
            <a:p>
              <a:r>
                <a:rPr lang="vi-VN" b="1" spc="-31" dirty="0">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17984" y="4114395"/>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604</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300405"/>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42802" y="3249080"/>
              <a:ext cx="1502527" cy="473536"/>
            </a:xfrm>
            <a:prstGeom prst="rect">
              <a:avLst/>
            </a:prstGeom>
            <a:noFill/>
          </p:spPr>
          <p:txBody>
            <a:bodyPr wrap="none" rtlCol="0">
              <a:spAutoFit/>
            </a:bodyPr>
            <a:lstStyle/>
            <a:p>
              <a:pPr algn="ctr" defTabSz="914377">
                <a:defRPr/>
              </a:pPr>
              <a:r>
                <a:rPr lang="en-US" sz="2000" b="1" dirty="0" err="1">
                  <a:ea typeface="Roboto"/>
                  <a:cs typeface="Roboto"/>
                  <a:sym typeface="Roboto"/>
                </a:rPr>
                <a:t>Hoạt</a:t>
              </a:r>
              <a:r>
                <a:rPr lang="en-US" sz="2000" b="1" dirty="0">
                  <a:ea typeface="Roboto"/>
                  <a:cs typeface="Roboto"/>
                  <a:sym typeface="Roboto"/>
                </a:rPr>
                <a:t> </a:t>
              </a:r>
              <a:r>
                <a:rPr lang="en-US" sz="2000" b="1" dirty="0" err="1">
                  <a:ea typeface="Roboto"/>
                  <a:cs typeface="Roboto"/>
                  <a:sym typeface="Roboto"/>
                </a:rPr>
                <a:t>động</a:t>
              </a:r>
              <a:r>
                <a:rPr lang="en-US" sz="2000" b="1" dirty="0">
                  <a:ea typeface="Roboto"/>
                  <a:cs typeface="Roboto"/>
                  <a:sym typeface="Roboto"/>
                </a:rPr>
                <a:t> </a:t>
              </a:r>
              <a:r>
                <a:rPr lang="en-US" sz="2000" b="1" dirty="0" err="1">
                  <a:ea typeface="Roboto"/>
                  <a:cs typeface="Roboto"/>
                  <a:sym typeface="Roboto"/>
                </a:rPr>
                <a:t>trở</a:t>
              </a:r>
              <a:r>
                <a:rPr lang="en-US" sz="2000" b="1" dirty="0">
                  <a:ea typeface="Roboto"/>
                  <a:cs typeface="Roboto"/>
                  <a:sym typeface="Roboto"/>
                </a:rPr>
                <a:t> </a:t>
              </a:r>
              <a:r>
                <a:rPr lang="en-US" sz="2000" b="1" dirty="0" err="1">
                  <a:ea typeface="Roboto"/>
                  <a:cs typeface="Roboto"/>
                  <a:sym typeface="Roboto"/>
                </a:rPr>
                <a:t>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297648"/>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6600"/>
                  </a:solidFill>
                  <a:ea typeface="Roboto"/>
                  <a:cs typeface="Roboto"/>
                  <a:sym typeface="Roboto"/>
                </a:rPr>
                <a:t> </a:t>
              </a:r>
              <a:endParaRPr lang="en-US" sz="160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783917" y="3584155"/>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91</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260093"/>
              <a:ext cx="1132978" cy="577081"/>
            </a:xfrm>
            <a:prstGeom prst="rect">
              <a:avLst/>
            </a:prstGeom>
            <a:noFill/>
          </p:spPr>
          <p:txBody>
            <a:bodyPr wrap="square" rtlCol="0">
              <a:spAutoFit/>
            </a:bodyPr>
            <a:lstStyle/>
            <a:p>
              <a:r>
                <a:rPr lang="en-US" sz="2800" b="1" spc="-31" dirty="0" err="1">
                  <a:ea typeface="Roboto"/>
                  <a:cs typeface="Roboto"/>
                  <a:sym typeface="Roboto"/>
                </a:rPr>
                <a:t>Giải</a:t>
              </a:r>
              <a:r>
                <a:rPr lang="en-US" sz="2800" b="1" spc="-31" dirty="0">
                  <a:ea typeface="Roboto"/>
                  <a:cs typeface="Roboto"/>
                  <a:sym typeface="Roboto"/>
                </a:rPr>
                <a:t> </a:t>
              </a:r>
              <a:r>
                <a:rPr lang="en-US" sz="2800" b="1" spc="-31" dirty="0" err="1">
                  <a:ea typeface="Roboto"/>
                  <a:cs typeface="Roboto"/>
                  <a:sym typeface="Roboto"/>
                </a:rPr>
                <a:t>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391572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379</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831489" y="412979"/>
            <a:ext cx="11018144"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Arial" panose="020B0604020202020204" pitchFamily="34" charset="0"/>
                <a:cs typeface="Arial" panose="020B0604020202020204" pitchFamily="34" charset="0"/>
              </a:rPr>
              <a:t>5.2. </a:t>
            </a:r>
            <a:r>
              <a:rPr lang="en-US" sz="2800" b="1" spc="-20" dirty="0" err="1">
                <a:solidFill>
                  <a:srgbClr val="100717"/>
                </a:solidFill>
                <a:latin typeface="Arial" panose="020B0604020202020204" pitchFamily="34" charset="0"/>
                <a:cs typeface="Arial" panose="020B0604020202020204" pitchFamily="34" charset="0"/>
              </a:rPr>
              <a:t>Quản</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lý</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đăng</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ký</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doanh</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nghiệp</a:t>
            </a:r>
            <a:r>
              <a:rPr lang="en-US" sz="2800" b="1" spc="-20" dirty="0">
                <a:solidFill>
                  <a:srgbClr val="100717"/>
                </a:solidFill>
                <a:latin typeface="Arial" panose="020B0604020202020204" pitchFamily="34" charset="0"/>
                <a:cs typeface="Arial" panose="020B0604020202020204" pitchFamily="34" charset="0"/>
              </a:rPr>
              <a:t>:  </a:t>
            </a:r>
            <a:r>
              <a:rPr lang="vi-VN" sz="2800" b="1" spc="-1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Tính </a:t>
            </a:r>
            <a:r>
              <a:rPr lang="vi-VN"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đến cuối tháng 11/2024</a:t>
            </a:r>
            <a:endParaRPr lang="en-US" sz="2800" b="1" spc="-20"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C038B9-E3A2-C8C2-8D31-D4BC181148E4}"/>
              </a:ext>
            </a:extLst>
          </p:cNvPr>
          <p:cNvSpPr txBox="1">
            <a:spLocks/>
          </p:cNvSpPr>
          <p:nvPr/>
        </p:nvSpPr>
        <p:spPr>
          <a:xfrm>
            <a:off x="1995425" y="4448687"/>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34,3%</a:t>
            </a:r>
            <a:endParaRPr lang="en-US" sz="2800" b="1" dirty="0">
              <a:solidFill>
                <a:schemeClr val="accent6">
                  <a:lumMod val="50000"/>
                </a:schemeClr>
              </a:solidFill>
            </a:endParaRPr>
          </a:p>
        </p:txBody>
      </p:sp>
      <p:sp>
        <p:nvSpPr>
          <p:cNvPr id="4" name="TextBox 3">
            <a:extLst>
              <a:ext uri="{FF2B5EF4-FFF2-40B4-BE49-F238E27FC236}">
                <a16:creationId xmlns:a16="http://schemas.microsoft.com/office/drawing/2014/main" id="{B59011EA-E296-78ED-2344-A1F73B68CF1E}"/>
              </a:ext>
            </a:extLst>
          </p:cNvPr>
          <p:cNvSpPr txBox="1">
            <a:spLocks/>
          </p:cNvSpPr>
          <p:nvPr/>
        </p:nvSpPr>
        <p:spPr>
          <a:xfrm>
            <a:off x="5370705" y="4466177"/>
            <a:ext cx="175887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6,0%</a:t>
            </a:r>
            <a:endParaRPr lang="en-US" sz="2800" b="1" dirty="0">
              <a:solidFill>
                <a:schemeClr val="accent6">
                  <a:lumMod val="50000"/>
                </a:schemeClr>
              </a:solidFill>
            </a:endParaRPr>
          </a:p>
        </p:txBody>
      </p:sp>
      <p:sp>
        <p:nvSpPr>
          <p:cNvPr id="5" name="TextBox 4">
            <a:extLst>
              <a:ext uri="{FF2B5EF4-FFF2-40B4-BE49-F238E27FC236}">
                <a16:creationId xmlns:a16="http://schemas.microsoft.com/office/drawing/2014/main" id="{A938123F-011B-DA99-2E18-EA4CC74A3127}"/>
              </a:ext>
            </a:extLst>
          </p:cNvPr>
          <p:cNvSpPr txBox="1">
            <a:spLocks/>
          </p:cNvSpPr>
          <p:nvPr/>
        </p:nvSpPr>
        <p:spPr>
          <a:xfrm>
            <a:off x="8551129" y="4483667"/>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dirty="0"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dirty="0">
                <a:solidFill>
                  <a:schemeClr val="accent6">
                    <a:lumMod val="50000"/>
                  </a:schemeClr>
                </a:solidFill>
                <a:ea typeface="Roboto" panose="02000000000000000000" pitchFamily="2" charset="0"/>
                <a:cs typeface="Roboto"/>
                <a:sym typeface="Wingdings 3" panose="05040102010807070707" pitchFamily="18" charset="2"/>
              </a:rPr>
              <a:t> 10,1%</a:t>
            </a:r>
            <a:endParaRPr lang="en-US" sz="2800" b="1" dirty="0">
              <a:solidFill>
                <a:schemeClr val="accent6">
                  <a:lumMod val="50000"/>
                </a:schemeClr>
              </a:solidFill>
            </a:endParaRPr>
          </a:p>
        </p:txBody>
      </p:sp>
    </p:spTree>
    <p:extLst>
      <p:ext uri="{BB962C8B-B14F-4D97-AF65-F5344CB8AC3E}">
        <p14:creationId xmlns:p14="http://schemas.microsoft.com/office/powerpoint/2010/main" val="1248626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433674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1439688735"/>
              </p:ext>
            </p:extLst>
          </p:nvPr>
        </p:nvGraphicFramePr>
        <p:xfrm>
          <a:off x="468830" y="1004544"/>
          <a:ext cx="11332912" cy="2590800"/>
        </p:xfrm>
        <a:graphic>
          <a:graphicData uri="http://schemas.openxmlformats.org/drawingml/2006/table">
            <a:tbl>
              <a:tblPr firstRow="1" bandRow="1"/>
              <a:tblGrid>
                <a:gridCol w="1133291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a:t>
                      </a:r>
                      <a:r>
                        <a:rPr lang="de-DE" sz="2400" b="0" kern="1200">
                          <a:solidFill>
                            <a:schemeClr val="dk1"/>
                          </a:solidFill>
                          <a:effectLst/>
                          <a:latin typeface="Arial" panose="020B0604020202020204" pitchFamily="34" charset="0"/>
                          <a:ea typeface="+mn-ea"/>
                          <a:cs typeface="Arial" panose="020B0604020202020204" pitchFamily="34" charset="0"/>
                        </a:rPr>
                        <a:t>định.</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9FD4F31-62E4-4815-D129-2E494A9447BF}"/>
              </a:ext>
            </a:extLst>
          </p:cNvPr>
          <p:cNvGraphicFramePr>
            <a:graphicFrameLocks noGrp="1"/>
          </p:cNvGraphicFramePr>
          <p:nvPr>
            <p:extLst>
              <p:ext uri="{D42A27DB-BD31-4B8C-83A1-F6EECF244321}">
                <p14:modId xmlns:p14="http://schemas.microsoft.com/office/powerpoint/2010/main" val="621330915"/>
              </p:ext>
            </p:extLst>
          </p:nvPr>
        </p:nvGraphicFramePr>
        <p:xfrm>
          <a:off x="601700" y="3172627"/>
          <a:ext cx="10988599" cy="3557780"/>
        </p:xfrm>
        <a:graphic>
          <a:graphicData uri="http://schemas.openxmlformats.org/drawingml/2006/table">
            <a:tbl>
              <a:tblPr firstRow="1" firstCol="1" bandRow="1"/>
              <a:tblGrid>
                <a:gridCol w="534891">
                  <a:extLst>
                    <a:ext uri="{9D8B030D-6E8A-4147-A177-3AD203B41FA5}">
                      <a16:colId xmlns:a16="http://schemas.microsoft.com/office/drawing/2014/main" val="3097429567"/>
                    </a:ext>
                  </a:extLst>
                </a:gridCol>
                <a:gridCol w="1128045">
                  <a:extLst>
                    <a:ext uri="{9D8B030D-6E8A-4147-A177-3AD203B41FA5}">
                      <a16:colId xmlns:a16="http://schemas.microsoft.com/office/drawing/2014/main" val="1791009692"/>
                    </a:ext>
                  </a:extLst>
                </a:gridCol>
                <a:gridCol w="529839">
                  <a:extLst>
                    <a:ext uri="{9D8B030D-6E8A-4147-A177-3AD203B41FA5}">
                      <a16:colId xmlns:a16="http://schemas.microsoft.com/office/drawing/2014/main" val="4001636488"/>
                    </a:ext>
                  </a:extLst>
                </a:gridCol>
                <a:gridCol w="1025772">
                  <a:extLst>
                    <a:ext uri="{9D8B030D-6E8A-4147-A177-3AD203B41FA5}">
                      <a16:colId xmlns:a16="http://schemas.microsoft.com/office/drawing/2014/main" val="1302237468"/>
                    </a:ext>
                  </a:extLst>
                </a:gridCol>
                <a:gridCol w="656350">
                  <a:extLst>
                    <a:ext uri="{9D8B030D-6E8A-4147-A177-3AD203B41FA5}">
                      <a16:colId xmlns:a16="http://schemas.microsoft.com/office/drawing/2014/main" val="590545328"/>
                    </a:ext>
                  </a:extLst>
                </a:gridCol>
                <a:gridCol w="656350">
                  <a:extLst>
                    <a:ext uri="{9D8B030D-6E8A-4147-A177-3AD203B41FA5}">
                      <a16:colId xmlns:a16="http://schemas.microsoft.com/office/drawing/2014/main" val="4254625019"/>
                    </a:ext>
                  </a:extLst>
                </a:gridCol>
                <a:gridCol w="663643">
                  <a:extLst>
                    <a:ext uri="{9D8B030D-6E8A-4147-A177-3AD203B41FA5}">
                      <a16:colId xmlns:a16="http://schemas.microsoft.com/office/drawing/2014/main" val="4174698309"/>
                    </a:ext>
                  </a:extLst>
                </a:gridCol>
                <a:gridCol w="663643">
                  <a:extLst>
                    <a:ext uri="{9D8B030D-6E8A-4147-A177-3AD203B41FA5}">
                      <a16:colId xmlns:a16="http://schemas.microsoft.com/office/drawing/2014/main" val="1429009835"/>
                    </a:ext>
                  </a:extLst>
                </a:gridCol>
                <a:gridCol w="757639">
                  <a:extLst>
                    <a:ext uri="{9D8B030D-6E8A-4147-A177-3AD203B41FA5}">
                      <a16:colId xmlns:a16="http://schemas.microsoft.com/office/drawing/2014/main" val="869902367"/>
                    </a:ext>
                  </a:extLst>
                </a:gridCol>
                <a:gridCol w="757639">
                  <a:extLst>
                    <a:ext uri="{9D8B030D-6E8A-4147-A177-3AD203B41FA5}">
                      <a16:colId xmlns:a16="http://schemas.microsoft.com/office/drawing/2014/main" val="4165323182"/>
                    </a:ext>
                  </a:extLst>
                </a:gridCol>
                <a:gridCol w="713072">
                  <a:extLst>
                    <a:ext uri="{9D8B030D-6E8A-4147-A177-3AD203B41FA5}">
                      <a16:colId xmlns:a16="http://schemas.microsoft.com/office/drawing/2014/main" val="2721041309"/>
                    </a:ext>
                  </a:extLst>
                </a:gridCol>
                <a:gridCol w="713072">
                  <a:extLst>
                    <a:ext uri="{9D8B030D-6E8A-4147-A177-3AD203B41FA5}">
                      <a16:colId xmlns:a16="http://schemas.microsoft.com/office/drawing/2014/main" val="870937673"/>
                    </a:ext>
                  </a:extLst>
                </a:gridCol>
                <a:gridCol w="666884">
                  <a:extLst>
                    <a:ext uri="{9D8B030D-6E8A-4147-A177-3AD203B41FA5}">
                      <a16:colId xmlns:a16="http://schemas.microsoft.com/office/drawing/2014/main" val="220343832"/>
                    </a:ext>
                  </a:extLst>
                </a:gridCol>
                <a:gridCol w="760880">
                  <a:extLst>
                    <a:ext uri="{9D8B030D-6E8A-4147-A177-3AD203B41FA5}">
                      <a16:colId xmlns:a16="http://schemas.microsoft.com/office/drawing/2014/main" val="376475474"/>
                    </a:ext>
                  </a:extLst>
                </a:gridCol>
                <a:gridCol w="760880">
                  <a:extLst>
                    <a:ext uri="{9D8B030D-6E8A-4147-A177-3AD203B41FA5}">
                      <a16:colId xmlns:a16="http://schemas.microsoft.com/office/drawing/2014/main" val="816552356"/>
                    </a:ext>
                  </a:extLst>
                </a:gridCol>
              </a:tblGrid>
              <a:tr h="0">
                <a:tc rowSpan="2">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STT</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Chỉ tiêu</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Đơn vị tính</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Ước thực hiện năm 2024 của tỉnh</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11">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Ước thực hiện năm 2024 của các địa phương</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140648324"/>
                  </a:ext>
                </a:extLst>
              </a:tr>
              <a:tr h="942340">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Quy Nhơn</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An Nhơn</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Hoài Nhơn</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Phù Cát</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Phù Mỹ</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Tuy Phước</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Tây Sơn</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Hoài Ân</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An Lão</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Vân Canh</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Vĩnh Thạnh</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0500925"/>
                  </a:ext>
                </a:extLst>
              </a:tr>
              <a:tr h="209550">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2</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3</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6</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9</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11</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12</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13</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i="1">
                          <a:effectLst/>
                          <a:latin typeface="Arial" panose="020B0604020202020204" pitchFamily="34" charset="0"/>
                          <a:ea typeface="Times New Roman" panose="02020603050405020304" pitchFamily="18" charset="0"/>
                          <a:cs typeface="Arial" panose="020B0604020202020204" pitchFamily="34" charset="0"/>
                        </a:rPr>
                        <a:t>15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710457"/>
                  </a:ext>
                </a:extLst>
              </a:tr>
              <a:tr h="838200">
                <a:tc>
                  <a:txBody>
                    <a:bodyPr/>
                    <a:lstStyle/>
                    <a:p>
                      <a:pPr algn="ctr">
                        <a:lnSpc>
                          <a:spcPct val="115000"/>
                        </a:lnSpc>
                        <a:spcAft>
                          <a:spcPts val="10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Tỷ lệ chất thải rắn ở đô thị được thu gom</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92,74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98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95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86</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87,5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90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69</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2452864"/>
                  </a:ext>
                </a:extLst>
              </a:tr>
              <a:tr h="970915">
                <a:tc>
                  <a:txBody>
                    <a:bodyPr/>
                    <a:lstStyle/>
                    <a:p>
                      <a:pPr algn="ctr">
                        <a:lnSpc>
                          <a:spcPct val="115000"/>
                        </a:lnSpc>
                        <a:spcAft>
                          <a:spcPts val="1000"/>
                        </a:spcAft>
                      </a:pPr>
                      <a:r>
                        <a:rPr lang="vi-VN"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Tỷ lệ chất thải rắn ở nông thôn được thu gom</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b="1">
                          <a:effectLst/>
                          <a:latin typeface="Arial" panose="020B0604020202020204" pitchFamily="34" charset="0"/>
                          <a:ea typeface="Times New Roman" panose="02020603050405020304" pitchFamily="18" charset="0"/>
                          <a:cs typeface="Arial" panose="020B0604020202020204" pitchFamily="34" charset="0"/>
                        </a:rPr>
                        <a:t>73,15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98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67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80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70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44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55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65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ts val="1000"/>
                        </a:spcAft>
                      </a:pPr>
                      <a:r>
                        <a:rPr lang="en-US" sz="1400">
                          <a:effectLst/>
                          <a:latin typeface="Arial" panose="020B0604020202020204" pitchFamily="34" charset="0"/>
                          <a:ea typeface="Times New Roman" panose="02020603050405020304" pitchFamily="18" charset="0"/>
                          <a:cs typeface="Arial" panose="020B0604020202020204" pitchFamily="34" charset="0"/>
                        </a:rPr>
                        <a:t>58,1</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240658"/>
                  </a:ext>
                </a:extLst>
              </a:tr>
            </a:tbl>
          </a:graphicData>
        </a:graphic>
      </p:graphicFrame>
    </p:spTree>
    <p:extLst>
      <p:ext uri="{BB962C8B-B14F-4D97-AF65-F5344CB8AC3E}">
        <p14:creationId xmlns:p14="http://schemas.microsoft.com/office/powerpoint/2010/main" val="2481304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664595" y="19250"/>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Arial" panose="020B0604020202020204" pitchFamily="34" charset="0"/>
                <a:ea typeface="+mj-ea"/>
                <a:cs typeface="Arial" panose="020B0604020202020204" pitchFamily="34"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62612" y="739831"/>
            <a:ext cx="12226425" cy="5489310"/>
          </a:xfrm>
          <a:prstGeom prst="rect">
            <a:avLst/>
          </a:prstGeom>
        </p:spPr>
        <p:txBody>
          <a:bodyPr vert="horz" lIns="91440" tIns="45720" rIns="91440" bIns="45720" rtlCol="0">
            <a:noAutofit/>
          </a:bodyPr>
          <a:lstStyle/>
          <a:p>
            <a:pPr lvl="1" indent="-228600" algn="just">
              <a:spcAft>
                <a:spcPts val="600"/>
              </a:spcAft>
              <a:buSzPct val="100000"/>
              <a:buFont typeface="Arial" panose="020B0604020202020204" pitchFamily="34" charset="0"/>
              <a:buChar char="•"/>
            </a:pPr>
            <a:r>
              <a:rPr lang="vi-VN" sz="2200" b="0" kern="1200">
                <a:solidFill>
                  <a:schemeClr val="dk1"/>
                </a:solidFill>
                <a:effectLst/>
                <a:latin typeface="Arial" panose="020B0604020202020204" pitchFamily="34" charset="0"/>
                <a:ea typeface="+mn-ea"/>
                <a:cs typeface="Arial" panose="020B0604020202020204" pitchFamily="34" charset="0"/>
              </a:rPr>
              <a:t>N</a:t>
            </a:r>
            <a:r>
              <a:rPr lang="nl-NL" sz="2200" b="0" kern="1200">
                <a:solidFill>
                  <a:schemeClr val="dk1"/>
                </a:solidFill>
                <a:effectLst/>
                <a:latin typeface="Arial" panose="020B0604020202020204" pitchFamily="34" charset="0"/>
                <a:ea typeface="+mn-ea"/>
                <a:cs typeface="Arial" panose="020B0604020202020204" pitchFamily="34" charset="0"/>
              </a:rPr>
              <a:t>gành Giáo dục và Đào</a:t>
            </a:r>
            <a:r>
              <a:rPr lang="nl-NL" sz="2200">
                <a:solidFill>
                  <a:schemeClr val="dk1"/>
                </a:solidFill>
                <a:latin typeface="Arial" panose="020B0604020202020204" pitchFamily="34" charset="0"/>
                <a:cs typeface="Arial" panose="020B0604020202020204" pitchFamily="34" charset="0"/>
              </a:rPr>
              <a:t> tạo </a:t>
            </a:r>
            <a:r>
              <a:rPr lang="da-DK" sz="2200">
                <a:solidFill>
                  <a:schemeClr val="dk1"/>
                </a:solidFill>
                <a:latin typeface="Arial" panose="020B0604020202020204" pitchFamily="34" charset="0"/>
                <a:cs typeface="Arial" panose="020B0604020202020204" pitchFamily="34" charset="0"/>
              </a:rPr>
              <a:t>đã </a:t>
            </a:r>
            <a:r>
              <a:rPr lang="vi-VN" sz="2200">
                <a:solidFill>
                  <a:schemeClr val="dk1"/>
                </a:solidFill>
                <a:latin typeface="Arial" panose="020B0604020202020204" pitchFamily="34" charset="0"/>
                <a:cs typeface="Arial" panose="020B0604020202020204" pitchFamily="34" charset="0"/>
              </a:rPr>
              <a:t>hoàn thành công tác tuyển sinh các lớp đầu cấp; chuẩn bị đầy đủ các điều kiện về cơ sở vật chất, đội ngũ và tổ chức khai giảng năm học 2024-2025 đảm bảo theo quy định</a:t>
            </a:r>
          </a:p>
          <a:p>
            <a:pPr lvl="1" indent="-228600" algn="just">
              <a:spcAft>
                <a:spcPts val="6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Các hoạt động văn hoá, thông tin, văn nghệ, thể dục thể thao</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được </a:t>
            </a:r>
            <a:r>
              <a:rPr lang="en-US" sz="2200">
                <a:solidFill>
                  <a:schemeClr val="dk1"/>
                </a:solidFill>
                <a:latin typeface="Arial" panose="020B0604020202020204" pitchFamily="34" charset="0"/>
                <a:cs typeface="Arial" panose="020B0604020202020204" pitchFamily="34" charset="0"/>
              </a:rPr>
              <a:t>chuẩn bị </a:t>
            </a:r>
            <a:r>
              <a:rPr lang="vi-VN" sz="2200">
                <a:solidFill>
                  <a:schemeClr val="dk1"/>
                </a:solidFill>
                <a:latin typeface="Arial" panose="020B0604020202020204" pitchFamily="34" charset="0"/>
                <a:cs typeface="Arial" panose="020B0604020202020204" pitchFamily="34" charset="0"/>
              </a:rPr>
              <a:t>tổ chức </a:t>
            </a:r>
            <a:r>
              <a:rPr lang="en-US" sz="2200">
                <a:solidFill>
                  <a:schemeClr val="dk1"/>
                </a:solidFill>
                <a:latin typeface="Arial" panose="020B0604020202020204" pitchFamily="34" charset="0"/>
                <a:cs typeface="Arial" panose="020B0604020202020204" pitchFamily="34" charset="0"/>
              </a:rPr>
              <a:t>chu đáo</a:t>
            </a:r>
            <a:r>
              <a:rPr lang="vi-VN" sz="2200">
                <a:solidFill>
                  <a:schemeClr val="dk1"/>
                </a:solidFill>
                <a:latin typeface="Arial" panose="020B0604020202020204" pitchFamily="34" charset="0"/>
                <a:cs typeface="Arial" panose="020B0604020202020204" pitchFamily="34" charset="0"/>
              </a:rPr>
              <a:t>, nổi bật là Chương trình </a:t>
            </a:r>
            <a:r>
              <a:rPr lang="it-IT" sz="2200">
                <a:solidFill>
                  <a:schemeClr val="dk1"/>
                </a:solidFill>
                <a:latin typeface="Arial" panose="020B0604020202020204" pitchFamily="34" charset="0"/>
                <a:cs typeface="Arial" panose="020B0604020202020204" pitchFamily="34" charset="0"/>
              </a:rPr>
              <a:t>Chào mừng Kỷ niệm 9</a:t>
            </a:r>
            <a:r>
              <a:rPr lang="vi-VN" sz="2200">
                <a:solidFill>
                  <a:schemeClr val="dk1"/>
                </a:solidFill>
                <a:latin typeface="Arial" panose="020B0604020202020204" pitchFamily="34" charset="0"/>
                <a:cs typeface="Arial" panose="020B0604020202020204" pitchFamily="34" charset="0"/>
              </a:rPr>
              <a:t>4</a:t>
            </a:r>
            <a:r>
              <a:rPr lang="it-IT" sz="2200">
                <a:solidFill>
                  <a:schemeClr val="dk1"/>
                </a:solidFill>
                <a:latin typeface="Arial" panose="020B0604020202020204" pitchFamily="34" charset="0"/>
                <a:cs typeface="Arial" panose="020B0604020202020204" pitchFamily="34" charset="0"/>
              </a:rPr>
              <a:t> năm ngày thành lập Đảng cộng sản Việt Nam; Lễ Kỷ niệm 23</a:t>
            </a:r>
            <a:r>
              <a:rPr lang="vi-VN" sz="2200">
                <a:solidFill>
                  <a:schemeClr val="dk1"/>
                </a:solidFill>
                <a:latin typeface="Arial" panose="020B0604020202020204" pitchFamily="34" charset="0"/>
                <a:cs typeface="Arial" panose="020B0604020202020204" pitchFamily="34" charset="0"/>
              </a:rPr>
              <a:t>5</a:t>
            </a:r>
            <a:r>
              <a:rPr lang="it-IT" sz="2200">
                <a:solidFill>
                  <a:schemeClr val="dk1"/>
                </a:solidFill>
                <a:latin typeface="Arial" panose="020B0604020202020204" pitchFamily="34" charset="0"/>
                <a:cs typeface="Arial" panose="020B0604020202020204" pitchFamily="34" charset="0"/>
              </a:rPr>
              <a:t> năm Chiến thắng Ngọc Hồi - Đống Đa; Ngày hội Văn hóa - Thể thao các dân tộc thiểu số tỉnh Bình Định lần thứ XVII năm 2024; </a:t>
            </a:r>
            <a:r>
              <a:rPr lang="en-US" sz="2200">
                <a:solidFill>
                  <a:schemeClr val="dk1"/>
                </a:solidFill>
                <a:latin typeface="Arial" panose="020B0604020202020204" pitchFamily="34" charset="0"/>
                <a:cs typeface="Arial" panose="020B0604020202020204" pitchFamily="34" charset="0"/>
              </a:rPr>
              <a:t>chuỗi sự kiện Chương trình “Du lịch, Điện ảnh và Thể thao - Tự hào bản sắc Việt”;…</a:t>
            </a:r>
          </a:p>
          <a:p>
            <a:pPr lvl="1" indent="-228600" algn="just">
              <a:spcAft>
                <a:spcPts val="6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Công tác phòng, chống dịch bệnh được tập trung triển khai kịp thời, hiệu quả. Đảm bảo đầy đủ thuốc, hóa chất, vật tư, thiết bị phòng chống dịch bệnh trên địa bàn tỉnh.</a:t>
            </a:r>
          </a:p>
          <a:p>
            <a:pPr lvl="1" indent="-228600" algn="just">
              <a:spcAft>
                <a:spcPts val="600"/>
              </a:spcAft>
              <a:buSzPct val="100000"/>
              <a:buFont typeface="Arial" panose="020B0604020202020204" pitchFamily="34" charset="0"/>
              <a:buChar char="•"/>
            </a:pPr>
            <a:r>
              <a:rPr lang="pt-BR" sz="2200">
                <a:solidFill>
                  <a:schemeClr val="dk1"/>
                </a:solidFill>
                <a:latin typeface="Arial" panose="020B0604020202020204" pitchFamily="34" charset="0"/>
                <a:cs typeface="Arial" panose="020B0604020202020204" pitchFamily="34" charset="0"/>
              </a:rPr>
              <a:t>An sinh xã hội tiếp tục được các cấp, các ngành, các địa phương quan tâm chỉ đạo thực hiện. </a:t>
            </a:r>
            <a:r>
              <a:rPr lang="en-US" sz="2200">
                <a:solidFill>
                  <a:schemeClr val="dk1"/>
                </a:solidFill>
                <a:latin typeface="Arial" panose="020B0604020202020204" pitchFamily="34" charset="0"/>
                <a:cs typeface="Arial" panose="020B0604020202020204" pitchFamily="34" charset="0"/>
              </a:rPr>
              <a:t>Nhân các dịp kỷ niệm, các ngày Lễ lớn của tỉnh và đất nước đều tổ chức thăm, </a:t>
            </a:r>
            <a:r>
              <a:rPr lang="da-DK" sz="2200">
                <a:solidFill>
                  <a:schemeClr val="dk1"/>
                </a:solidFill>
                <a:latin typeface="Arial" panose="020B0604020202020204" pitchFamily="34" charset="0"/>
                <a:cs typeface="Arial" panose="020B0604020202020204" pitchFamily="34" charset="0"/>
              </a:rPr>
              <a:t>t</a:t>
            </a:r>
            <a:r>
              <a:rPr lang="en-US" sz="2200">
                <a:solidFill>
                  <a:schemeClr val="dk1"/>
                </a:solidFill>
                <a:latin typeface="Arial" panose="020B0604020202020204" pitchFamily="34" charset="0"/>
                <a:cs typeface="Arial" panose="020B0604020202020204" pitchFamily="34" charset="0"/>
              </a:rPr>
              <a:t>ặng quà của tới người có công với cách mạng kịp thời, đầy đủ...</a:t>
            </a:r>
          </a:p>
          <a:p>
            <a:pPr lvl="1" indent="-228600" algn="just">
              <a:spcAft>
                <a:spcPts val="6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Đã chuẩn bị chu đáo để triển khai xoá nhà tạm, nhà dột nát cho hộ nghèo và cận nghèo trên địa bàn tỉnh. Tỉnh đã thành lập Ban Chỉ đạo, xây dựng Quy chế làm việc, phân công nhiệm vụ cụ thể cho các thành viên của Ban Chỉ đạo đồng thời xây dựng Kế hoạch tổ chức thực hiện năm 2025 trên địa bàn tỉnh</a:t>
            </a:r>
          </a:p>
        </p:txBody>
      </p:sp>
    </p:spTree>
    <p:extLst>
      <p:ext uri="{BB962C8B-B14F-4D97-AF65-F5344CB8AC3E}">
        <p14:creationId xmlns:p14="http://schemas.microsoft.com/office/powerpoint/2010/main" val="365272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891965" y="195705"/>
            <a:ext cx="3817712"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Arial" panose="020B0604020202020204" pitchFamily="34" charset="0"/>
                <a:cs typeface="Arial" panose="020B0604020202020204" pitchFamily="34" charset="0"/>
              </a:rPr>
              <a:t>8. </a:t>
            </a:r>
            <a:r>
              <a:rPr lang="en-US" sz="2800" b="1" spc="-20" dirty="0" err="1">
                <a:solidFill>
                  <a:srgbClr val="100717"/>
                </a:solidFill>
                <a:latin typeface="Arial" panose="020B0604020202020204" pitchFamily="34" charset="0"/>
                <a:cs typeface="Arial" panose="020B0604020202020204" pitchFamily="34" charset="0"/>
              </a:rPr>
              <a:t>Công</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tác</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Nội</a:t>
            </a:r>
            <a:r>
              <a:rPr lang="en-US" sz="2800" b="1" spc="-20" dirty="0">
                <a:solidFill>
                  <a:srgbClr val="100717"/>
                </a:solidFill>
                <a:latin typeface="Arial" panose="020B0604020202020204" pitchFamily="34" charset="0"/>
                <a:cs typeface="Arial" panose="020B0604020202020204" pitchFamily="34" charset="0"/>
              </a:rPr>
              <a:t> </a:t>
            </a:r>
            <a:r>
              <a:rPr lang="en-US" sz="2800" b="1" spc="-20" dirty="0" err="1">
                <a:solidFill>
                  <a:srgbClr val="100717"/>
                </a:solidFill>
                <a:latin typeface="Arial" panose="020B0604020202020204" pitchFamily="34" charset="0"/>
                <a:cs typeface="Arial" panose="020B0604020202020204" pitchFamily="34" charset="0"/>
              </a:rPr>
              <a:t>chính</a:t>
            </a:r>
            <a:endParaRPr lang="en-US" sz="2800" b="1" spc="-20" dirty="0">
              <a:solidFill>
                <a:srgbClr val="100717"/>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1517998412"/>
              </p:ext>
            </p:extLst>
          </p:nvPr>
        </p:nvGraphicFramePr>
        <p:xfrm>
          <a:off x="536780" y="899198"/>
          <a:ext cx="11275467" cy="4381245"/>
        </p:xfrm>
        <a:graphic>
          <a:graphicData uri="http://schemas.openxmlformats.org/drawingml/2006/table">
            <a:tbl>
              <a:tblPr firstRow="1" bandRow="1"/>
              <a:tblGrid>
                <a:gridCol w="11275467">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600" b="0" kern="1200" dirty="0">
                          <a:solidFill>
                            <a:srgbClr val="100717"/>
                          </a:solidFill>
                          <a:effectLst/>
                          <a:latin typeface="Arial" panose="020B0604020202020204" pitchFamily="34" charset="0"/>
                          <a:ea typeface="+mn-ea"/>
                          <a:cs typeface="Arial" panose="020B0604020202020204" pitchFamily="34" charset="0"/>
                        </a:rPr>
                        <a:t> T</a:t>
                      </a:r>
                      <a:r>
                        <a:rPr lang="en-US" sz="2600" b="0" kern="1200" dirty="0" err="1">
                          <a:solidFill>
                            <a:srgbClr val="100717"/>
                          </a:solidFill>
                          <a:effectLst/>
                          <a:latin typeface="Arial" panose="020B0604020202020204" pitchFamily="34" charset="0"/>
                          <a:ea typeface="+mn-ea"/>
                          <a:cs typeface="Arial" panose="020B0604020202020204" pitchFamily="34" charset="0"/>
                        </a:rPr>
                        <a:t>iếp</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tục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củng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cố</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kiện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toàn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tổ</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chức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bộ</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máy</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nâng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cao</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hiệu</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lực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hiệu</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quả</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hoạt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động</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của</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chính</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quyền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các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cấp</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gắn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với</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vị</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trí</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việc</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làm</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và</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tinh</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giản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biên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chế</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sắp</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xếp</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đơn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vị</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hành</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chính</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cấp</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xã</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trên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địa</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err="1">
                          <a:solidFill>
                            <a:srgbClr val="100717"/>
                          </a:solidFill>
                          <a:effectLst/>
                          <a:latin typeface="Arial" panose="020B0604020202020204" pitchFamily="34" charset="0"/>
                          <a:ea typeface="+mn-ea"/>
                          <a:cs typeface="Arial" panose="020B0604020202020204" pitchFamily="34" charset="0"/>
                        </a:rPr>
                        <a:t>bàn</a:t>
                      </a:r>
                      <a:r>
                        <a:rPr lang="en-US" sz="2600" b="0" kern="1200">
                          <a:solidFill>
                            <a:srgbClr val="100717"/>
                          </a:solidFill>
                          <a:effectLst/>
                          <a:latin typeface="Arial" panose="020B0604020202020204" pitchFamily="34" charset="0"/>
                          <a:ea typeface="+mn-ea"/>
                          <a:cs typeface="Arial" panose="020B0604020202020204" pitchFamily="34" charset="0"/>
                        </a:rPr>
                        <a:t> tỉnh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rgbClr val="100717"/>
                          </a:solidFill>
                          <a:effectLst/>
                          <a:latin typeface="Arial" panose="020B0604020202020204" pitchFamily="34" charset="0"/>
                          <a:ea typeface="+mn-ea"/>
                          <a:cs typeface="Arial" panose="020B0604020202020204" pitchFamily="34" charset="0"/>
                        </a:rPr>
                        <a:t> </a:t>
                      </a:r>
                      <a:r>
                        <a:rPr lang="vi-VN" sz="2600" b="0" kern="1200">
                          <a:solidFill>
                            <a:srgbClr val="100717"/>
                          </a:solidFill>
                          <a:effectLst/>
                          <a:latin typeface="Arial" panose="020B0604020202020204" pitchFamily="34" charset="0"/>
                          <a:ea typeface="+mn-ea"/>
                          <a:cs typeface="Arial" panose="020B0604020202020204" pitchFamily="34" charset="0"/>
                        </a:rPr>
                        <a:t>Công tác tiếp dân và giải quyết khiếu nại, tố cáo thực hiện đảm bảo theo quy chế</a:t>
                      </a:r>
                      <a:endParaRPr lang="en-US" sz="2600" b="0" kern="1200">
                        <a:solidFill>
                          <a:srgbClr val="100717"/>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a:solidFill>
                            <a:srgbClr val="100717"/>
                          </a:solidFill>
                          <a:effectLst/>
                          <a:latin typeface="Arial" panose="020B0604020202020204" pitchFamily="34" charset="0"/>
                          <a:ea typeface="+mn-ea"/>
                          <a:cs typeface="Arial" panose="020B0604020202020204" pitchFamily="34" charset="0"/>
                        </a:rPr>
                        <a:t> Tình </a:t>
                      </a:r>
                      <a:r>
                        <a:rPr lang="vi-VN" sz="2600" b="0" kern="1200" dirty="0">
                          <a:solidFill>
                            <a:srgbClr val="100717"/>
                          </a:solidFill>
                          <a:effectLst/>
                          <a:latin typeface="Arial" panose="020B0604020202020204" pitchFamily="34" charset="0"/>
                          <a:ea typeface="+mn-ea"/>
                          <a:cs typeface="Arial" panose="020B0604020202020204" pitchFamily="34" charset="0"/>
                        </a:rPr>
                        <a:t>hình an ninh chính trị và trật tự an toàn xã hội cơ bản ổn định. </a:t>
                      </a:r>
                      <a:r>
                        <a:rPr lang="it-IT" sz="2600" b="0" kern="1200" dirty="0">
                          <a:solidFill>
                            <a:srgbClr val="100717"/>
                          </a:solidFill>
                          <a:effectLst/>
                          <a:latin typeface="Arial" panose="020B0604020202020204" pitchFamily="34" charset="0"/>
                          <a:ea typeface="+mn-ea"/>
                          <a:cs typeface="Arial" panose="020B0604020202020204" pitchFamily="34" charset="0"/>
                        </a:rPr>
                        <a:t>Đã hoàn thành việc giao quân năm 2024, đạt 100% chỉ tiêu. </a:t>
                      </a:r>
                      <a:r>
                        <a:rPr lang="vi-VN" sz="2600" b="0" kern="1200" dirty="0">
                          <a:solidFill>
                            <a:srgbClr val="100717"/>
                          </a:solidFill>
                          <a:effectLst/>
                          <a:latin typeface="Arial" panose="020B0604020202020204" pitchFamily="34" charset="0"/>
                          <a:ea typeface="+mn-ea"/>
                          <a:cs typeface="Arial" panose="020B0604020202020204" pitchFamily="34" charset="0"/>
                        </a:rPr>
                        <a:t>Tuy nhiên tai nạn giao thông </a:t>
                      </a:r>
                      <a:r>
                        <a:rPr lang="en-US" sz="2600" b="0" kern="1200" dirty="0" err="1">
                          <a:solidFill>
                            <a:srgbClr val="100717"/>
                          </a:solidFill>
                          <a:effectLst/>
                          <a:latin typeface="Arial" panose="020B0604020202020204" pitchFamily="34" charset="0"/>
                          <a:ea typeface="+mn-ea"/>
                          <a:cs typeface="Arial" panose="020B0604020202020204" pitchFamily="34" charset="0"/>
                        </a:rPr>
                        <a:t>vẫn</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còn</a:t>
                      </a:r>
                      <a:r>
                        <a:rPr lang="en-US" sz="2600" b="0" kern="1200" dirty="0">
                          <a:solidFill>
                            <a:srgbClr val="100717"/>
                          </a:solidFill>
                          <a:effectLst/>
                          <a:latin typeface="Arial" panose="020B0604020202020204" pitchFamily="34" charset="0"/>
                          <a:ea typeface="+mn-ea"/>
                          <a:cs typeface="Arial" panose="020B0604020202020204" pitchFamily="34" charset="0"/>
                        </a:rPr>
                        <a:t> ở </a:t>
                      </a:r>
                      <a:r>
                        <a:rPr lang="en-US" sz="2600" b="0" kern="1200" dirty="0" err="1">
                          <a:solidFill>
                            <a:srgbClr val="100717"/>
                          </a:solidFill>
                          <a:effectLst/>
                          <a:latin typeface="Arial" panose="020B0604020202020204" pitchFamily="34" charset="0"/>
                          <a:ea typeface="+mn-ea"/>
                          <a:cs typeface="Arial" panose="020B0604020202020204" pitchFamily="34" charset="0"/>
                        </a:rPr>
                        <a:t>mức</a:t>
                      </a:r>
                      <a:r>
                        <a:rPr lang="vi-VN" sz="2600" b="0" kern="1200" dirty="0">
                          <a:solidFill>
                            <a:srgbClr val="100717"/>
                          </a:solidFill>
                          <a:effectLst/>
                          <a:latin typeface="Arial" panose="020B0604020202020204" pitchFamily="34" charset="0"/>
                          <a:ea typeface="+mn-ea"/>
                          <a:cs typeface="Arial" panose="020B0604020202020204" pitchFamily="34" charset="0"/>
                        </a:rPr>
                        <a:t> cao.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211537262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487034244"/>
              </p:ext>
            </p:extLst>
          </p:nvPr>
        </p:nvGraphicFramePr>
        <p:xfrm>
          <a:off x="160717" y="762000"/>
          <a:ext cx="11870566" cy="6096000"/>
        </p:xfrm>
        <a:graphic>
          <a:graphicData uri="http://schemas.openxmlformats.org/drawingml/2006/table">
            <a:tbl>
              <a:tblPr firstRow="1" bandRow="1"/>
              <a:tblGrid>
                <a:gridCol w="1187056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es-ES" sz="2600" b="0" kern="1200" dirty="0" err="1">
                          <a:solidFill>
                            <a:srgbClr val="100717"/>
                          </a:solidFill>
                          <a:effectLst/>
                          <a:latin typeface="Arial" panose="020B0604020202020204" pitchFamily="34" charset="0"/>
                          <a:ea typeface="+mn-ea"/>
                          <a:cs typeface="Arial" panose="020B0604020202020204" pitchFamily="34" charset="0"/>
                        </a:rPr>
                        <a:t>Sản</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xuất</a:t>
                      </a:r>
                      <a:r>
                        <a:rPr lang="vi-VN" sz="2600" b="0" kern="1200" dirty="0">
                          <a:solidFill>
                            <a:srgbClr val="100717"/>
                          </a:solidFill>
                          <a:effectLst/>
                          <a:latin typeface="Arial" panose="020B0604020202020204" pitchFamily="34" charset="0"/>
                          <a:ea typeface="+mn-ea"/>
                          <a:cs typeface="Arial" panose="020B0604020202020204" pitchFamily="34" charset="0"/>
                        </a:rPr>
                        <a:t> nông </a:t>
                      </a:r>
                      <a:r>
                        <a:rPr lang="vi-VN" sz="2600" b="0" kern="1200">
                          <a:solidFill>
                            <a:srgbClr val="100717"/>
                          </a:solidFill>
                          <a:effectLst/>
                          <a:latin typeface="Arial" panose="020B0604020202020204" pitchFamily="34" charset="0"/>
                          <a:ea typeface="+mn-ea"/>
                          <a:cs typeface="Arial" panose="020B0604020202020204" pitchFamily="34" charset="0"/>
                        </a:rPr>
                        <a:t>nghiệp </a:t>
                      </a:r>
                      <a:r>
                        <a:rPr lang="en-US" sz="2600" b="0" kern="1200">
                          <a:solidFill>
                            <a:srgbClr val="100717"/>
                          </a:solidFill>
                          <a:effectLst/>
                          <a:latin typeface="Arial" panose="020B0604020202020204" pitchFamily="34" charset="0"/>
                          <a:ea typeface="+mn-ea"/>
                          <a:cs typeface="Arial" panose="020B0604020202020204" pitchFamily="34" charset="0"/>
                        </a:rPr>
                        <a:t>năm nay gặp </a:t>
                      </a:r>
                      <a:r>
                        <a:rPr lang="en-US" sz="2600" b="0" kern="1200" dirty="0" err="1">
                          <a:solidFill>
                            <a:srgbClr val="100717"/>
                          </a:solidFill>
                          <a:effectLst/>
                          <a:latin typeface="Arial" panose="020B0604020202020204" pitchFamily="34" charset="0"/>
                          <a:ea typeface="+mn-ea"/>
                          <a:cs typeface="Arial" panose="020B0604020202020204" pitchFamily="34" charset="0"/>
                        </a:rPr>
                        <a:t>nhiều</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bất</a:t>
                      </a:r>
                      <a:r>
                        <a:rPr lang="en-US" sz="2600" b="0" kern="1200" dirty="0">
                          <a:solidFill>
                            <a:srgbClr val="100717"/>
                          </a:solidFill>
                          <a:effectLst/>
                          <a:latin typeface="Arial" panose="020B0604020202020204" pitchFamily="34" charset="0"/>
                          <a:ea typeface="+mn-ea"/>
                          <a:cs typeface="Arial" panose="020B0604020202020204" pitchFamily="34" charset="0"/>
                        </a:rPr>
                        <a:t> </a:t>
                      </a:r>
                      <a:r>
                        <a:rPr lang="en-US" sz="2600" b="0" kern="1200" dirty="0" err="1">
                          <a:solidFill>
                            <a:srgbClr val="100717"/>
                          </a:solidFill>
                          <a:effectLst/>
                          <a:latin typeface="Arial" panose="020B0604020202020204" pitchFamily="34" charset="0"/>
                          <a:ea typeface="+mn-ea"/>
                          <a:cs typeface="Arial" panose="020B0604020202020204" pitchFamily="34" charset="0"/>
                        </a:rPr>
                        <a:t>lợi</a:t>
                      </a:r>
                      <a:r>
                        <a:rPr lang="en-US" sz="2600" b="0" kern="1200" dirty="0">
                          <a:solidFill>
                            <a:srgbClr val="100717"/>
                          </a:solidFill>
                          <a:effectLst/>
                          <a:latin typeface="Arial" panose="020B0604020202020204" pitchFamily="34" charset="0"/>
                          <a:ea typeface="+mn-ea"/>
                          <a:cs typeface="Arial" panose="020B0604020202020204" pitchFamily="34" charset="0"/>
                        </a:rPr>
                        <a:t> do t</a:t>
                      </a:r>
                      <a:r>
                        <a:rPr lang="vi-VN" sz="2600" b="0" kern="1200" dirty="0">
                          <a:solidFill>
                            <a:srgbClr val="100717"/>
                          </a:solidFill>
                          <a:effectLst/>
                          <a:latin typeface="Arial" panose="020B0604020202020204" pitchFamily="34" charset="0"/>
                          <a:ea typeface="+mn-ea"/>
                          <a:cs typeface="Arial" panose="020B0604020202020204" pitchFamily="34" charset="0"/>
                        </a:rPr>
                        <a:t>hời tiết </a:t>
                      </a:r>
                      <a:r>
                        <a:rPr lang="es-ES" sz="2600" b="0" kern="1200" dirty="0" err="1">
                          <a:solidFill>
                            <a:srgbClr val="100717"/>
                          </a:solidFill>
                          <a:effectLst/>
                          <a:latin typeface="Arial" panose="020B0604020202020204" pitchFamily="34" charset="0"/>
                          <a:ea typeface="+mn-ea"/>
                          <a:cs typeface="Arial" panose="020B0604020202020204" pitchFamily="34" charset="0"/>
                        </a:rPr>
                        <a:t>diễn</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biến</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phức</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tạp</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không</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theo</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quy</a:t>
                      </a:r>
                      <a:r>
                        <a:rPr lang="vi-VN" sz="2600" b="0" kern="1200" dirty="0">
                          <a:solidFill>
                            <a:srgbClr val="100717"/>
                          </a:solidFill>
                          <a:effectLst/>
                          <a:latin typeface="Arial" panose="020B0604020202020204" pitchFamily="34" charset="0"/>
                          <a:ea typeface="+mn-ea"/>
                          <a:cs typeface="Arial" panose="020B0604020202020204" pitchFamily="34" charset="0"/>
                        </a:rPr>
                        <a:t> luật</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dirty="0" err="1">
                          <a:solidFill>
                            <a:srgbClr val="100717"/>
                          </a:solidFill>
                          <a:effectLst/>
                          <a:latin typeface="Arial" panose="020B0604020202020204" pitchFamily="34" charset="0"/>
                          <a:ea typeface="+mn-ea"/>
                          <a:cs typeface="Arial" panose="020B0604020202020204" pitchFamily="34" charset="0"/>
                        </a:rPr>
                        <a:t>khó</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es-ES" sz="2600" b="0" kern="1200" err="1">
                          <a:solidFill>
                            <a:srgbClr val="100717"/>
                          </a:solidFill>
                          <a:effectLst/>
                          <a:latin typeface="Arial" panose="020B0604020202020204" pitchFamily="34" charset="0"/>
                          <a:ea typeface="+mn-ea"/>
                          <a:cs typeface="Arial" panose="020B0604020202020204" pitchFamily="34" charset="0"/>
                        </a:rPr>
                        <a:t>dự</a:t>
                      </a:r>
                      <a:r>
                        <a:rPr lang="es-ES" sz="2600" b="0" kern="1200">
                          <a:solidFill>
                            <a:srgbClr val="100717"/>
                          </a:solidFill>
                          <a:effectLst/>
                          <a:latin typeface="Arial" panose="020B0604020202020204" pitchFamily="34" charset="0"/>
                          <a:ea typeface="+mn-ea"/>
                          <a:cs typeface="Arial" panose="020B0604020202020204" pitchFamily="34" charset="0"/>
                        </a:rPr>
                        <a:t> báo, gây bất lợi đối với sản xuất.</a:t>
                      </a:r>
                      <a:r>
                        <a:rPr lang="vi-VN" sz="2600" b="0" kern="1200">
                          <a:solidFill>
                            <a:srgbClr val="100717"/>
                          </a:solidFill>
                          <a:effectLst/>
                          <a:latin typeface="Arial" panose="020B0604020202020204" pitchFamily="34" charset="0"/>
                          <a:ea typeface="+mn-ea"/>
                          <a:cs typeface="Arial" panose="020B0604020202020204" pitchFamily="34" charset="0"/>
                        </a:rPr>
                        <a:t> Dịch bệnh còn xảy ra nhỏ lẻ trên trên đàn vật nuôi. Tình trạng phá rừng, khai thác rừng trái pháp luật và tàu cá vi phạm lãnh hải nước ngoài vẫn còn xảy ra, chưa được xử lý dứt điểm.</a:t>
                      </a: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pt-BR" sz="2600" b="0" kern="1200">
                          <a:solidFill>
                            <a:srgbClr val="100717"/>
                          </a:solidFill>
                          <a:effectLst/>
                          <a:latin typeface="Arial" panose="020B0604020202020204" pitchFamily="34" charset="0"/>
                          <a:ea typeface="+mn-ea"/>
                          <a:cs typeface="Arial" panose="020B0604020202020204" pitchFamily="34" charset="0"/>
                        </a:rPr>
                        <a:t>Công </a:t>
                      </a:r>
                      <a:r>
                        <a:rPr lang="pt-BR" sz="2600" b="0" kern="1200" dirty="0">
                          <a:solidFill>
                            <a:srgbClr val="100717"/>
                          </a:solidFill>
                          <a:effectLst/>
                          <a:latin typeface="Arial" panose="020B0604020202020204" pitchFamily="34" charset="0"/>
                          <a:ea typeface="+mn-ea"/>
                          <a:cs typeface="Arial" panose="020B0604020202020204" pitchFamily="34" charset="0"/>
                        </a:rPr>
                        <a:t>tác xúc tiến, kêu gọi đầu tư, nhất là đầu tư nước ngoài tuy có nhiều nỗ lực nhưng chưa đạt kỳ vọng, số dự án đầu tư ngoài ngân sách chưa </a:t>
                      </a:r>
                      <a:r>
                        <a:rPr lang="es-ES" sz="2600" b="0" kern="1200" dirty="0" err="1">
                          <a:solidFill>
                            <a:srgbClr val="100717"/>
                          </a:solidFill>
                          <a:effectLst/>
                          <a:latin typeface="Arial" panose="020B0604020202020204" pitchFamily="34" charset="0"/>
                          <a:ea typeface="+mn-ea"/>
                          <a:cs typeface="Arial" panose="020B0604020202020204" pitchFamily="34" charset="0"/>
                        </a:rPr>
                        <a:t>đạt</a:t>
                      </a:r>
                      <a:r>
                        <a:rPr lang="es-ES" sz="2600" b="0" kern="1200" dirty="0">
                          <a:solidFill>
                            <a:srgbClr val="100717"/>
                          </a:solidFill>
                          <a:effectLst/>
                          <a:latin typeface="Arial" panose="020B0604020202020204" pitchFamily="34" charset="0"/>
                          <a:ea typeface="+mn-ea"/>
                          <a:cs typeface="Arial" panose="020B0604020202020204" pitchFamily="34" charset="0"/>
                        </a:rPr>
                        <a:t> </a:t>
                      </a:r>
                      <a:r>
                        <a:rPr lang="vi-VN" sz="2600" b="0" kern="1200" dirty="0">
                          <a:solidFill>
                            <a:srgbClr val="100717"/>
                          </a:solidFill>
                          <a:effectLst/>
                          <a:latin typeface="Arial" panose="020B0604020202020204" pitchFamily="34" charset="0"/>
                          <a:ea typeface="+mn-ea"/>
                          <a:cs typeface="Arial" panose="020B0604020202020204" pitchFamily="34" charset="0"/>
                        </a:rPr>
                        <a:t>so với kế hoạch </a:t>
                      </a:r>
                      <a:r>
                        <a:rPr lang="en-US" sz="2600" b="0" kern="1200" err="1">
                          <a:solidFill>
                            <a:srgbClr val="100717"/>
                          </a:solidFill>
                          <a:effectLst/>
                          <a:latin typeface="Arial" panose="020B0604020202020204" pitchFamily="34" charset="0"/>
                          <a:ea typeface="+mn-ea"/>
                          <a:cs typeface="Arial" panose="020B0604020202020204" pitchFamily="34" charset="0"/>
                        </a:rPr>
                        <a:t>đề</a:t>
                      </a:r>
                      <a:r>
                        <a:rPr lang="en-US" sz="2600" b="0" kern="1200">
                          <a:solidFill>
                            <a:srgbClr val="100717"/>
                          </a:solidFill>
                          <a:effectLst/>
                          <a:latin typeface="Arial" panose="020B0604020202020204" pitchFamily="34" charset="0"/>
                          <a:ea typeface="+mn-ea"/>
                          <a:cs typeface="Arial" panose="020B0604020202020204" pitchFamily="34" charset="0"/>
                        </a:rPr>
                        <a:t> ra.</a:t>
                      </a:r>
                      <a:endParaRPr lang="en-US" sz="2600" b="0" kern="1200" dirty="0">
                        <a:solidFill>
                          <a:srgbClr val="100717"/>
                        </a:solidFill>
                        <a:effectLst/>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it-IT" sz="2600" b="0" kern="1200" dirty="0">
                          <a:solidFill>
                            <a:srgbClr val="100717"/>
                          </a:solidFill>
                          <a:effectLst/>
                          <a:latin typeface="Arial" panose="020B0604020202020204" pitchFamily="34" charset="0"/>
                          <a:ea typeface="+mn-ea"/>
                          <a:cs typeface="Arial" panose="020B0604020202020204" pitchFamily="34" charset="0"/>
                        </a:rPr>
                        <a:t>Một số </a:t>
                      </a:r>
                      <a:r>
                        <a:rPr lang="vi-VN" sz="2600" b="0" kern="1200" dirty="0">
                          <a:solidFill>
                            <a:srgbClr val="100717"/>
                          </a:solidFill>
                          <a:effectLst/>
                          <a:latin typeface="Arial" panose="020B0604020202020204" pitchFamily="34" charset="0"/>
                          <a:ea typeface="+mn-ea"/>
                          <a:cs typeface="Arial" panose="020B0604020202020204" pitchFamily="34" charset="0"/>
                        </a:rPr>
                        <a:t>Cụm công nghiệp có </a:t>
                      </a:r>
                      <a:r>
                        <a:rPr lang="it-IT" sz="2600" b="0" kern="1200" dirty="0">
                          <a:solidFill>
                            <a:srgbClr val="100717"/>
                          </a:solidFill>
                          <a:effectLst/>
                          <a:latin typeface="Arial" panose="020B0604020202020204" pitchFamily="34" charset="0"/>
                          <a:ea typeface="+mn-ea"/>
                          <a:cs typeface="Arial" panose="020B0604020202020204" pitchFamily="34" charset="0"/>
                        </a:rPr>
                        <a:t>hạ tầng kỹ thuật chưa hoàn chỉnh, tiến độ </a:t>
                      </a:r>
                      <a:r>
                        <a:rPr lang="vi-VN" sz="2600" b="0" kern="1200" dirty="0">
                          <a:solidFill>
                            <a:srgbClr val="100717"/>
                          </a:solidFill>
                          <a:effectLst/>
                          <a:latin typeface="Arial" panose="020B0604020202020204" pitchFamily="34" charset="0"/>
                          <a:ea typeface="+mn-ea"/>
                          <a:cs typeface="Arial" panose="020B0604020202020204" pitchFamily="34" charset="0"/>
                        </a:rPr>
                        <a:t>thực hiện</a:t>
                      </a:r>
                      <a:r>
                        <a:rPr lang="it-IT" sz="2600" b="0" kern="1200" dirty="0">
                          <a:solidFill>
                            <a:srgbClr val="100717"/>
                          </a:solidFill>
                          <a:effectLst/>
                          <a:latin typeface="Arial" panose="020B0604020202020204" pitchFamily="34" charset="0"/>
                          <a:ea typeface="+mn-ea"/>
                          <a:cs typeface="Arial" panose="020B0604020202020204" pitchFamily="34" charset="0"/>
                        </a:rPr>
                        <a:t> còn chậm, thiếu đồng bộ</a:t>
                      </a:r>
                      <a:r>
                        <a:rPr lang="vi-VN" sz="2600" b="0" kern="1200" dirty="0">
                          <a:solidFill>
                            <a:srgbClr val="100717"/>
                          </a:solidFill>
                          <a:effectLst/>
                          <a:latin typeface="Arial" panose="020B0604020202020204" pitchFamily="34" charset="0"/>
                          <a:ea typeface="+mn-ea"/>
                          <a:cs typeface="Arial" panose="020B0604020202020204" pitchFamily="34" charset="0"/>
                        </a:rPr>
                        <a:t>;</a:t>
                      </a:r>
                      <a:r>
                        <a:rPr lang="it-IT" sz="2600" b="0" kern="1200" dirty="0">
                          <a:solidFill>
                            <a:srgbClr val="100717"/>
                          </a:solidFill>
                          <a:effectLst/>
                          <a:latin typeface="Arial" panose="020B0604020202020204" pitchFamily="34" charset="0"/>
                          <a:ea typeface="+mn-ea"/>
                          <a:cs typeface="Arial" panose="020B0604020202020204" pitchFamily="34" charset="0"/>
                        </a:rPr>
                        <a:t> chưa sẵn sàng đáp ứng thu hút đầu tư sản xuất ở từng địa phương, từng Cụm công nghiệp cụ thể, nhất là các Cụm công nghiệp do </a:t>
                      </a:r>
                      <a:r>
                        <a:rPr lang="vi-VN" sz="2600" b="0" kern="1200" dirty="0">
                          <a:solidFill>
                            <a:srgbClr val="100717"/>
                          </a:solidFill>
                          <a:effectLst/>
                          <a:latin typeface="Arial" panose="020B0604020202020204" pitchFamily="34" charset="0"/>
                          <a:ea typeface="+mn-ea"/>
                          <a:cs typeface="Arial" panose="020B0604020202020204" pitchFamily="34" charset="0"/>
                        </a:rPr>
                        <a:t>các địa phương</a:t>
                      </a:r>
                      <a:r>
                        <a:rPr lang="it-IT" sz="2600" b="0" kern="1200" dirty="0">
                          <a:solidFill>
                            <a:srgbClr val="100717"/>
                          </a:solidFill>
                          <a:effectLst/>
                          <a:latin typeface="Arial" panose="020B0604020202020204" pitchFamily="34" charset="0"/>
                          <a:ea typeface="+mn-ea"/>
                          <a:cs typeface="Arial" panose="020B0604020202020204" pitchFamily="34" charset="0"/>
                        </a:rPr>
                        <a:t> làm chủ đầu tư.</a:t>
                      </a: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pt-BR" sz="2600" b="0" kern="1200" dirty="0">
                          <a:solidFill>
                            <a:srgbClr val="100717"/>
                          </a:solidFill>
                          <a:effectLst/>
                          <a:latin typeface="Arial" panose="020B0604020202020204" pitchFamily="34" charset="0"/>
                          <a:ea typeface="+mn-ea"/>
                          <a:cs typeface="Arial" panose="020B0604020202020204" pitchFamily="34" charset="0"/>
                        </a:rPr>
                        <a:t>Một số dự án đầu tư, dự án bất động sản lớn tiếp tục bị ngưng trệ, chậm triển khai hoặc dừng đầu tư.</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7E85904C-0816-BCFE-A790-528F626BBCB7}"/>
              </a:ext>
            </a:extLst>
          </p:cNvPr>
          <p:cNvSpPr txBox="1"/>
          <p:nvPr/>
        </p:nvSpPr>
        <p:spPr>
          <a:xfrm>
            <a:off x="391386" y="257081"/>
            <a:ext cx="11516091"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II – KHÓ KHĂN, TỒN TẠI, HẠN CHẾ:</a:t>
            </a:r>
          </a:p>
        </p:txBody>
      </p:sp>
    </p:spTree>
    <p:extLst>
      <p:ext uri="{BB962C8B-B14F-4D97-AF65-F5344CB8AC3E}">
        <p14:creationId xmlns:p14="http://schemas.microsoft.com/office/powerpoint/2010/main" val="3835396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2827857631"/>
              </p:ext>
            </p:extLst>
          </p:nvPr>
        </p:nvGraphicFramePr>
        <p:xfrm>
          <a:off x="301446" y="899411"/>
          <a:ext cx="11648098" cy="5455469"/>
        </p:xfrm>
        <a:graphic>
          <a:graphicData uri="http://schemas.openxmlformats.org/drawingml/2006/table">
            <a:tbl>
              <a:tblPr firstRow="1" bandRow="1"/>
              <a:tblGrid>
                <a:gridCol w="11648098">
                  <a:extLst>
                    <a:ext uri="{9D8B030D-6E8A-4147-A177-3AD203B41FA5}">
                      <a16:colId xmlns:a16="http://schemas.microsoft.com/office/drawing/2014/main" val="3655493598"/>
                    </a:ext>
                  </a:extLst>
                </a:gridCol>
              </a:tblGrid>
              <a:tr h="54554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514350" marR="0" lvl="0" indent="-514350" algn="just" defTabSz="914400" rtl="0" eaLnBrk="1" fontAlgn="auto" latinLnBrk="0" hangingPunct="1">
                        <a:lnSpc>
                          <a:spcPct val="100000"/>
                        </a:lnSpc>
                        <a:spcBef>
                          <a:spcPts val="600"/>
                        </a:spcBef>
                        <a:spcAft>
                          <a:spcPts val="600"/>
                        </a:spcAft>
                        <a:buClrTx/>
                        <a:buSzTx/>
                        <a:buFont typeface="+mj-lt"/>
                        <a:buAutoNum type="arabicPeriod" startAt="5"/>
                        <a:tabLst/>
                        <a:defRPr/>
                      </a:pPr>
                      <a:r>
                        <a:rPr lang="it-IT" sz="2800" b="0" kern="1200" dirty="0">
                          <a:solidFill>
                            <a:srgbClr val="100717"/>
                          </a:solidFill>
                          <a:effectLst/>
                          <a:latin typeface="Arial" panose="020B0604020202020204" pitchFamily="34" charset="0"/>
                          <a:ea typeface="+mn-ea"/>
                          <a:cs typeface="Arial" panose="020B0604020202020204" pitchFamily="34" charset="0"/>
                        </a:rPr>
                        <a:t>Công tác bồi thường, giải phóng mặt bằng đối với một số công trình, dự án còn chậm, nhất là giải phóng mặt bằng đối với các dự án đầu tư ngoài nhà nước</a:t>
                      </a:r>
                      <a:r>
                        <a:rPr lang="vi-VN" sz="2800" b="0" kern="1200" dirty="0">
                          <a:solidFill>
                            <a:srgbClr val="100717"/>
                          </a:solidFill>
                          <a:effectLst/>
                          <a:latin typeface="Arial" panose="020B0604020202020204" pitchFamily="34" charset="0"/>
                          <a:ea typeface="+mn-ea"/>
                          <a:cs typeface="Arial" panose="020B0604020202020204" pitchFamily="34" charset="0"/>
                        </a:rPr>
                        <a:t>.</a:t>
                      </a:r>
                      <a:endParaRPr lang="en-US" sz="2800" b="0" kern="1200" dirty="0">
                        <a:solidFill>
                          <a:srgbClr val="100717"/>
                        </a:solidFill>
                        <a:effectLst/>
                        <a:latin typeface="Arial" panose="020B0604020202020204" pitchFamily="34" charset="0"/>
                        <a:ea typeface="+mn-ea"/>
                        <a:cs typeface="Arial" panose="020B0604020202020204" pitchFamily="34" charset="0"/>
                      </a:endParaRPr>
                    </a:p>
                    <a:p>
                      <a:pPr marL="514350" marR="0" lvl="0" indent="-514350" algn="just" defTabSz="914400" rtl="0" eaLnBrk="1" fontAlgn="auto" latinLnBrk="0" hangingPunct="1">
                        <a:lnSpc>
                          <a:spcPct val="100000"/>
                        </a:lnSpc>
                        <a:spcBef>
                          <a:spcPts val="600"/>
                        </a:spcBef>
                        <a:spcAft>
                          <a:spcPts val="600"/>
                        </a:spcAft>
                        <a:buClrTx/>
                        <a:buSzTx/>
                        <a:buFont typeface="+mj-lt"/>
                        <a:buAutoNum type="arabicPeriod" startAt="5"/>
                        <a:tabLst/>
                        <a:defRPr/>
                      </a:pPr>
                      <a:r>
                        <a:rPr lang="it-IT" sz="2800" b="0" kern="1200" dirty="0">
                          <a:solidFill>
                            <a:srgbClr val="100717"/>
                          </a:solidFill>
                          <a:effectLst/>
                          <a:latin typeface="Arial" panose="020B0604020202020204" pitchFamily="34" charset="0"/>
                          <a:ea typeface="+mn-ea"/>
                          <a:cs typeface="Arial" panose="020B0604020202020204" pitchFamily="34" charset="0"/>
                        </a:rPr>
                        <a:t>Sản phẩm du lịch chưa phong phú, chất lượng chưa cao, chưa đáp ứng nhu cầu của du khách, nhất là thiếu các khu vui chơi, giải trí quy mô lớn, các loại hình dịch vụ - du lịch về đêm.</a:t>
                      </a:r>
                    </a:p>
                    <a:p>
                      <a:pPr marL="514350" marR="0" lvl="0" indent="-514350" algn="just" defTabSz="914400" rtl="0" eaLnBrk="1" fontAlgn="auto" latinLnBrk="0" hangingPunct="1">
                        <a:lnSpc>
                          <a:spcPct val="100000"/>
                        </a:lnSpc>
                        <a:spcBef>
                          <a:spcPts val="600"/>
                        </a:spcBef>
                        <a:spcAft>
                          <a:spcPts val="600"/>
                        </a:spcAft>
                        <a:buClrTx/>
                        <a:buSzTx/>
                        <a:buFont typeface="+mj-lt"/>
                        <a:buAutoNum type="arabicPeriod" startAt="5"/>
                        <a:tabLst/>
                        <a:defRPr/>
                      </a:pPr>
                      <a:r>
                        <a:rPr lang="en-US" sz="2800" b="0" kern="1200" dirty="0" err="1">
                          <a:solidFill>
                            <a:srgbClr val="100717"/>
                          </a:solidFill>
                          <a:effectLst/>
                          <a:latin typeface="Arial" panose="020B0604020202020204" pitchFamily="34" charset="0"/>
                          <a:ea typeface="+mn-ea"/>
                          <a:cs typeface="Arial" panose="020B0604020202020204" pitchFamily="34" charset="0"/>
                        </a:rPr>
                        <a:t>Một</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số</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cơ</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sở</a:t>
                      </a:r>
                      <a:r>
                        <a:rPr lang="en-US" sz="2800" b="0" kern="1200" dirty="0">
                          <a:solidFill>
                            <a:srgbClr val="100717"/>
                          </a:solidFill>
                          <a:effectLst/>
                          <a:latin typeface="Arial" panose="020B0604020202020204" pitchFamily="34" charset="0"/>
                          <a:ea typeface="+mn-ea"/>
                          <a:cs typeface="Arial" panose="020B0604020202020204" pitchFamily="34" charset="0"/>
                        </a:rPr>
                        <a:t> y </a:t>
                      </a:r>
                      <a:r>
                        <a:rPr lang="en-US" sz="2800" b="0" kern="1200" dirty="0" err="1">
                          <a:solidFill>
                            <a:srgbClr val="100717"/>
                          </a:solidFill>
                          <a:effectLst/>
                          <a:latin typeface="Arial" panose="020B0604020202020204" pitchFamily="34" charset="0"/>
                          <a:ea typeface="+mn-ea"/>
                          <a:cs typeface="Arial" panose="020B0604020202020204" pitchFamily="34" charset="0"/>
                        </a:rPr>
                        <a:t>tế</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tuyến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huyện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còn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thiếu</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bác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sỹ</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làm</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ảnh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hưởng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đến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việc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phát</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triển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chuyên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môn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kỹ</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thuật</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để</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phục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vụ</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nhu</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cầu</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ngày</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càng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cao</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về</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khám</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chữa</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bệnh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và</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chăm</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sóc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sức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khoẻ</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của</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người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dân</a:t>
                      </a:r>
                      <a:r>
                        <a:rPr lang="en-US" sz="2800" b="0" kern="1200" dirty="0">
                          <a:solidFill>
                            <a:srgbClr val="100717"/>
                          </a:solidFill>
                          <a:effectLst/>
                          <a:latin typeface="Arial" panose="020B0604020202020204" pitchFamily="34" charset="0"/>
                          <a:ea typeface="+mn-ea"/>
                          <a:cs typeface="Arial" panose="020B0604020202020204" pitchFamily="34" charset="0"/>
                        </a:rPr>
                        <a:t>.</a:t>
                      </a:r>
                    </a:p>
                    <a:p>
                      <a:pPr marL="514350" marR="0" lvl="0" indent="-514350" algn="just" defTabSz="914400" rtl="0" eaLnBrk="1" fontAlgn="auto" latinLnBrk="0" hangingPunct="1">
                        <a:lnSpc>
                          <a:spcPct val="100000"/>
                        </a:lnSpc>
                        <a:spcBef>
                          <a:spcPts val="600"/>
                        </a:spcBef>
                        <a:spcAft>
                          <a:spcPts val="600"/>
                        </a:spcAft>
                        <a:buClrTx/>
                        <a:buSzTx/>
                        <a:buFont typeface="+mj-lt"/>
                        <a:buAutoNum type="arabicPeriod" startAt="5"/>
                        <a:tabLst/>
                        <a:defRPr/>
                      </a:pPr>
                      <a:r>
                        <a:rPr lang="en-US" sz="2800" b="0" kern="1200" dirty="0" err="1">
                          <a:solidFill>
                            <a:srgbClr val="100717"/>
                          </a:solidFill>
                          <a:effectLst/>
                          <a:latin typeface="Arial" panose="020B0604020202020204" pitchFamily="34" charset="0"/>
                          <a:ea typeface="+mn-ea"/>
                          <a:cs typeface="Arial" panose="020B0604020202020204" pitchFamily="34" charset="0"/>
                        </a:rPr>
                        <a:t>Tình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hình</a:t>
                      </a:r>
                      <a:r>
                        <a:rPr lang="en-US" sz="2800" b="0" kern="1200" dirty="0">
                          <a:solidFill>
                            <a:srgbClr val="100717"/>
                          </a:solidFill>
                          <a:effectLst/>
                          <a:latin typeface="Arial" panose="020B0604020202020204" pitchFamily="34" charset="0"/>
                          <a:ea typeface="+mn-ea"/>
                          <a:cs typeface="Arial" panose="020B0604020202020204" pitchFamily="34" charset="0"/>
                        </a:rPr>
                        <a:t> an </a:t>
                      </a:r>
                      <a:r>
                        <a:rPr lang="en-US" sz="2800" b="0" kern="1200" dirty="0" err="1">
                          <a:solidFill>
                            <a:srgbClr val="100717"/>
                          </a:solidFill>
                          <a:effectLst/>
                          <a:latin typeface="Arial" panose="020B0604020202020204" pitchFamily="34" charset="0"/>
                          <a:ea typeface="+mn-ea"/>
                          <a:cs typeface="Arial" panose="020B0604020202020204" pitchFamily="34" charset="0"/>
                        </a:rPr>
                        <a:t>ninh</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trật</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tự</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trên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địa</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bàn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có</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lúc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có</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nơi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còn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diễn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biến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phức</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tạp</a:t>
                      </a:r>
                      <a:r>
                        <a:rPr lang="en-US" sz="2800" b="0" kern="1200" dirty="0">
                          <a:solidFill>
                            <a:srgbClr val="100717"/>
                          </a:solidFill>
                          <a:effectLst/>
                          <a:latin typeface="Arial" panose="020B0604020202020204" pitchFamily="34" charset="0"/>
                          <a:ea typeface="+mn-ea"/>
                          <a:cs typeface="Arial" panose="020B0604020202020204" pitchFamily="34" charset="0"/>
                        </a:rPr>
                        <a:t>, tai </a:t>
                      </a:r>
                      <a:r>
                        <a:rPr lang="en-US" sz="2800" b="0" kern="1200" dirty="0" err="1">
                          <a:solidFill>
                            <a:srgbClr val="100717"/>
                          </a:solidFill>
                          <a:effectLst/>
                          <a:latin typeface="Arial" panose="020B0604020202020204" pitchFamily="34" charset="0"/>
                          <a:ea typeface="+mn-ea"/>
                          <a:cs typeface="Arial" panose="020B0604020202020204" pitchFamily="34" charset="0"/>
                        </a:rPr>
                        <a:t>nạn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giao</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thông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vẫn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còn</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tăng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cao</a:t>
                      </a:r>
                      <a:r>
                        <a:rPr lang="en-US" sz="2800" b="0" kern="1200" dirty="0">
                          <a:solidFill>
                            <a:srgbClr val="100717"/>
                          </a:solidFill>
                          <a:effectLst/>
                          <a:latin typeface="Arial" panose="020B0604020202020204" pitchFamily="34" charset="0"/>
                          <a:ea typeface="+mn-ea"/>
                          <a:cs typeface="Arial" panose="020B0604020202020204" pitchFamily="34" charset="0"/>
                        </a:rPr>
                        <a:t> so </a:t>
                      </a:r>
                      <a:r>
                        <a:rPr lang="en-US" sz="2800" b="0" kern="1200" dirty="0" err="1">
                          <a:solidFill>
                            <a:srgbClr val="100717"/>
                          </a:solidFill>
                          <a:effectLst/>
                          <a:latin typeface="Arial" panose="020B0604020202020204" pitchFamily="34" charset="0"/>
                          <a:ea typeface="+mn-ea"/>
                          <a:cs typeface="Arial" panose="020B0604020202020204" pitchFamily="34" charset="0"/>
                        </a:rPr>
                        <a:t>với</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cùng</a:t>
                      </a:r>
                      <a:r>
                        <a:rPr lang="en-US" sz="2800" b="0" kern="1200" dirty="0">
                          <a:solidFill>
                            <a:srgbClr val="100717"/>
                          </a:solidFill>
                          <a:effectLst/>
                          <a:latin typeface="Arial" panose="020B0604020202020204" pitchFamily="34" charset="0"/>
                          <a:ea typeface="+mn-ea"/>
                          <a:cs typeface="Arial" panose="020B0604020202020204" pitchFamily="34" charset="0"/>
                        </a:rPr>
                        <a:t> </a:t>
                      </a:r>
                      <a:r>
                        <a:rPr lang="en-US" sz="2800" b="0" kern="1200" dirty="0" err="1">
                          <a:solidFill>
                            <a:srgbClr val="100717"/>
                          </a:solidFill>
                          <a:effectLst/>
                          <a:latin typeface="Arial" panose="020B0604020202020204" pitchFamily="34" charset="0"/>
                          <a:ea typeface="+mn-ea"/>
                          <a:cs typeface="Arial" panose="020B0604020202020204" pitchFamily="34" charset="0"/>
                        </a:rPr>
                        <a:t>kỳ</a:t>
                      </a:r>
                      <a:r>
                        <a:rPr lang="en-US" sz="2800" b="0" kern="1200" dirty="0">
                          <a:solidFill>
                            <a:srgbClr val="100717"/>
                          </a:solidFill>
                          <a:effectLst/>
                          <a:latin typeface="Arial" panose="020B0604020202020204" pitchFamily="34" charset="0"/>
                          <a:ea typeface="+mn-ea"/>
                          <a:cs typeface="Arial" panose="020B0604020202020204" pitchFamily="34" charset="0"/>
                        </a:rPr>
                        <a:t>.</a:t>
                      </a:r>
                      <a:endParaRPr lang="en-US" sz="2800" b="0" kern="1200" spc="-10" dirty="0">
                        <a:solidFill>
                          <a:srgbClr val="100717"/>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7E85904C-0816-BCFE-A790-528F626BBCB7}"/>
              </a:ext>
            </a:extLst>
          </p:cNvPr>
          <p:cNvSpPr txBox="1"/>
          <p:nvPr/>
        </p:nvSpPr>
        <p:spPr>
          <a:xfrm>
            <a:off x="376396" y="332031"/>
            <a:ext cx="11516091"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II – KHÓ KHĂN, TỒN TẠI, HẠN CHẾ</a:t>
            </a:r>
            <a:r>
              <a:rPr lang="en-US" sz="2400" b="1" dirty="0">
                <a:latin typeface="+mj-lt"/>
                <a:cs typeface="Arial" panose="020B0604020202020204" pitchFamily="34" charset="0"/>
              </a:rPr>
              <a:t> (TT)</a:t>
            </a:r>
            <a:r>
              <a:rPr lang="vi-VN"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9613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24D21E-909E-1450-16D0-117CABF0D840}"/>
              </a:ext>
            </a:extLst>
          </p:cNvPr>
          <p:cNvSpPr txBox="1"/>
          <p:nvPr/>
        </p:nvSpPr>
        <p:spPr>
          <a:xfrm>
            <a:off x="197257" y="1001073"/>
            <a:ext cx="11674954" cy="5586145"/>
          </a:xfrm>
          <a:prstGeom prst="rect">
            <a:avLst/>
          </a:prstGeom>
          <a:noFill/>
        </p:spPr>
        <p:txBody>
          <a:bodyPr wrap="square" rtlCol="0">
            <a:spAutoFit/>
          </a:bodyPr>
          <a:lstStyle/>
          <a:p>
            <a:pPr lvl="1" indent="-457200" algn="just">
              <a:spcBef>
                <a:spcPts val="600"/>
              </a:spcBef>
              <a:buFont typeface="Wingdings" panose="05000000000000000000" pitchFamily="2" charset="2"/>
              <a:buChar char="v"/>
              <a:defRPr/>
            </a:pPr>
            <a:r>
              <a:rPr lang="it-IT" sz="2600" b="1" i="1" dirty="0">
                <a:latin typeface="Arial" panose="020B0604020202020204" pitchFamily="34" charset="0"/>
                <a:cs typeface="Arial" panose="020B0604020202020204" pitchFamily="34" charset="0"/>
              </a:rPr>
              <a:t>Nguyên nhân của những tồn tại, hạn chế nêu trên là do:</a:t>
            </a:r>
          </a:p>
          <a:p>
            <a:pPr marL="457200" indent="-457200" algn="just">
              <a:spcBef>
                <a:spcPts val="600"/>
              </a:spcBef>
              <a:spcAft>
                <a:spcPts val="600"/>
              </a:spcAft>
              <a:buFont typeface="Wingdings" panose="05000000000000000000" pitchFamily="2" charset="2"/>
              <a:buChar char="Ø"/>
            </a:pPr>
            <a:r>
              <a:rPr lang="en-US" sz="2600">
                <a:latin typeface="Arial" panose="020B0604020202020204" pitchFamily="34" charset="0"/>
                <a:cs typeface="Arial" panose="020B0604020202020204" pitchFamily="34" charset="0"/>
              </a:rPr>
              <a:t>Tình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còn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khăn</a:t>
            </a:r>
            <a:r>
              <a:rPr lang="en-US" sz="2600" dirty="0">
                <a:latin typeface="Arial" panose="020B0604020202020204" pitchFamily="34" charset="0"/>
                <a:cs typeface="Arial" panose="020B0604020202020204" pitchFamily="34" charset="0"/>
              </a:rPr>
              <a:t>.</a:t>
            </a:r>
          </a:p>
          <a:p>
            <a:pPr marL="457200" indent="-457200" algn="just">
              <a:spcBef>
                <a:spcPts val="600"/>
              </a:spcBef>
              <a:spcAft>
                <a:spcPts val="600"/>
              </a:spcAft>
              <a:buFont typeface="Wingdings" panose="05000000000000000000" pitchFamily="2" charset="2"/>
              <a:buChar char="Ø"/>
            </a:pPr>
            <a:r>
              <a:rPr lang="vi-VN" sz="2600" dirty="0">
                <a:latin typeface="Arial" panose="020B0604020202020204" pitchFamily="34" charset="0"/>
                <a:cs typeface="Arial" panose="020B0604020202020204" pitchFamily="34" charset="0"/>
              </a:rPr>
              <a:t>T</a:t>
            </a:r>
            <a:r>
              <a:rPr lang="es-ES" sz="2600" dirty="0" err="1">
                <a:latin typeface="Arial" panose="020B0604020202020204" pitchFamily="34" charset="0"/>
                <a:cs typeface="Arial" panose="020B0604020202020204" pitchFamily="34" charset="0"/>
              </a:rPr>
              <a:t>hời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tiết</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năm</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nay</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diễn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biến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phức</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tạp</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không</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theo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quy</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luật</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nhiều</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năm</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khó</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dự</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báo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gây</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bất</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lợi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đối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với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sản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xuất</a:t>
            </a:r>
            <a:r>
              <a:rPr lang="vi-VN" sz="2600" dirty="0">
                <a:latin typeface="Arial" panose="020B0604020202020204" pitchFamily="34" charset="0"/>
                <a:cs typeface="Arial" panose="020B0604020202020204" pitchFamily="34" charset="0"/>
              </a:rPr>
              <a:t> nông nghiệ</a:t>
            </a:r>
            <a:r>
              <a:rPr lang="en-US" sz="2600" dirty="0">
                <a:latin typeface="Arial" panose="020B0604020202020204" pitchFamily="34" charset="0"/>
                <a:cs typeface="Arial" panose="020B0604020202020204" pitchFamily="34" charset="0"/>
              </a:rPr>
              <a:t>p.</a:t>
            </a:r>
          </a:p>
          <a:p>
            <a:pPr marL="457200" indent="-457200" algn="just">
              <a:spcBef>
                <a:spcPts val="600"/>
              </a:spcBef>
              <a:spcAft>
                <a:spcPts val="600"/>
              </a:spcAft>
              <a:buFont typeface="Wingdings" panose="05000000000000000000" pitchFamily="2" charset="2"/>
              <a:buChar char="Ø"/>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đầu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lĩnh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gặp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a:t>
            </a:r>
          </a:p>
          <a:p>
            <a:pPr marL="457200" indent="-457200" algn="just">
              <a:spcBef>
                <a:spcPts val="600"/>
              </a:spcBef>
              <a:spcAft>
                <a:spcPts val="600"/>
              </a:spcAft>
              <a:buFont typeface="Wingdings" panose="05000000000000000000" pitchFamily="2" charset="2"/>
              <a:buChar char="Ø"/>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vụ</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hút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đầu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chưa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xây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dựng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hút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đầu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tiêu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triển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vụ</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giao</a:t>
            </a:r>
            <a:r>
              <a:rPr lang="en-US" sz="2600" dirty="0">
                <a:latin typeface="Arial" panose="020B0604020202020204" pitchFamily="34" charset="0"/>
                <a:cs typeface="Arial" panose="020B0604020202020204" pitchFamily="34" charset="0"/>
              </a:rPr>
              <a:t>. </a:t>
            </a:r>
          </a:p>
          <a:p>
            <a:pPr marL="457200" indent="-457200" algn="just">
              <a:spcBef>
                <a:spcPts val="600"/>
              </a:spcBef>
              <a:spcAft>
                <a:spcPts val="600"/>
              </a:spcAft>
              <a:buFont typeface="Wingdings" panose="05000000000000000000" pitchFamily="2" charset="2"/>
              <a:buChar char="Ø"/>
            </a:pPr>
            <a:r>
              <a:rPr lang="it-IT" sz="2600" dirty="0">
                <a:latin typeface="Arial" panose="020B0604020202020204" pitchFamily="34" charset="0"/>
                <a:cs typeface="Arial" panose="020B0604020202020204" pitchFamily="34" charset="0"/>
              </a:rPr>
              <a:t>Ngoài ra, một số sở, ban, ngành và địa phương triển khai thực hiện nhiệm vụ được giao chưa đồng bộ, chặt chẽ; chỉ đạo xử lý một số vấn đề tồn tại, yếu kém chưa kịp thời, thiếu tập trung, kiên quyết...</a:t>
            </a:r>
            <a:endParaRPr lang="vi-VN" sz="260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C05F405-77A8-295C-5EC2-552D05A0E53C}"/>
              </a:ext>
            </a:extLst>
          </p:cNvPr>
          <p:cNvSpPr txBox="1"/>
          <p:nvPr/>
        </p:nvSpPr>
        <p:spPr>
          <a:xfrm>
            <a:off x="623682" y="299567"/>
            <a:ext cx="7649201"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II – KHÓ KHĂN, TỒN TẠI, HẠN CHẾ (tt)</a:t>
            </a:r>
          </a:p>
        </p:txBody>
      </p:sp>
    </p:spTree>
    <p:extLst>
      <p:ext uri="{BB962C8B-B14F-4D97-AF65-F5344CB8AC3E}">
        <p14:creationId xmlns:p14="http://schemas.microsoft.com/office/powerpoint/2010/main" val="3397864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862982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a16="http://schemas.microsoft.com/office/drawing/2014/main" id="{B4891DD5-10B2-C311-AF4C-1CABBB5643AE}"/>
              </a:ext>
            </a:extLst>
          </p:cNvPr>
          <p:cNvGraphicFramePr>
            <a:graphicFrameLocks noGrp="1"/>
          </p:cNvGraphicFramePr>
          <p:nvPr>
            <p:extLst>
              <p:ext uri="{D42A27DB-BD31-4B8C-83A1-F6EECF244321}">
                <p14:modId xmlns:p14="http://schemas.microsoft.com/office/powerpoint/2010/main" val="1173617397"/>
              </p:ext>
            </p:extLst>
          </p:nvPr>
        </p:nvGraphicFramePr>
        <p:xfrm>
          <a:off x="351491" y="565598"/>
          <a:ext cx="11430000" cy="6292402"/>
        </p:xfrm>
        <a:graphic>
          <a:graphicData uri="http://schemas.openxmlformats.org/drawingml/2006/table">
            <a:tbl>
              <a:tblPr/>
              <a:tblGrid>
                <a:gridCol w="554341">
                  <a:extLst>
                    <a:ext uri="{9D8B030D-6E8A-4147-A177-3AD203B41FA5}">
                      <a16:colId xmlns:a16="http://schemas.microsoft.com/office/drawing/2014/main" val="1904894522"/>
                    </a:ext>
                  </a:extLst>
                </a:gridCol>
                <a:gridCol w="5200253">
                  <a:extLst>
                    <a:ext uri="{9D8B030D-6E8A-4147-A177-3AD203B41FA5}">
                      <a16:colId xmlns:a16="http://schemas.microsoft.com/office/drawing/2014/main" val="3726125873"/>
                    </a:ext>
                  </a:extLst>
                </a:gridCol>
                <a:gridCol w="1280265">
                  <a:extLst>
                    <a:ext uri="{9D8B030D-6E8A-4147-A177-3AD203B41FA5}">
                      <a16:colId xmlns:a16="http://schemas.microsoft.com/office/drawing/2014/main" val="1478307525"/>
                    </a:ext>
                  </a:extLst>
                </a:gridCol>
                <a:gridCol w="1465047">
                  <a:extLst>
                    <a:ext uri="{9D8B030D-6E8A-4147-A177-3AD203B41FA5}">
                      <a16:colId xmlns:a16="http://schemas.microsoft.com/office/drawing/2014/main" val="4095345123"/>
                    </a:ext>
                  </a:extLst>
                </a:gridCol>
                <a:gridCol w="1465047">
                  <a:extLst>
                    <a:ext uri="{9D8B030D-6E8A-4147-A177-3AD203B41FA5}">
                      <a16:colId xmlns:a16="http://schemas.microsoft.com/office/drawing/2014/main" val="3912775847"/>
                    </a:ext>
                  </a:extLst>
                </a:gridCol>
                <a:gridCol w="1465047">
                  <a:extLst>
                    <a:ext uri="{9D8B030D-6E8A-4147-A177-3AD203B41FA5}">
                      <a16:colId xmlns:a16="http://schemas.microsoft.com/office/drawing/2014/main" val="3048582677"/>
                    </a:ext>
                  </a:extLst>
                </a:gridCol>
              </a:tblGrid>
              <a:tr h="623799">
                <a:tc>
                  <a:txBody>
                    <a:bodyPr/>
                    <a:lstStyle/>
                    <a:p>
                      <a:pPr algn="ctr" fontAlgn="ctr"/>
                      <a:r>
                        <a:rPr lang="vi-VN" sz="18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2136390"/>
                  </a:ext>
                </a:extLst>
              </a:tr>
              <a:tr h="375949">
                <a:tc>
                  <a:txBody>
                    <a:bodyPr/>
                    <a:lstStyle/>
                    <a:p>
                      <a:pPr algn="ctr" fontAlgn="ctr"/>
                      <a:r>
                        <a:rPr lang="vi-VN" sz="18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385020"/>
                  </a:ext>
                </a:extLst>
              </a:tr>
              <a:tr h="696204">
                <a:tc>
                  <a:txBody>
                    <a:bodyPr/>
                    <a:lstStyle/>
                    <a:p>
                      <a:pPr algn="ctr" fontAlgn="ctr"/>
                      <a:r>
                        <a:rPr lang="vi-VN" sz="1800" b="0" i="0" u="none" strike="noStrike">
                          <a:solidFill>
                            <a:srgbClr val="000000"/>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88 - 90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219809"/>
                  </a:ext>
                </a:extLst>
              </a:tr>
              <a:tr h="668356">
                <a:tc>
                  <a:txBody>
                    <a:bodyPr/>
                    <a:lstStyle/>
                    <a:p>
                      <a:pPr algn="ctr" fontAlgn="ctr"/>
                      <a:r>
                        <a:rPr lang="vi-VN" sz="1800" b="0" i="0" u="none" strike="noStrike">
                          <a:solidFill>
                            <a:srgbClr val="000000"/>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90 - 95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212284"/>
                  </a:ext>
                </a:extLst>
              </a:tr>
              <a:tr h="765824">
                <a:tc>
                  <a:txBody>
                    <a:bodyPr/>
                    <a:lstStyle/>
                    <a:p>
                      <a:pPr algn="ctr" fontAlgn="ctr"/>
                      <a:r>
                        <a:rPr lang="vi-VN" sz="1800" b="0" i="0" u="none" strike="noStrike">
                          <a:solidFill>
                            <a:srgbClr val="000000"/>
                          </a:solidFill>
                          <a:effectLst/>
                          <a:latin typeface="+mn-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70 - 75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73,15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501920"/>
                  </a:ext>
                </a:extLst>
              </a:tr>
              <a:tr h="487344">
                <a:tc>
                  <a:txBody>
                    <a:bodyPr/>
                    <a:lstStyle/>
                    <a:p>
                      <a:pPr algn="ctr" fontAlgn="ctr"/>
                      <a:r>
                        <a:rPr lang="vi-VN" sz="1800" b="0" i="0" u="none" strike="noStrike">
                          <a:solidFill>
                            <a:srgbClr val="000000"/>
                          </a:solidFill>
                          <a:effectLst/>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lượng căn hộ nhà ở xã hội hoàn thành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Căn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903570"/>
                  </a:ext>
                </a:extLst>
              </a:tr>
              <a:tr h="375949">
                <a:tc>
                  <a:txBody>
                    <a:bodyPr/>
                    <a:lstStyle/>
                    <a:p>
                      <a:pPr algn="ctr" fontAlgn="ctr"/>
                      <a:r>
                        <a:rPr lang="vi-VN" sz="1800" b="1" i="0" u="none" strike="noStrike">
                          <a:solidFill>
                            <a:srgbClr val="000000"/>
                          </a:solidFill>
                          <a:effectLst/>
                          <a:latin typeface="+mn-lt"/>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CÁC CHỈ TIÊU KHÁC ỦY BAN NHÂN DÂN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FFFFFF"/>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233964"/>
                  </a:ext>
                </a:extLst>
              </a:tr>
              <a:tr h="459495">
                <a:tc>
                  <a:txBody>
                    <a:bodyPr/>
                    <a:lstStyle/>
                    <a:p>
                      <a:pPr algn="ctr" fontAlgn="ctr"/>
                      <a:r>
                        <a:rPr lang="vi-VN" sz="1800" b="0"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Tổng mức bán lẻ hàng hóa và doanh thu dịch vụ tiêu dùng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114.700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115.510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993530"/>
                  </a:ext>
                </a:extLst>
              </a:tr>
              <a:tr h="459495">
                <a:tc>
                  <a:txBody>
                    <a:bodyPr/>
                    <a:lstStyle/>
                    <a:p>
                      <a:pPr algn="ctr" fontAlgn="ctr"/>
                      <a:r>
                        <a:rPr lang="vi-VN" sz="18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xã đạt chuẩn nông thôn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484718"/>
                  </a:ext>
                </a:extLst>
              </a:tr>
              <a:tr h="459495">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xã đạt chuẩn nông thôn mới nâng cao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41728"/>
                  </a:ext>
                </a:extLst>
              </a:tr>
              <a:tr h="459495">
                <a:tc>
                  <a:txBody>
                    <a:bodyPr/>
                    <a:lstStyle/>
                    <a:p>
                      <a:pPr algn="ctr" fontAlgn="ctr"/>
                      <a:r>
                        <a:rPr lang="vi-VN" sz="18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xã đạt chuẩn nông thôn mới kiểu mẫu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554458"/>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Arial" panose="020B0604020202020204" pitchFamily="34" charset="0"/>
                <a:cs typeface="Arial" panose="020B0604020202020204" pitchFamily="34" charset="0"/>
              </a:rPr>
              <a:t>NHIỆM VỤ, GIẢI PHÁP TRỌNG TÂM NĂM 2025</a:t>
            </a:r>
            <a:endParaRPr lang="en-US" sz="40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3ECCDC73-066B-D702-CEB3-FE7C1EE2301E}"/>
              </a:ext>
            </a:extLst>
          </p:cNvPr>
          <p:cNvSpPr txBox="1"/>
          <p:nvPr/>
        </p:nvSpPr>
        <p:spPr>
          <a:xfrm>
            <a:off x="400462" y="113229"/>
            <a:ext cx="10195644" cy="430887"/>
          </a:xfrm>
          <a:prstGeom prst="rect">
            <a:avLst/>
          </a:prstGeom>
          <a:noFill/>
        </p:spPr>
        <p:txBody>
          <a:bodyPr wrap="square">
            <a:spAutoFit/>
          </a:bodyPr>
          <a:lstStyle/>
          <a:p>
            <a:pPr>
              <a:lnSpc>
                <a:spcPct val="100000"/>
              </a:lnSpc>
            </a:pPr>
            <a:r>
              <a:rPr lang="en-US" sz="2200" b="1">
                <a:latin typeface="Times New Roman" panose="02020603050405020304" pitchFamily="18" charset="0"/>
                <a:cs typeface="Times New Roman" panose="02020603050405020304" pitchFamily="18" charset="0"/>
              </a:rPr>
              <a:t>1</a:t>
            </a:r>
            <a:r>
              <a:rPr lang="vi-VN"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chỉ</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tiêu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chủ</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yếu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trên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địa</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bàn</a:t>
            </a:r>
            <a:r>
              <a:rPr lang="en-US" sz="2200" b="1">
                <a:latin typeface="Times New Roman" panose="02020603050405020304" pitchFamily="18" charset="0"/>
                <a:cs typeface="Times New Roman" panose="02020603050405020304" pitchFamily="18" charset="0"/>
              </a:rPr>
              <a:t> tỉnh</a:t>
            </a:r>
            <a:endParaRPr lang="vi-VN" sz="2200" b="1">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1F31F49-633B-E94F-1A60-E28B61674DC5}"/>
              </a:ext>
            </a:extLst>
          </p:cNvPr>
          <p:cNvGraphicFramePr>
            <a:graphicFrameLocks noGrp="1"/>
          </p:cNvGraphicFramePr>
          <p:nvPr>
            <p:extLst>
              <p:ext uri="{D42A27DB-BD31-4B8C-83A1-F6EECF244321}">
                <p14:modId xmlns:p14="http://schemas.microsoft.com/office/powerpoint/2010/main" val="2401563712"/>
              </p:ext>
            </p:extLst>
          </p:nvPr>
        </p:nvGraphicFramePr>
        <p:xfrm>
          <a:off x="319830" y="544116"/>
          <a:ext cx="11430000" cy="6202064"/>
        </p:xfrm>
        <a:graphic>
          <a:graphicData uri="http://schemas.openxmlformats.org/drawingml/2006/table">
            <a:tbl>
              <a:tblPr/>
              <a:tblGrid>
                <a:gridCol w="745435">
                  <a:extLst>
                    <a:ext uri="{9D8B030D-6E8A-4147-A177-3AD203B41FA5}">
                      <a16:colId xmlns:a16="http://schemas.microsoft.com/office/drawing/2014/main" val="691135006"/>
                    </a:ext>
                  </a:extLst>
                </a:gridCol>
                <a:gridCol w="6992888">
                  <a:extLst>
                    <a:ext uri="{9D8B030D-6E8A-4147-A177-3AD203B41FA5}">
                      <a16:colId xmlns:a16="http://schemas.microsoft.com/office/drawing/2014/main" val="1048438952"/>
                    </a:ext>
                  </a:extLst>
                </a:gridCol>
                <a:gridCol w="1721600">
                  <a:extLst>
                    <a:ext uri="{9D8B030D-6E8A-4147-A177-3AD203B41FA5}">
                      <a16:colId xmlns:a16="http://schemas.microsoft.com/office/drawing/2014/main" val="353128562"/>
                    </a:ext>
                  </a:extLst>
                </a:gridCol>
                <a:gridCol w="1970077">
                  <a:extLst>
                    <a:ext uri="{9D8B030D-6E8A-4147-A177-3AD203B41FA5}">
                      <a16:colId xmlns:a16="http://schemas.microsoft.com/office/drawing/2014/main" val="3375078594"/>
                    </a:ext>
                  </a:extLst>
                </a:gridCol>
              </a:tblGrid>
              <a:tr h="455334">
                <a:tc>
                  <a:txBody>
                    <a:bodyPr/>
                    <a:lstStyle/>
                    <a:p>
                      <a:pPr algn="ctr" fontAlgn="ctr"/>
                      <a:r>
                        <a:rPr lang="vi-VN" sz="20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409032"/>
                  </a:ext>
                </a:extLst>
              </a:tr>
              <a:tr h="271443">
                <a:tc>
                  <a:txBody>
                    <a:bodyPr/>
                    <a:lstStyle/>
                    <a:p>
                      <a:pPr algn="ctr" fontAlgn="ctr"/>
                      <a:r>
                        <a:rPr lang="vi-VN" sz="20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242500"/>
                  </a:ext>
                </a:extLst>
              </a:tr>
              <a:tr h="331765">
                <a:tc>
                  <a:txBody>
                    <a:bodyPr/>
                    <a:lstStyle/>
                    <a:p>
                      <a:pPr algn="ctr" fontAlgn="ctr"/>
                      <a:r>
                        <a:rPr lang="vi-VN" sz="2000" b="1" i="0" u="none" strike="noStrike">
                          <a:solidFill>
                            <a:srgbClr val="000000"/>
                          </a:solidFill>
                          <a:effectLst/>
                          <a:latin typeface="+mn-lt"/>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1" i="0" u="none" strike="noStrike">
                          <a:solidFill>
                            <a:srgbClr val="000000"/>
                          </a:solidFill>
                          <a:effectLst/>
                          <a:latin typeface="+mn-lt"/>
                        </a:rPr>
                        <a:t>CHỈ TIÊU HỘI ĐỒNG NHÂN DÂN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3871171"/>
                  </a:ext>
                </a:extLst>
              </a:tr>
              <a:tr h="331765">
                <a:tc>
                  <a:txBody>
                    <a:bodyPr/>
                    <a:lstStyle/>
                    <a:p>
                      <a:pPr algn="ctr" fontAlgn="ctr"/>
                      <a:r>
                        <a:rPr lang="vi-VN" sz="2000" b="0"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Tốc độ tăng GRDP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7,6</a:t>
                      </a:r>
                      <a:r>
                        <a:rPr lang="vi-VN" sz="2000" b="0" i="0" u="none" strike="noStrike">
                          <a:solidFill>
                            <a:srgbClr val="000000"/>
                          </a:solidFill>
                          <a:effectLst/>
                          <a:latin typeface="Arial" panose="020B0604020202020204" pitchFamily="34" charset="0"/>
                          <a:cs typeface="Arial" panose="020B0604020202020204" pitchFamily="34" charset="0"/>
                        </a:rPr>
                        <a:t> - </a:t>
                      </a:r>
                      <a:r>
                        <a:rPr lang="en-US" sz="2000" b="0" i="0" u="none" strike="noStrike">
                          <a:solidFill>
                            <a:srgbClr val="000000"/>
                          </a:solidFill>
                          <a:effectLst/>
                          <a:latin typeface="Arial" panose="020B0604020202020204" pitchFamily="34" charset="0"/>
                          <a:cs typeface="Arial" panose="020B0604020202020204" pitchFamily="34" charset="0"/>
                        </a:rPr>
                        <a:t>8</a:t>
                      </a:r>
                      <a:r>
                        <a:rPr lang="vi-VN" sz="2000" b="0"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86404"/>
                  </a:ext>
                </a:extLst>
              </a:tr>
              <a:tr h="331765">
                <a:tc>
                  <a:txBody>
                    <a:bodyPr/>
                    <a:lstStyle/>
                    <a:p>
                      <a:pPr algn="ctr" fontAlgn="ctr"/>
                      <a:r>
                        <a:rPr lang="vi-VN" sz="20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Arial" panose="020B0604020202020204" pitchFamily="34" charset="0"/>
                          <a:cs typeface="Arial" panose="020B0604020202020204" pitchFamily="34" charset="0"/>
                        </a:rPr>
                        <a:t>3,</a:t>
                      </a:r>
                      <a:r>
                        <a:rPr lang="en-US" sz="2000" b="0" i="0" u="none" strike="noStrike">
                          <a:solidFill>
                            <a:srgbClr val="000000"/>
                          </a:solidFill>
                          <a:effectLst/>
                          <a:latin typeface="Arial" panose="020B0604020202020204" pitchFamily="34" charset="0"/>
                          <a:cs typeface="Arial" panose="020B0604020202020204" pitchFamily="34" charset="0"/>
                        </a:rPr>
                        <a:t>2</a:t>
                      </a:r>
                      <a:r>
                        <a:rPr lang="vi-VN" sz="2000" b="0" i="0" u="none" strike="noStrike">
                          <a:solidFill>
                            <a:srgbClr val="000000"/>
                          </a:solidFill>
                          <a:effectLst/>
                          <a:latin typeface="Arial" panose="020B0604020202020204" pitchFamily="34" charset="0"/>
                          <a:cs typeface="Arial" panose="020B0604020202020204" pitchFamily="34" charset="0"/>
                        </a:rPr>
                        <a:t> - 3,6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743480"/>
                  </a:ext>
                </a:extLst>
              </a:tr>
              <a:tr h="522780">
                <a:tc>
                  <a:txBody>
                    <a:bodyPr/>
                    <a:lstStyle/>
                    <a:p>
                      <a:pPr algn="ctr" fontAlgn="ctr"/>
                      <a:r>
                        <a:rPr lang="vi-VN" sz="20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Arial" panose="020B0604020202020204" pitchFamily="34" charset="0"/>
                          <a:cs typeface="Arial" panose="020B0604020202020204" pitchFamily="34" charset="0"/>
                        </a:rPr>
                        <a:t>1</a:t>
                      </a:r>
                      <a:r>
                        <a:rPr lang="en-US" sz="2000" b="0" i="0" u="none" strike="noStrike">
                          <a:solidFill>
                            <a:srgbClr val="000000"/>
                          </a:solidFill>
                          <a:effectLst/>
                          <a:latin typeface="Arial" panose="020B0604020202020204" pitchFamily="34" charset="0"/>
                          <a:cs typeface="Arial" panose="020B0604020202020204" pitchFamily="34" charset="0"/>
                        </a:rPr>
                        <a:t>0,2</a:t>
                      </a:r>
                      <a:r>
                        <a:rPr lang="vi-VN" sz="2000" b="0" i="0" u="none" strike="noStrike">
                          <a:solidFill>
                            <a:srgbClr val="000000"/>
                          </a:solidFill>
                          <a:effectLst/>
                          <a:latin typeface="Arial" panose="020B0604020202020204" pitchFamily="34" charset="0"/>
                          <a:cs typeface="Arial" panose="020B0604020202020204" pitchFamily="34" charset="0"/>
                        </a:rPr>
                        <a:t> – 1</a:t>
                      </a:r>
                      <a:r>
                        <a:rPr lang="en-US" sz="2000" b="0" i="0" u="none" strike="noStrike">
                          <a:solidFill>
                            <a:srgbClr val="000000"/>
                          </a:solidFill>
                          <a:effectLst/>
                          <a:latin typeface="Arial" panose="020B0604020202020204" pitchFamily="34" charset="0"/>
                          <a:cs typeface="Arial" panose="020B0604020202020204" pitchFamily="34" charset="0"/>
                        </a:rPr>
                        <a:t>1,2</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8486294"/>
                  </a:ext>
                </a:extLst>
              </a:tr>
              <a:tr h="331765">
                <a:tc>
                  <a:txBody>
                    <a:bodyPr/>
                    <a:lstStyle/>
                    <a:p>
                      <a:pPr algn="ctr" fontAlgn="ctr"/>
                      <a:r>
                        <a:rPr lang="vi-VN" sz="20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Arial" panose="020B0604020202020204" pitchFamily="34" charset="0"/>
                          <a:cs typeface="Arial" panose="020B0604020202020204" pitchFamily="34" charset="0"/>
                        </a:rPr>
                        <a:t>10,5 – </a:t>
                      </a:r>
                      <a:r>
                        <a:rPr lang="en-US" sz="2000" b="0" i="1" u="none" strike="noStrike">
                          <a:solidFill>
                            <a:srgbClr val="000000"/>
                          </a:solidFill>
                          <a:effectLst/>
                          <a:latin typeface="Arial" panose="020B0604020202020204" pitchFamily="34" charset="0"/>
                          <a:cs typeface="Arial" panose="020B0604020202020204" pitchFamily="34" charset="0"/>
                        </a:rPr>
                        <a:t>11,5</a:t>
                      </a:r>
                      <a:endParaRPr lang="vi-VN" sz="20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3472532"/>
                  </a:ext>
                </a:extLst>
              </a:tr>
              <a:tr h="331765">
                <a:tc>
                  <a:txBody>
                    <a:bodyPr/>
                    <a:lstStyle/>
                    <a:p>
                      <a:pPr algn="ctr" fontAlgn="ctr"/>
                      <a:r>
                        <a:rPr lang="vi-VN" sz="20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Arial" panose="020B0604020202020204" pitchFamily="34" charset="0"/>
                          <a:cs typeface="Arial" panose="020B0604020202020204" pitchFamily="34" charset="0"/>
                        </a:rPr>
                        <a:t>9,7 – 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032512"/>
                  </a:ext>
                </a:extLst>
              </a:tr>
              <a:tr h="532834">
                <a:tc>
                  <a:txBody>
                    <a:bodyPr/>
                    <a:lstStyle/>
                    <a:p>
                      <a:pPr algn="ctr" fontAlgn="ctr"/>
                      <a:r>
                        <a:rPr lang="vi-VN" sz="20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Arial" panose="020B0604020202020204" pitchFamily="34" charset="0"/>
                          <a:cs typeface="Arial" panose="020B0604020202020204" pitchFamily="34" charset="0"/>
                        </a:rPr>
                        <a:t>8,0 – 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838827"/>
                  </a:ext>
                </a:extLst>
              </a:tr>
              <a:tr h="331765">
                <a:tc>
                  <a:txBody>
                    <a:bodyPr/>
                    <a:lstStyle/>
                    <a:p>
                      <a:pPr algn="ctr" fontAlgn="ctr"/>
                      <a:r>
                        <a:rPr lang="vi-VN" sz="20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 Thuế sản phẩm trừ trợ cấp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9,5 –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023706"/>
                  </a:ext>
                </a:extLst>
              </a:tr>
              <a:tr h="331765">
                <a:tc>
                  <a:txBody>
                    <a:bodyPr/>
                    <a:lstStyle/>
                    <a:p>
                      <a:pPr algn="ctr" fontAlgn="ctr"/>
                      <a:r>
                        <a:rPr lang="vi-VN" sz="20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 GRDP bình quân đầu 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96,5 - 97,3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653025"/>
                  </a:ext>
                </a:extLst>
              </a:tr>
              <a:tr h="331765">
                <a:tc>
                  <a:txBody>
                    <a:bodyPr/>
                    <a:lstStyle/>
                    <a:p>
                      <a:pPr algn="ctr" fontAlgn="ctr"/>
                      <a:r>
                        <a:rPr lang="vi-VN" sz="20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Chỉ số sản xuất CN (IIP)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8,5 - 9,5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653970"/>
                  </a:ext>
                </a:extLst>
              </a:tr>
              <a:tr h="331765">
                <a:tc>
                  <a:txBody>
                    <a:bodyPr/>
                    <a:lstStyle/>
                    <a:p>
                      <a:pPr algn="ctr" fontAlgn="ctr"/>
                      <a:r>
                        <a:rPr lang="vi-VN" sz="20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4002325"/>
                  </a:ext>
                </a:extLst>
              </a:tr>
              <a:tr h="331765">
                <a:tc>
                  <a:txBody>
                    <a:bodyPr/>
                    <a:lstStyle/>
                    <a:p>
                      <a:pPr algn="ctr" fontAlgn="ctr"/>
                      <a:r>
                        <a:rPr lang="vi-VN" sz="20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17.415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5546920"/>
                  </a:ext>
                </a:extLst>
              </a:tr>
              <a:tr h="271443">
                <a:tc>
                  <a:txBody>
                    <a:bodyPr/>
                    <a:lstStyle/>
                    <a:p>
                      <a:pPr algn="ctr" fontAlgn="ctr"/>
                      <a:r>
                        <a:rPr lang="vi-VN" sz="20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1" u="none" strike="noStrike">
                          <a:solidFill>
                            <a:srgbClr val="000000"/>
                          </a:solidFill>
                          <a:effectLst/>
                          <a:latin typeface="+mn-lt"/>
                        </a:rPr>
                        <a:t>- Thu nội địa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16.370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771816"/>
                  </a:ext>
                </a:extLst>
              </a:tr>
              <a:tr h="271443">
                <a:tc>
                  <a:txBody>
                    <a:bodyPr/>
                    <a:lstStyle/>
                    <a:p>
                      <a:pPr algn="ctr" fontAlgn="ctr"/>
                      <a:r>
                        <a:rPr lang="vi-VN" sz="20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1" u="none" strike="noStrike">
                          <a:solidFill>
                            <a:srgbClr val="000000"/>
                          </a:solidFill>
                          <a:effectLst/>
                          <a:latin typeface="+mn-lt"/>
                        </a:rPr>
                        <a:t>- Thu xuất nhập khẩu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129409"/>
                  </a:ext>
                </a:extLst>
              </a:tr>
              <a:tr h="271443">
                <a:tc>
                  <a:txBody>
                    <a:bodyPr/>
                    <a:lstStyle/>
                    <a:p>
                      <a:pPr algn="ctr" fontAlgn="ctr"/>
                      <a:r>
                        <a:rPr lang="vi-VN" sz="20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Tốc độ tăng Tổng vốn đầu tư phát triển toàn xã hội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991393"/>
                  </a:ext>
                </a:extLst>
              </a:tr>
            </a:tbl>
          </a:graphicData>
        </a:graphic>
      </p:graphicFrame>
    </p:spTree>
    <p:extLst>
      <p:ext uri="{BB962C8B-B14F-4D97-AF65-F5344CB8AC3E}">
        <p14:creationId xmlns:p14="http://schemas.microsoft.com/office/powerpoint/2010/main" val="2908461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6BD5-6034-151A-0387-F76517E4682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9E606869-230B-1CA7-617E-6AF271E0CC6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841347A4-602B-8AB5-3528-B872642FB85B}"/>
              </a:ext>
            </a:extLst>
          </p:cNvPr>
          <p:cNvSpPr txBox="1"/>
          <p:nvPr/>
        </p:nvSpPr>
        <p:spPr>
          <a:xfrm>
            <a:off x="400462" y="113229"/>
            <a:ext cx="10195644" cy="430887"/>
          </a:xfrm>
          <a:prstGeom prst="rect">
            <a:avLst/>
          </a:prstGeom>
          <a:noFill/>
        </p:spPr>
        <p:txBody>
          <a:bodyPr wrap="square">
            <a:spAutoFit/>
          </a:bodyPr>
          <a:lstStyle/>
          <a:p>
            <a:pPr>
              <a:lnSpc>
                <a:spcPct val="100000"/>
              </a:lnSpc>
            </a:pPr>
            <a:r>
              <a:rPr lang="en-US" sz="2200" b="1">
                <a:latin typeface="Times New Roman" panose="02020603050405020304" pitchFamily="18" charset="0"/>
                <a:cs typeface="Times New Roman" panose="02020603050405020304" pitchFamily="18" charset="0"/>
              </a:rPr>
              <a:t>1</a:t>
            </a:r>
            <a:r>
              <a:rPr lang="vi-VN"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chỉ</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tiêu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chủ</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yếu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trên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địa</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bàn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tỉnh</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tt</a:t>
            </a:r>
            <a:r>
              <a:rPr lang="en-US" sz="2200" b="1">
                <a:latin typeface="Times New Roman" panose="02020603050405020304" pitchFamily="18" charset="0"/>
                <a:cs typeface="Times New Roman" panose="02020603050405020304" pitchFamily="18" charset="0"/>
              </a:rPr>
              <a:t>)</a:t>
            </a:r>
            <a:endParaRPr lang="vi-VN" sz="2200" b="1">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E111ED4-0CAA-5350-AAB9-BB53FFD5AC03}"/>
              </a:ext>
            </a:extLst>
          </p:cNvPr>
          <p:cNvGraphicFramePr>
            <a:graphicFrameLocks noGrp="1"/>
          </p:cNvGraphicFramePr>
          <p:nvPr>
            <p:extLst>
              <p:ext uri="{D42A27DB-BD31-4B8C-83A1-F6EECF244321}">
                <p14:modId xmlns:p14="http://schemas.microsoft.com/office/powerpoint/2010/main" val="2595539335"/>
              </p:ext>
            </p:extLst>
          </p:nvPr>
        </p:nvGraphicFramePr>
        <p:xfrm>
          <a:off x="262352" y="657345"/>
          <a:ext cx="11624849" cy="5837607"/>
        </p:xfrm>
        <a:graphic>
          <a:graphicData uri="http://schemas.openxmlformats.org/drawingml/2006/table">
            <a:tbl>
              <a:tblPr/>
              <a:tblGrid>
                <a:gridCol w="758142">
                  <a:extLst>
                    <a:ext uri="{9D8B030D-6E8A-4147-A177-3AD203B41FA5}">
                      <a16:colId xmlns:a16="http://schemas.microsoft.com/office/drawing/2014/main" val="2951931461"/>
                    </a:ext>
                  </a:extLst>
                </a:gridCol>
                <a:gridCol w="5559768">
                  <a:extLst>
                    <a:ext uri="{9D8B030D-6E8A-4147-A177-3AD203B41FA5}">
                      <a16:colId xmlns:a16="http://schemas.microsoft.com/office/drawing/2014/main" val="3071947873"/>
                    </a:ext>
                  </a:extLst>
                </a:gridCol>
                <a:gridCol w="2144994">
                  <a:extLst>
                    <a:ext uri="{9D8B030D-6E8A-4147-A177-3AD203B41FA5}">
                      <a16:colId xmlns:a16="http://schemas.microsoft.com/office/drawing/2014/main" val="2307566361"/>
                    </a:ext>
                  </a:extLst>
                </a:gridCol>
                <a:gridCol w="3161945">
                  <a:extLst>
                    <a:ext uri="{9D8B030D-6E8A-4147-A177-3AD203B41FA5}">
                      <a16:colId xmlns:a16="http://schemas.microsoft.com/office/drawing/2014/main" val="4292348212"/>
                    </a:ext>
                  </a:extLst>
                </a:gridCol>
              </a:tblGrid>
              <a:tr h="428451">
                <a:tc>
                  <a:txBody>
                    <a:bodyPr/>
                    <a:lstStyle/>
                    <a:p>
                      <a:pPr algn="ctr" fontAlgn="ctr"/>
                      <a:r>
                        <a:rPr lang="vi-VN" sz="18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494939"/>
                  </a:ext>
                </a:extLst>
              </a:tr>
              <a:tr h="226372">
                <a:tc>
                  <a:txBody>
                    <a:bodyPr/>
                    <a:lstStyle/>
                    <a:p>
                      <a:pPr algn="ctr" fontAlgn="ctr"/>
                      <a:r>
                        <a:rPr lang="vi-VN" sz="18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701282"/>
                  </a:ext>
                </a:extLst>
              </a:tr>
              <a:tr h="428451">
                <a:tc>
                  <a:txBody>
                    <a:bodyPr/>
                    <a:lstStyle/>
                    <a:p>
                      <a:pPr algn="ctr" fontAlgn="ctr"/>
                      <a:r>
                        <a:rPr lang="vi-VN" sz="18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Duy trì mức sinh thay thế bình quân mỗi phụ nữ trong độ tuổi sinh đẻ có từ 2,0 đến 2,2 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Duy trì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8833121"/>
                  </a:ext>
                </a:extLst>
              </a:tr>
              <a:tr h="293445">
                <a:tc>
                  <a:txBody>
                    <a:bodyPr/>
                    <a:lstStyle/>
                    <a:p>
                      <a:pPr algn="ctr" fontAlgn="ctr"/>
                      <a:r>
                        <a:rPr lang="vi-VN" sz="18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32.500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407611"/>
                  </a:ext>
                </a:extLst>
              </a:tr>
              <a:tr h="293445">
                <a:tc>
                  <a:txBody>
                    <a:bodyPr/>
                    <a:lstStyle/>
                    <a:p>
                      <a:pPr algn="ctr" fontAlgn="ctr"/>
                      <a:r>
                        <a:rPr lang="vi-VN" sz="18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lao động đã qua đào tạo, bồi dưỡng nghề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461200"/>
                  </a:ext>
                </a:extLst>
              </a:tr>
              <a:tr h="1358301">
                <a:tc>
                  <a:txBody>
                    <a:bodyPr/>
                    <a:lstStyle/>
                    <a:p>
                      <a:pPr algn="ctr" fontAlgn="ctr"/>
                      <a:r>
                        <a:rPr lang="vi-VN" sz="1800" b="0"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Tỷ lệ hộ nghèo của tỉnh còn 0,62%, thấp hơn tỷ lệ hộ nghèo bình quân chung của cả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374951"/>
                  </a:ext>
                </a:extLst>
              </a:tr>
              <a:tr h="293445">
                <a:tc>
                  <a:txBody>
                    <a:bodyPr/>
                    <a:lstStyle/>
                    <a:p>
                      <a:pPr algn="ctr" fontAlgn="ctr"/>
                      <a:r>
                        <a:rPr lang="vi-VN" sz="18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người lao động tham gia bảo hiểm xã hội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25,52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4685793"/>
                  </a:ext>
                </a:extLst>
              </a:tr>
              <a:tr h="293445">
                <a:tc>
                  <a:txBody>
                    <a:bodyPr/>
                    <a:lstStyle/>
                    <a:p>
                      <a:pPr algn="ctr" fontAlgn="ctr"/>
                      <a:r>
                        <a:rPr lang="vi-VN" sz="18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96,15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912277"/>
                  </a:ext>
                </a:extLst>
              </a:tr>
              <a:tr h="293445">
                <a:tc>
                  <a:txBody>
                    <a:bodyPr/>
                    <a:lstStyle/>
                    <a:p>
                      <a:pPr algn="ctr" fontAlgn="ctr"/>
                      <a:r>
                        <a:rPr lang="vi-VN" sz="1800" b="0"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trạm y tế có bác sỹ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8015396"/>
                  </a:ext>
                </a:extLst>
              </a:tr>
              <a:tr h="293445">
                <a:tc>
                  <a:txBody>
                    <a:bodyPr/>
                    <a:lstStyle/>
                    <a:p>
                      <a:pPr algn="ctr" fontAlgn="ctr"/>
                      <a:r>
                        <a:rPr lang="vi-VN" sz="1800" b="0"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xã, phường, thị trấn đạt Bộ Tiêu chí quốc gia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36784"/>
                  </a:ext>
                </a:extLst>
              </a:tr>
              <a:tr h="293445">
                <a:tc>
                  <a:txBody>
                    <a:bodyPr/>
                    <a:lstStyle/>
                    <a:p>
                      <a:pPr algn="ctr" fontAlgn="ctr"/>
                      <a:r>
                        <a:rPr lang="vi-VN" sz="1800" b="0"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Số giường bệnh kế hoạch trên 1 vạn dân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Giường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237167"/>
                  </a:ext>
                </a:extLst>
              </a:tr>
              <a:tr h="293445">
                <a:tc>
                  <a:txBody>
                    <a:bodyPr/>
                    <a:lstStyle/>
                    <a:p>
                      <a:pPr algn="ctr" fontAlgn="ctr"/>
                      <a:r>
                        <a:rPr lang="vi-VN" sz="1800" b="0"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183322"/>
                  </a:ext>
                </a:extLst>
              </a:tr>
              <a:tr h="293445">
                <a:tc>
                  <a:txBody>
                    <a:bodyPr/>
                    <a:lstStyle/>
                    <a:p>
                      <a:pPr algn="ctr" fontAlgn="ctr"/>
                      <a:r>
                        <a:rPr lang="vi-VN" sz="1800" b="0"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781423"/>
                  </a:ext>
                </a:extLst>
              </a:tr>
              <a:tr h="293445">
                <a:tc>
                  <a:txBody>
                    <a:bodyPr/>
                    <a:lstStyle/>
                    <a:p>
                      <a:pPr algn="ctr" fontAlgn="ctr"/>
                      <a:r>
                        <a:rPr lang="vi-VN" sz="1800" b="0"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0" u="none" strike="noStrike">
                          <a:solidFill>
                            <a:srgbClr val="000000"/>
                          </a:solidFill>
                          <a:effectLst/>
                          <a:latin typeface="+mn-lt"/>
                        </a:rPr>
                        <a:t>Tỷ lệ dân cư nông thôn sử dụng nước hợp vệ sinh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142767"/>
                  </a:ext>
                </a:extLst>
              </a:tr>
              <a:tr h="293445">
                <a:tc>
                  <a:txBody>
                    <a:bodyPr/>
                    <a:lstStyle/>
                    <a:p>
                      <a:pPr algn="ctr" fontAlgn="ctr"/>
                      <a:r>
                        <a:rPr lang="vi-VN" sz="18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mn-lt"/>
                        </a:rPr>
                        <a:t>Trong đó: Tỷ lệ sử dụng nước sạch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mn-lt"/>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557642"/>
                  </a:ext>
                </a:extLst>
              </a:tr>
            </a:tbl>
          </a:graphicData>
        </a:graphic>
      </p:graphicFrame>
    </p:spTree>
    <p:extLst>
      <p:ext uri="{BB962C8B-B14F-4D97-AF65-F5344CB8AC3E}">
        <p14:creationId xmlns:p14="http://schemas.microsoft.com/office/powerpoint/2010/main" val="2143628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79A5-BEFC-E62D-9C44-61CB465079A7}"/>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CB5EA39E-592B-EFDD-9F96-035BB92ED63B}"/>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61B1067F-FDD7-E361-3AF6-F372069F66C7}"/>
              </a:ext>
            </a:extLst>
          </p:cNvPr>
          <p:cNvSpPr txBox="1"/>
          <p:nvPr/>
        </p:nvSpPr>
        <p:spPr>
          <a:xfrm>
            <a:off x="400462" y="113229"/>
            <a:ext cx="10195644" cy="430887"/>
          </a:xfrm>
          <a:prstGeom prst="rect">
            <a:avLst/>
          </a:prstGeom>
          <a:noFill/>
        </p:spPr>
        <p:txBody>
          <a:bodyPr wrap="square">
            <a:spAutoFit/>
          </a:bodyPr>
          <a:lstStyle/>
          <a:p>
            <a:pPr>
              <a:lnSpc>
                <a:spcPct val="100000"/>
              </a:lnSpc>
            </a:pPr>
            <a:r>
              <a:rPr lang="en-US" sz="2200" b="1">
                <a:latin typeface="Times New Roman" panose="02020603050405020304" pitchFamily="18" charset="0"/>
                <a:cs typeface="Times New Roman" panose="02020603050405020304" pitchFamily="18" charset="0"/>
              </a:rPr>
              <a:t>1</a:t>
            </a:r>
            <a:r>
              <a:rPr lang="vi-VN"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chỉ</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tiêu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chủ</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yếu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trên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địa</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bàn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tỉnh</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tt</a:t>
            </a:r>
            <a:r>
              <a:rPr lang="en-US" sz="2200" b="1">
                <a:latin typeface="Times New Roman" panose="02020603050405020304" pitchFamily="18" charset="0"/>
                <a:cs typeface="Times New Roman" panose="02020603050405020304" pitchFamily="18" charset="0"/>
              </a:rPr>
              <a:t>)</a:t>
            </a:r>
            <a:endParaRPr lang="vi-VN" sz="2200" b="1">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07CFF31-9297-0005-73DF-D6D932422C96}"/>
              </a:ext>
            </a:extLst>
          </p:cNvPr>
          <p:cNvGraphicFramePr>
            <a:graphicFrameLocks noGrp="1"/>
          </p:cNvGraphicFramePr>
          <p:nvPr>
            <p:extLst>
              <p:ext uri="{D42A27DB-BD31-4B8C-83A1-F6EECF244321}">
                <p14:modId xmlns:p14="http://schemas.microsoft.com/office/powerpoint/2010/main" val="3530816220"/>
              </p:ext>
            </p:extLst>
          </p:nvPr>
        </p:nvGraphicFramePr>
        <p:xfrm>
          <a:off x="400462" y="657345"/>
          <a:ext cx="11429999" cy="6051805"/>
        </p:xfrm>
        <a:graphic>
          <a:graphicData uri="http://schemas.openxmlformats.org/drawingml/2006/table">
            <a:tbl>
              <a:tblPr/>
              <a:tblGrid>
                <a:gridCol w="745435">
                  <a:extLst>
                    <a:ext uri="{9D8B030D-6E8A-4147-A177-3AD203B41FA5}">
                      <a16:colId xmlns:a16="http://schemas.microsoft.com/office/drawing/2014/main" val="136950015"/>
                    </a:ext>
                  </a:extLst>
                </a:gridCol>
                <a:gridCol w="6992888">
                  <a:extLst>
                    <a:ext uri="{9D8B030D-6E8A-4147-A177-3AD203B41FA5}">
                      <a16:colId xmlns:a16="http://schemas.microsoft.com/office/drawing/2014/main" val="4187864309"/>
                    </a:ext>
                  </a:extLst>
                </a:gridCol>
                <a:gridCol w="1721599">
                  <a:extLst>
                    <a:ext uri="{9D8B030D-6E8A-4147-A177-3AD203B41FA5}">
                      <a16:colId xmlns:a16="http://schemas.microsoft.com/office/drawing/2014/main" val="3667231215"/>
                    </a:ext>
                  </a:extLst>
                </a:gridCol>
                <a:gridCol w="1970077">
                  <a:extLst>
                    <a:ext uri="{9D8B030D-6E8A-4147-A177-3AD203B41FA5}">
                      <a16:colId xmlns:a16="http://schemas.microsoft.com/office/drawing/2014/main" val="4038542196"/>
                    </a:ext>
                  </a:extLst>
                </a:gridCol>
              </a:tblGrid>
              <a:tr h="670776">
                <a:tc>
                  <a:txBody>
                    <a:bodyPr/>
                    <a:lstStyle/>
                    <a:p>
                      <a:pPr algn="ctr" fontAlgn="ctr"/>
                      <a:r>
                        <a:rPr lang="vi-VN" sz="24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11037"/>
                  </a:ext>
                </a:extLst>
              </a:tr>
              <a:tr h="335388">
                <a:tc>
                  <a:txBody>
                    <a:bodyPr/>
                    <a:lstStyle/>
                    <a:p>
                      <a:pPr algn="ctr" fontAlgn="ctr"/>
                      <a:r>
                        <a:rPr lang="vi-VN" sz="24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6034435"/>
                  </a:ext>
                </a:extLst>
              </a:tr>
              <a:tr h="670776">
                <a:tc>
                  <a:txBody>
                    <a:bodyPr/>
                    <a:lstStyle/>
                    <a:p>
                      <a:pPr algn="ctr" fontAlgn="ctr"/>
                      <a:r>
                        <a:rPr lang="vi-VN" sz="2400" b="0" i="0" u="none" strike="noStrike">
                          <a:solidFill>
                            <a:srgbClr val="000000"/>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90 - 92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4214868"/>
                  </a:ext>
                </a:extLst>
              </a:tr>
              <a:tr h="558980">
                <a:tc>
                  <a:txBody>
                    <a:bodyPr/>
                    <a:lstStyle/>
                    <a:p>
                      <a:pPr algn="ctr" fontAlgn="ctr"/>
                      <a:r>
                        <a:rPr lang="vi-VN" sz="2400" b="0" i="0" u="none" strike="noStrike">
                          <a:solidFill>
                            <a:srgbClr val="000000"/>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383109"/>
                  </a:ext>
                </a:extLst>
              </a:tr>
              <a:tr h="640498">
                <a:tc>
                  <a:txBody>
                    <a:bodyPr/>
                    <a:lstStyle/>
                    <a:p>
                      <a:pPr algn="ctr" fontAlgn="ctr"/>
                      <a:r>
                        <a:rPr lang="vi-VN" sz="2400" b="0" i="0" u="none" strike="noStrike">
                          <a:solidFill>
                            <a:srgbClr val="000000"/>
                          </a:solidFill>
                          <a:effectLst/>
                          <a:latin typeface="+mn-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1091854"/>
                  </a:ext>
                </a:extLst>
              </a:tr>
              <a:tr h="407590">
                <a:tc>
                  <a:txBody>
                    <a:bodyPr/>
                    <a:lstStyle/>
                    <a:p>
                      <a:pPr algn="ctr" fontAlgn="ctr"/>
                      <a:r>
                        <a:rPr lang="vi-VN" sz="2400" b="0" i="0" u="none" strike="noStrike">
                          <a:solidFill>
                            <a:srgbClr val="000000"/>
                          </a:solidFill>
                          <a:effectLst/>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Số lượng căn hộ nhà ở xã hội hoàn thành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Căn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222644"/>
                  </a:ext>
                </a:extLst>
              </a:tr>
              <a:tr h="670776">
                <a:tc>
                  <a:txBody>
                    <a:bodyPr/>
                    <a:lstStyle/>
                    <a:p>
                      <a:pPr algn="ctr" fontAlgn="ctr"/>
                      <a:r>
                        <a:rPr lang="vi-VN" sz="2400" b="1" i="0" u="none" strike="noStrike">
                          <a:solidFill>
                            <a:srgbClr val="000000"/>
                          </a:solidFill>
                          <a:effectLst/>
                          <a:latin typeface="+mn-lt"/>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mn-lt"/>
                        </a:rPr>
                        <a:t>CÁC CHỈ TIÊU KHÁC ỦY BAN NHÂN DÂN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353902"/>
                  </a:ext>
                </a:extLst>
              </a:tr>
              <a:tr h="670776">
                <a:tc>
                  <a:txBody>
                    <a:bodyPr/>
                    <a:lstStyle/>
                    <a:p>
                      <a:pPr algn="ctr" fontAlgn="ctr"/>
                      <a:r>
                        <a:rPr lang="vi-VN" sz="2400" b="0"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Tổng mức bán lẻ hàng hóa và doanh thu dịch vụ tiêu dùng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126.600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475149"/>
                  </a:ext>
                </a:extLst>
              </a:tr>
              <a:tr h="384299">
                <a:tc>
                  <a:txBody>
                    <a:bodyPr/>
                    <a:lstStyle/>
                    <a:p>
                      <a:pPr algn="ctr" fontAlgn="ctr"/>
                      <a:r>
                        <a:rPr lang="vi-VN" sz="2400" b="0"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Số xã đạt chuẩn nông thôn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360868"/>
                  </a:ext>
                </a:extLst>
              </a:tr>
              <a:tr h="384299">
                <a:tc>
                  <a:txBody>
                    <a:bodyPr/>
                    <a:lstStyle/>
                    <a:p>
                      <a:pPr algn="ctr" fontAlgn="ctr"/>
                      <a:r>
                        <a:rPr lang="vi-VN" sz="24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Số xã đạt chuẩn nông thôn mới nâng cao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8223840"/>
                  </a:ext>
                </a:extLst>
              </a:tr>
              <a:tr h="384299">
                <a:tc>
                  <a:txBody>
                    <a:bodyPr/>
                    <a:lstStyle/>
                    <a:p>
                      <a:pPr algn="ctr" fontAlgn="ctr"/>
                      <a:r>
                        <a:rPr lang="vi-VN" sz="24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mn-lt"/>
                        </a:rPr>
                        <a:t>Số xã đạt chuẩn nông thôn mới kiểu mẫu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335305"/>
                  </a:ext>
                </a:extLst>
              </a:tr>
            </a:tbl>
          </a:graphicData>
        </a:graphic>
      </p:graphicFrame>
    </p:spTree>
    <p:extLst>
      <p:ext uri="{BB962C8B-B14F-4D97-AF65-F5344CB8AC3E}">
        <p14:creationId xmlns:p14="http://schemas.microsoft.com/office/powerpoint/2010/main" val="5230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7540-6D66-74CA-ED63-9D6453B4D9E1}"/>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455EFFB-7F8A-6A40-5C42-23C5C714DD90}"/>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93540F4F-4FBE-40C8-E3EF-EE789D879599}"/>
              </a:ext>
            </a:extLst>
          </p:cNvPr>
          <p:cNvSpPr txBox="1"/>
          <p:nvPr/>
        </p:nvSpPr>
        <p:spPr>
          <a:xfrm>
            <a:off x="400462" y="113229"/>
            <a:ext cx="10195644" cy="430887"/>
          </a:xfrm>
          <a:prstGeom prst="rect">
            <a:avLst/>
          </a:prstGeom>
          <a:noFill/>
        </p:spPr>
        <p:txBody>
          <a:bodyPr wrap="square">
            <a:spAutoFit/>
          </a:bodyPr>
          <a:lstStyle/>
          <a:p>
            <a:pPr>
              <a:lnSpc>
                <a:spcPct val="100000"/>
              </a:lnSpc>
            </a:pPr>
            <a:r>
              <a:rPr lang="en-US" sz="2200" b="1">
                <a:latin typeface="Times New Roman" panose="02020603050405020304" pitchFamily="18" charset="0"/>
                <a:cs typeface="Times New Roman" panose="02020603050405020304" pitchFamily="18" charset="0"/>
              </a:rPr>
              <a:t>1</a:t>
            </a:r>
            <a:r>
              <a:rPr lang="vi-VN"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chỉ</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tiêu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chủ</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yếu</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trên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địa</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bàn</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tỉnh</a:t>
            </a:r>
            <a:r>
              <a:rPr lang="en-US" sz="2200" b="1">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tt</a:t>
            </a:r>
            <a:r>
              <a:rPr lang="en-US" sz="2200" b="1">
                <a:latin typeface="Times New Roman" panose="02020603050405020304" pitchFamily="18" charset="0"/>
                <a:cs typeface="Times New Roman" panose="02020603050405020304" pitchFamily="18" charset="0"/>
              </a:rPr>
              <a:t>)</a:t>
            </a:r>
            <a:endParaRPr lang="vi-VN" sz="2200" b="1">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3E421FC-C7DE-0E33-EE00-AA14C69FFD3E}"/>
              </a:ext>
            </a:extLst>
          </p:cNvPr>
          <p:cNvGraphicFramePr>
            <a:graphicFrameLocks noGrp="1"/>
          </p:cNvGraphicFramePr>
          <p:nvPr>
            <p:extLst>
              <p:ext uri="{D42A27DB-BD31-4B8C-83A1-F6EECF244321}">
                <p14:modId xmlns:p14="http://schemas.microsoft.com/office/powerpoint/2010/main" val="4244871207"/>
              </p:ext>
            </p:extLst>
          </p:nvPr>
        </p:nvGraphicFramePr>
        <p:xfrm>
          <a:off x="243191" y="573352"/>
          <a:ext cx="11828834" cy="6213272"/>
        </p:xfrm>
        <a:graphic>
          <a:graphicData uri="http://schemas.openxmlformats.org/drawingml/2006/table">
            <a:tbl>
              <a:tblPr/>
              <a:tblGrid>
                <a:gridCol w="771445">
                  <a:extLst>
                    <a:ext uri="{9D8B030D-6E8A-4147-A177-3AD203B41FA5}">
                      <a16:colId xmlns:a16="http://schemas.microsoft.com/office/drawing/2014/main" val="3913473041"/>
                    </a:ext>
                  </a:extLst>
                </a:gridCol>
                <a:gridCol w="7236896">
                  <a:extLst>
                    <a:ext uri="{9D8B030D-6E8A-4147-A177-3AD203B41FA5}">
                      <a16:colId xmlns:a16="http://schemas.microsoft.com/office/drawing/2014/main" val="683803794"/>
                    </a:ext>
                  </a:extLst>
                </a:gridCol>
                <a:gridCol w="1781672">
                  <a:extLst>
                    <a:ext uri="{9D8B030D-6E8A-4147-A177-3AD203B41FA5}">
                      <a16:colId xmlns:a16="http://schemas.microsoft.com/office/drawing/2014/main" val="528746813"/>
                    </a:ext>
                  </a:extLst>
                </a:gridCol>
                <a:gridCol w="2038821">
                  <a:extLst>
                    <a:ext uri="{9D8B030D-6E8A-4147-A177-3AD203B41FA5}">
                      <a16:colId xmlns:a16="http://schemas.microsoft.com/office/drawing/2014/main" val="1049569710"/>
                    </a:ext>
                  </a:extLst>
                </a:gridCol>
              </a:tblGrid>
              <a:tr h="663584">
                <a:tc>
                  <a:txBody>
                    <a:bodyPr/>
                    <a:lstStyle/>
                    <a:p>
                      <a:pPr algn="ctr" fontAlgn="ctr"/>
                      <a:r>
                        <a:rPr lang="vi-VN" sz="22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919509"/>
                  </a:ext>
                </a:extLst>
              </a:tr>
              <a:tr h="331792">
                <a:tc>
                  <a:txBody>
                    <a:bodyPr/>
                    <a:lstStyle/>
                    <a:p>
                      <a:pPr algn="ctr" fontAlgn="ctr"/>
                      <a:r>
                        <a:rPr lang="vi-VN" sz="22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847781"/>
                  </a:ext>
                </a:extLst>
              </a:tr>
              <a:tr h="663584">
                <a:tc>
                  <a:txBody>
                    <a:bodyPr/>
                    <a:lstStyle/>
                    <a:p>
                      <a:pPr algn="ctr" fontAlgn="ctr"/>
                      <a:r>
                        <a:rPr lang="vi-VN" sz="22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Tổng lượng khách du lịch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Triệu lượt khách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072644"/>
                  </a:ext>
                </a:extLst>
              </a:tr>
              <a:tr h="331792">
                <a:tc>
                  <a:txBody>
                    <a:bodyPr/>
                    <a:lstStyle/>
                    <a:p>
                      <a:pPr algn="ctr" fontAlgn="ctr"/>
                      <a:r>
                        <a:rPr lang="vi-VN" sz="22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Doanh thu du lịch thuần túy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26.000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307934"/>
                  </a:ext>
                </a:extLst>
              </a:tr>
              <a:tr h="542718">
                <a:tc>
                  <a:txBody>
                    <a:bodyPr/>
                    <a:lstStyle/>
                    <a:p>
                      <a:pPr algn="ctr" fontAlgn="ctr"/>
                      <a:r>
                        <a:rPr lang="vi-VN" sz="22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110947"/>
                  </a:ext>
                </a:extLst>
              </a:tr>
              <a:tr h="572777">
                <a:tc>
                  <a:txBody>
                    <a:bodyPr/>
                    <a:lstStyle/>
                    <a:p>
                      <a:pPr algn="ctr" fontAlgn="ctr"/>
                      <a:r>
                        <a:rPr lang="vi-VN" sz="22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Số doanh nghiệp thành lập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Doanh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789728"/>
                  </a:ext>
                </a:extLst>
              </a:tr>
              <a:tr h="331792">
                <a:tc>
                  <a:txBody>
                    <a:bodyPr/>
                    <a:lstStyle/>
                    <a:p>
                      <a:pPr algn="ctr" fontAlgn="ctr"/>
                      <a:r>
                        <a:rPr lang="vi-VN" sz="2200" b="0"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Số vốn đăng ký của doanh nghiệp thành lập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14765"/>
                  </a:ext>
                </a:extLst>
              </a:tr>
              <a:tr h="331792">
                <a:tc>
                  <a:txBody>
                    <a:bodyPr/>
                    <a:lstStyle/>
                    <a:p>
                      <a:pPr algn="ctr" fontAlgn="ctr"/>
                      <a:r>
                        <a:rPr lang="vi-VN" sz="22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FFFFFF"/>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1882516"/>
                  </a:ext>
                </a:extLst>
              </a:tr>
              <a:tr h="331792">
                <a:tc>
                  <a:txBody>
                    <a:bodyPr/>
                    <a:lstStyle/>
                    <a:p>
                      <a:pPr algn="ctr" fontAlgn="ctr"/>
                      <a:r>
                        <a:rPr lang="vi-VN" sz="2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3.463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3738345"/>
                  </a:ext>
                </a:extLst>
              </a:tr>
              <a:tr h="331792">
                <a:tc>
                  <a:txBody>
                    <a:bodyPr/>
                    <a:lstStyle/>
                    <a:p>
                      <a:pPr algn="ctr" fontAlgn="ctr"/>
                      <a:r>
                        <a:rPr lang="vi-VN" sz="22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451430"/>
                  </a:ext>
                </a:extLst>
              </a:tr>
              <a:tr h="663584">
                <a:tc>
                  <a:txBody>
                    <a:bodyPr/>
                    <a:lstStyle/>
                    <a:p>
                      <a:pPr algn="ctr" fontAlgn="ctr"/>
                      <a:r>
                        <a:rPr lang="vi-VN" sz="2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9508697"/>
                  </a:ext>
                </a:extLst>
              </a:tr>
              <a:tr h="620219">
                <a:tc>
                  <a:txBody>
                    <a:bodyPr/>
                    <a:lstStyle/>
                    <a:p>
                      <a:pPr algn="ctr" fontAlgn="ctr"/>
                      <a:r>
                        <a:rPr lang="vi-VN" sz="2200" b="0" i="0" u="none" strike="noStrike">
                          <a:solidFill>
                            <a:schemeClr val="tx1"/>
                          </a:solidFill>
                          <a:effectLst/>
                          <a:latin typeface="+mn-lt"/>
                        </a:rPr>
                        <a:t>1</a:t>
                      </a:r>
                      <a:r>
                        <a:rPr lang="en-US" sz="2200" b="0" i="0" u="none" strike="noStrike">
                          <a:solidFill>
                            <a:schemeClr val="tx1"/>
                          </a:solidFill>
                          <a:effectLst/>
                          <a:latin typeface="+mn-lt"/>
                        </a:rPr>
                        <a:t>2</a:t>
                      </a:r>
                      <a:endParaRPr lang="vi-VN" sz="2200" b="0" i="0" u="none" strike="noStrike">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403257"/>
                  </a:ext>
                </a:extLst>
              </a:tr>
              <a:tr h="454198">
                <a:tc>
                  <a:txBody>
                    <a:bodyPr/>
                    <a:lstStyle/>
                    <a:p>
                      <a:pPr algn="ctr" fontAlgn="ctr"/>
                      <a:r>
                        <a:rPr lang="vi-VN" sz="2200" b="0" i="0" u="none" strike="noStrike">
                          <a:solidFill>
                            <a:schemeClr val="tx1"/>
                          </a:solidFill>
                          <a:effectLst/>
                          <a:latin typeface="+mn-lt"/>
                        </a:rPr>
                        <a:t>1</a:t>
                      </a:r>
                      <a:r>
                        <a:rPr lang="en-US" sz="2200" b="0" i="0" u="none" strike="noStrike">
                          <a:solidFill>
                            <a:schemeClr val="tx1"/>
                          </a:solidFill>
                          <a:effectLst/>
                          <a:latin typeface="+mn-lt"/>
                        </a:rPr>
                        <a:t>3</a:t>
                      </a:r>
                      <a:endParaRPr lang="vi-VN" sz="2200" b="0" i="0" u="none" strike="noStrike">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200" b="0"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1625985"/>
                  </a:ext>
                </a:extLst>
              </a:tr>
            </a:tbl>
          </a:graphicData>
        </a:graphic>
      </p:graphicFrame>
    </p:spTree>
    <p:extLst>
      <p:ext uri="{BB962C8B-B14F-4D97-AF65-F5344CB8AC3E}">
        <p14:creationId xmlns:p14="http://schemas.microsoft.com/office/powerpoint/2010/main" val="2311715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E7D0F9-E732-C49C-2F81-A56580F731FE}"/>
              </a:ext>
            </a:extLst>
          </p:cNvPr>
          <p:cNvSpPr txBox="1"/>
          <p:nvPr/>
        </p:nvSpPr>
        <p:spPr>
          <a:xfrm>
            <a:off x="222192" y="7314"/>
            <a:ext cx="3298675" cy="769441"/>
          </a:xfrm>
          <a:prstGeom prst="rect">
            <a:avLst/>
          </a:prstGeom>
          <a:noFill/>
        </p:spPr>
        <p:txBody>
          <a:bodyPr wrap="square">
            <a:spAutoFit/>
          </a:bodyPr>
          <a:lstStyle/>
          <a:p>
            <a:pPr>
              <a:lnSpc>
                <a:spcPct val="100000"/>
              </a:lnSpc>
            </a:pPr>
            <a:r>
              <a:rPr lang="en-US" sz="2200" b="1" dirty="0">
                <a:latin typeface="Times New Roman" panose="02020603050405020304" pitchFamily="18" charset="0"/>
                <a:cs typeface="Times New Roman" panose="02020603050405020304" pitchFamily="18" charset="0"/>
              </a:rPr>
              <a:t>2</a:t>
            </a:r>
            <a:r>
              <a:rPr lang="vi-VN"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yếu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địa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phương</a:t>
            </a:r>
            <a:endParaRPr lang="vi-VN" sz="22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A58488C-1C51-9536-0F63-FB56E8994965}"/>
              </a:ext>
            </a:extLst>
          </p:cNvPr>
          <p:cNvGraphicFramePr>
            <a:graphicFrameLocks noGrp="1"/>
          </p:cNvGraphicFramePr>
          <p:nvPr>
            <p:extLst>
              <p:ext uri="{D42A27DB-BD31-4B8C-83A1-F6EECF244321}">
                <p14:modId xmlns:p14="http://schemas.microsoft.com/office/powerpoint/2010/main" val="2840949752"/>
              </p:ext>
            </p:extLst>
          </p:nvPr>
        </p:nvGraphicFramePr>
        <p:xfrm>
          <a:off x="1145136" y="299465"/>
          <a:ext cx="9400373" cy="6507496"/>
        </p:xfrm>
        <a:graphic>
          <a:graphicData uri="http://schemas.openxmlformats.org/drawingml/2006/table">
            <a:tbl>
              <a:tblPr/>
              <a:tblGrid>
                <a:gridCol w="617336">
                  <a:extLst>
                    <a:ext uri="{9D8B030D-6E8A-4147-A177-3AD203B41FA5}">
                      <a16:colId xmlns:a16="http://schemas.microsoft.com/office/drawing/2014/main" val="1795364910"/>
                    </a:ext>
                  </a:extLst>
                </a:gridCol>
                <a:gridCol w="5584104">
                  <a:extLst>
                    <a:ext uri="{9D8B030D-6E8A-4147-A177-3AD203B41FA5}">
                      <a16:colId xmlns:a16="http://schemas.microsoft.com/office/drawing/2014/main" val="2768661909"/>
                    </a:ext>
                  </a:extLst>
                </a:gridCol>
                <a:gridCol w="1524638">
                  <a:extLst>
                    <a:ext uri="{9D8B030D-6E8A-4147-A177-3AD203B41FA5}">
                      <a16:colId xmlns:a16="http://schemas.microsoft.com/office/drawing/2014/main" val="3736256468"/>
                    </a:ext>
                  </a:extLst>
                </a:gridCol>
                <a:gridCol w="1674295">
                  <a:extLst>
                    <a:ext uri="{9D8B030D-6E8A-4147-A177-3AD203B41FA5}">
                      <a16:colId xmlns:a16="http://schemas.microsoft.com/office/drawing/2014/main" val="1018910510"/>
                    </a:ext>
                  </a:extLst>
                </a:gridCol>
              </a:tblGrid>
              <a:tr h="265946">
                <a:tc gridSpan="4">
                  <a:txBody>
                    <a:bodyPr/>
                    <a:lstStyle/>
                    <a:p>
                      <a:pPr algn="ctr" fontAlgn="b"/>
                      <a:r>
                        <a:rPr lang="vi-VN" sz="1800" b="1" i="0" u="none" strike="noStrike">
                          <a:solidFill>
                            <a:srgbClr val="000000"/>
                          </a:solidFill>
                          <a:effectLst/>
                          <a:latin typeface="+mn-lt"/>
                        </a:rPr>
                        <a:t>THÀNH PHỐ QUY NHƠN</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66137684"/>
                  </a:ext>
                </a:extLst>
              </a:tr>
              <a:tr h="177297">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53216"/>
                  </a:ext>
                </a:extLst>
              </a:tr>
              <a:tr h="182259">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992542"/>
                  </a:ext>
                </a:extLst>
              </a:tr>
              <a:tr h="177297">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780161"/>
                  </a:ext>
                </a:extLst>
              </a:tr>
              <a:tr h="177297">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9,4 - 10,4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0009020"/>
                  </a:ext>
                </a:extLst>
              </a:tr>
              <a:tr h="17729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1,0 - 1,4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1997246"/>
                  </a:ext>
                </a:extLst>
              </a:tr>
              <a:tr h="17729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9,8 - 10,8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628960"/>
                  </a:ext>
                </a:extLst>
              </a:tr>
              <a:tr h="17729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10,4 - 11,4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4407881"/>
                  </a:ext>
                </a:extLst>
              </a:tr>
              <a:tr h="17729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8,4 - 9,4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054293"/>
                  </a:ext>
                </a:extLst>
              </a:tr>
              <a:tr h="17729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9,3 - 10,4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925100"/>
                  </a:ext>
                </a:extLst>
              </a:tr>
              <a:tr h="177297">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611426"/>
                  </a:ext>
                </a:extLst>
              </a:tr>
              <a:tr h="177297">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2.868.710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216435"/>
                  </a:ext>
                </a:extLst>
              </a:tr>
              <a:tr h="17729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550.000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5049248"/>
                  </a:ext>
                </a:extLst>
              </a:tr>
              <a:tr h="177297">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61.321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5179582"/>
                  </a:ext>
                </a:extLst>
              </a:tr>
              <a:tr h="177297">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715001"/>
                  </a:ext>
                </a:extLst>
              </a:tr>
              <a:tr h="202058">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746924"/>
                  </a:ext>
                </a:extLst>
              </a:tr>
              <a:tr h="177297">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732982"/>
                  </a:ext>
                </a:extLst>
              </a:tr>
              <a:tr h="177297">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7413104"/>
                  </a:ext>
                </a:extLst>
              </a:tr>
              <a:tr h="177297">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2118391"/>
                  </a:ext>
                </a:extLst>
              </a:tr>
              <a:tr h="177297">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466709"/>
                  </a:ext>
                </a:extLst>
              </a:tr>
              <a:tr h="177297">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5249175"/>
                  </a:ext>
                </a:extLst>
              </a:tr>
              <a:tr h="298490">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443101"/>
                  </a:ext>
                </a:extLst>
              </a:tr>
              <a:tr h="177297">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0235322"/>
                  </a:ext>
                </a:extLst>
              </a:tr>
              <a:tr h="177297">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47372"/>
                  </a:ext>
                </a:extLst>
              </a:tr>
              <a:tr h="177297">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482800"/>
                  </a:ext>
                </a:extLst>
              </a:tr>
              <a:tr h="177297">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801117"/>
                  </a:ext>
                </a:extLst>
              </a:tr>
              <a:tr h="177297">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4293481"/>
                  </a:ext>
                </a:extLst>
              </a:tr>
              <a:tr h="177297">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2822693"/>
                  </a:ext>
                </a:extLst>
              </a:tr>
              <a:tr h="298490">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0721316"/>
                  </a:ext>
                </a:extLst>
              </a:tr>
              <a:tr h="202058">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546228"/>
                  </a:ext>
                </a:extLst>
              </a:tr>
              <a:tr h="202058">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32257"/>
                  </a:ext>
                </a:extLst>
              </a:tr>
              <a:tr h="216081">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800260"/>
                  </a:ext>
                </a:extLst>
              </a:tr>
              <a:tr h="235137">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504858"/>
                  </a:ext>
                </a:extLst>
              </a:tr>
            </a:tbl>
          </a:graphicData>
        </a:graphic>
      </p:graphicFrame>
    </p:spTree>
    <p:extLst>
      <p:ext uri="{BB962C8B-B14F-4D97-AF65-F5344CB8AC3E}">
        <p14:creationId xmlns:p14="http://schemas.microsoft.com/office/powerpoint/2010/main" val="3784203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C749-A9DE-3A58-3FFF-59DA7DA7D73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2F78316F-F927-F4CC-B7A8-584D621FEC7F}"/>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1196D98-8561-2CE8-8571-47494838493C}"/>
              </a:ext>
            </a:extLst>
          </p:cNvPr>
          <p:cNvGraphicFramePr>
            <a:graphicFrameLocks noGrp="1"/>
          </p:cNvGraphicFramePr>
          <p:nvPr>
            <p:extLst>
              <p:ext uri="{D42A27DB-BD31-4B8C-83A1-F6EECF244321}">
                <p14:modId xmlns:p14="http://schemas.microsoft.com/office/powerpoint/2010/main" val="3106661614"/>
              </p:ext>
            </p:extLst>
          </p:nvPr>
        </p:nvGraphicFramePr>
        <p:xfrm>
          <a:off x="1187865" y="0"/>
          <a:ext cx="9725112" cy="6804516"/>
        </p:xfrm>
        <a:graphic>
          <a:graphicData uri="http://schemas.openxmlformats.org/drawingml/2006/table">
            <a:tbl>
              <a:tblPr/>
              <a:tblGrid>
                <a:gridCol w="630913">
                  <a:extLst>
                    <a:ext uri="{9D8B030D-6E8A-4147-A177-3AD203B41FA5}">
                      <a16:colId xmlns:a16="http://schemas.microsoft.com/office/drawing/2014/main" val="3691159844"/>
                    </a:ext>
                  </a:extLst>
                </a:gridCol>
                <a:gridCol w="5876529">
                  <a:extLst>
                    <a:ext uri="{9D8B030D-6E8A-4147-A177-3AD203B41FA5}">
                      <a16:colId xmlns:a16="http://schemas.microsoft.com/office/drawing/2014/main" val="1109954449"/>
                    </a:ext>
                  </a:extLst>
                </a:gridCol>
                <a:gridCol w="1608835">
                  <a:extLst>
                    <a:ext uri="{9D8B030D-6E8A-4147-A177-3AD203B41FA5}">
                      <a16:colId xmlns:a16="http://schemas.microsoft.com/office/drawing/2014/main" val="2804889715"/>
                    </a:ext>
                  </a:extLst>
                </a:gridCol>
                <a:gridCol w="1608835">
                  <a:extLst>
                    <a:ext uri="{9D8B030D-6E8A-4147-A177-3AD203B41FA5}">
                      <a16:colId xmlns:a16="http://schemas.microsoft.com/office/drawing/2014/main" val="614565168"/>
                    </a:ext>
                  </a:extLst>
                </a:gridCol>
              </a:tblGrid>
              <a:tr h="268166">
                <a:tc gridSpan="4">
                  <a:txBody>
                    <a:bodyPr/>
                    <a:lstStyle/>
                    <a:p>
                      <a:pPr algn="ctr" fontAlgn="b"/>
                      <a:r>
                        <a:rPr lang="vi-VN" sz="1800" b="1" i="0" u="none" strike="noStrike">
                          <a:solidFill>
                            <a:schemeClr val="tx1"/>
                          </a:solidFill>
                          <a:effectLst/>
                          <a:latin typeface="+mn-lt"/>
                        </a:rPr>
                        <a:t>THỊ XÃ AN NHƠN</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746223515"/>
                  </a:ext>
                </a:extLst>
              </a:tr>
              <a:tr h="178778">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388865"/>
                  </a:ext>
                </a:extLst>
              </a:tr>
              <a:tr h="244405">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47880"/>
                  </a:ext>
                </a:extLst>
              </a:tr>
              <a:tr h="178778">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649188"/>
                  </a:ext>
                </a:extLst>
              </a:tr>
              <a:tr h="178778">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10,6 - 11,6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0805143"/>
                  </a:ext>
                </a:extLst>
              </a:tr>
              <a:tr h="17877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3,6 - 3,9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4796692"/>
                  </a:ext>
                </a:extLst>
              </a:tr>
              <a:tr h="17877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11,7 - 12,8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5811993"/>
                  </a:ext>
                </a:extLst>
              </a:tr>
              <a:tr h="17877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12,0 - 13,0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048499"/>
                  </a:ext>
                </a:extLst>
              </a:tr>
              <a:tr h="17877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10,2 - 11,8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9584461"/>
                  </a:ext>
                </a:extLst>
              </a:tr>
              <a:tr h="17877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8,9 - 9,8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4232449"/>
                  </a:ext>
                </a:extLst>
              </a:tr>
              <a:tr h="178778">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000394"/>
                  </a:ext>
                </a:extLst>
              </a:tr>
              <a:tr h="178778">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1.062.560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693486"/>
                  </a:ext>
                </a:extLst>
              </a:tr>
              <a:tr h="17877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650.000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6507624"/>
                  </a:ext>
                </a:extLst>
              </a:tr>
              <a:tr h="178778">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425676"/>
                  </a:ext>
                </a:extLst>
              </a:tr>
              <a:tr h="178778">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543662"/>
                  </a:ext>
                </a:extLst>
              </a:tr>
              <a:tr h="270953">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545226"/>
                  </a:ext>
                </a:extLst>
              </a:tr>
              <a:tr h="178778">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206181"/>
                  </a:ext>
                </a:extLst>
              </a:tr>
              <a:tr h="178778">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1745100"/>
                  </a:ext>
                </a:extLst>
              </a:tr>
              <a:tr h="178778">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35869"/>
                  </a:ext>
                </a:extLst>
              </a:tr>
              <a:tr h="178778">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972424"/>
                  </a:ext>
                </a:extLst>
              </a:tr>
              <a:tr h="178778">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589493"/>
                  </a:ext>
                </a:extLst>
              </a:tr>
              <a:tr h="270953">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97,3 - 98,6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594278"/>
                  </a:ext>
                </a:extLst>
              </a:tr>
              <a:tr h="178778">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4066217"/>
                  </a:ext>
                </a:extLst>
              </a:tr>
              <a:tr h="178778">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477471"/>
                  </a:ext>
                </a:extLst>
              </a:tr>
              <a:tr h="178778">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023670"/>
                  </a:ext>
                </a:extLst>
              </a:tr>
              <a:tr h="178778">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485337"/>
                  </a:ext>
                </a:extLst>
              </a:tr>
              <a:tr h="178778">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097060"/>
                  </a:ext>
                </a:extLst>
              </a:tr>
              <a:tr h="178778">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2268394"/>
                  </a:ext>
                </a:extLst>
              </a:tr>
              <a:tr h="270953">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9291656"/>
                  </a:ext>
                </a:extLst>
              </a:tr>
              <a:tr h="270953">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245010"/>
                  </a:ext>
                </a:extLst>
              </a:tr>
              <a:tr h="270953">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1385815"/>
                  </a:ext>
                </a:extLst>
              </a:tr>
              <a:tr h="270953">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686866"/>
                  </a:ext>
                </a:extLst>
              </a:tr>
              <a:tr h="270953">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562669"/>
                  </a:ext>
                </a:extLst>
              </a:tr>
            </a:tbl>
          </a:graphicData>
        </a:graphic>
      </p:graphicFrame>
    </p:spTree>
    <p:extLst>
      <p:ext uri="{BB962C8B-B14F-4D97-AF65-F5344CB8AC3E}">
        <p14:creationId xmlns:p14="http://schemas.microsoft.com/office/powerpoint/2010/main" val="391542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B984A-9664-83CE-F257-CA2DE76CF48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AD95AA16-EBB0-F40A-BAA2-B020FED6D48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BDECD65A-1175-BC25-9343-76EA90B0D9D3}"/>
              </a:ext>
            </a:extLst>
          </p:cNvPr>
          <p:cNvGraphicFramePr>
            <a:graphicFrameLocks noGrp="1"/>
          </p:cNvGraphicFramePr>
          <p:nvPr>
            <p:extLst>
              <p:ext uri="{D42A27DB-BD31-4B8C-83A1-F6EECF244321}">
                <p14:modId xmlns:p14="http://schemas.microsoft.com/office/powerpoint/2010/main" val="3548291444"/>
              </p:ext>
            </p:extLst>
          </p:nvPr>
        </p:nvGraphicFramePr>
        <p:xfrm>
          <a:off x="1034041" y="68366"/>
          <a:ext cx="9930213" cy="6739561"/>
        </p:xfrm>
        <a:graphic>
          <a:graphicData uri="http://schemas.openxmlformats.org/drawingml/2006/table">
            <a:tbl>
              <a:tblPr/>
              <a:tblGrid>
                <a:gridCol w="644219">
                  <a:extLst>
                    <a:ext uri="{9D8B030D-6E8A-4147-A177-3AD203B41FA5}">
                      <a16:colId xmlns:a16="http://schemas.microsoft.com/office/drawing/2014/main" val="1370243818"/>
                    </a:ext>
                  </a:extLst>
                </a:gridCol>
                <a:gridCol w="6000462">
                  <a:extLst>
                    <a:ext uri="{9D8B030D-6E8A-4147-A177-3AD203B41FA5}">
                      <a16:colId xmlns:a16="http://schemas.microsoft.com/office/drawing/2014/main" val="869695665"/>
                    </a:ext>
                  </a:extLst>
                </a:gridCol>
                <a:gridCol w="1642766">
                  <a:extLst>
                    <a:ext uri="{9D8B030D-6E8A-4147-A177-3AD203B41FA5}">
                      <a16:colId xmlns:a16="http://schemas.microsoft.com/office/drawing/2014/main" val="2870666817"/>
                    </a:ext>
                  </a:extLst>
                </a:gridCol>
                <a:gridCol w="1642766">
                  <a:extLst>
                    <a:ext uri="{9D8B030D-6E8A-4147-A177-3AD203B41FA5}">
                      <a16:colId xmlns:a16="http://schemas.microsoft.com/office/drawing/2014/main" val="1914133053"/>
                    </a:ext>
                  </a:extLst>
                </a:gridCol>
              </a:tblGrid>
              <a:tr h="263441">
                <a:tc gridSpan="4">
                  <a:txBody>
                    <a:bodyPr/>
                    <a:lstStyle/>
                    <a:p>
                      <a:pPr algn="ctr" fontAlgn="b"/>
                      <a:r>
                        <a:rPr lang="vi-VN" sz="1800" b="1" i="0" u="none" strike="noStrike">
                          <a:solidFill>
                            <a:schemeClr val="tx1"/>
                          </a:solidFill>
                          <a:effectLst/>
                          <a:latin typeface="+mn-lt"/>
                        </a:rPr>
                        <a:t>THỊ XÃ HOÀI NHƠN</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013827234"/>
                  </a:ext>
                </a:extLst>
              </a:tr>
              <a:tr h="175627">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583932"/>
                  </a:ext>
                </a:extLst>
              </a:tr>
              <a:tr h="236990">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238452"/>
                  </a:ext>
                </a:extLst>
              </a:tr>
              <a:tr h="175627">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435013"/>
                  </a:ext>
                </a:extLst>
              </a:tr>
              <a:tr h="175627">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8,2 - 9,0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413818"/>
                  </a:ext>
                </a:extLst>
              </a:tr>
              <a:tr h="17562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2,4 - 2,7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1387251"/>
                  </a:ext>
                </a:extLst>
              </a:tr>
              <a:tr h="17562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11,7 - 12,8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6918777"/>
                  </a:ext>
                </a:extLst>
              </a:tr>
              <a:tr h="17562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12,5 - 13,7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687261"/>
                  </a:ext>
                </a:extLst>
              </a:tr>
              <a:tr h="17562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10,4 - 11,3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476346"/>
                  </a:ext>
                </a:extLst>
              </a:tr>
              <a:tr h="175627">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9,0 - 9,9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286289"/>
                  </a:ext>
                </a:extLst>
              </a:tr>
              <a:tr h="175627">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753907"/>
                  </a:ext>
                </a:extLst>
              </a:tr>
              <a:tr h="175627">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940.530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176619"/>
                  </a:ext>
                </a:extLst>
              </a:tr>
              <a:tr h="175627">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4159262"/>
                  </a:ext>
                </a:extLst>
              </a:tr>
              <a:tr h="175627">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13.390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3056001"/>
                  </a:ext>
                </a:extLst>
              </a:tr>
              <a:tr h="175627">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823265"/>
                  </a:ext>
                </a:extLst>
              </a:tr>
              <a:tr h="262733">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718994"/>
                  </a:ext>
                </a:extLst>
              </a:tr>
              <a:tr h="175627">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55930"/>
                  </a:ext>
                </a:extLst>
              </a:tr>
              <a:tr h="175627">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864838"/>
                  </a:ext>
                </a:extLst>
              </a:tr>
              <a:tr h="175627">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328272"/>
                  </a:ext>
                </a:extLst>
              </a:tr>
              <a:tr h="175627">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526068"/>
                  </a:ext>
                </a:extLst>
              </a:tr>
              <a:tr h="175627">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898539"/>
                  </a:ext>
                </a:extLst>
              </a:tr>
              <a:tr h="262733">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76,2 - 80,3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3159686"/>
                  </a:ext>
                </a:extLst>
              </a:tr>
              <a:tr h="175627">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516380"/>
                  </a:ext>
                </a:extLst>
              </a:tr>
              <a:tr h="175627">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4509044"/>
                  </a:ext>
                </a:extLst>
              </a:tr>
              <a:tr h="175627">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033719"/>
                  </a:ext>
                </a:extLst>
              </a:tr>
              <a:tr h="175627">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143131"/>
                  </a:ext>
                </a:extLst>
              </a:tr>
              <a:tr h="175627">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992005"/>
                  </a:ext>
                </a:extLst>
              </a:tr>
              <a:tr h="175627">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687100"/>
                  </a:ext>
                </a:extLst>
              </a:tr>
              <a:tr h="262733">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834123"/>
                  </a:ext>
                </a:extLst>
              </a:tr>
              <a:tr h="262733">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956746"/>
                  </a:ext>
                </a:extLst>
              </a:tr>
              <a:tr h="262733">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3609026"/>
                  </a:ext>
                </a:extLst>
              </a:tr>
              <a:tr h="262733">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838254"/>
                  </a:ext>
                </a:extLst>
              </a:tr>
              <a:tr h="262733">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018136"/>
                  </a:ext>
                </a:extLst>
              </a:tr>
            </a:tbl>
          </a:graphicData>
        </a:graphic>
      </p:graphicFrame>
    </p:spTree>
    <p:extLst>
      <p:ext uri="{BB962C8B-B14F-4D97-AF65-F5344CB8AC3E}">
        <p14:creationId xmlns:p14="http://schemas.microsoft.com/office/powerpoint/2010/main" val="2195219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DC21-EBB0-4B57-25E4-6C825FB2B26D}"/>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279292A9-0950-9D09-D85E-7126B9B9F81D}"/>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556B879-A141-3A33-9952-FEAC085BC9EC}"/>
              </a:ext>
            </a:extLst>
          </p:cNvPr>
          <p:cNvGraphicFramePr>
            <a:graphicFrameLocks noGrp="1"/>
          </p:cNvGraphicFramePr>
          <p:nvPr>
            <p:extLst>
              <p:ext uri="{D42A27DB-BD31-4B8C-83A1-F6EECF244321}">
                <p14:modId xmlns:p14="http://schemas.microsoft.com/office/powerpoint/2010/main" val="3082682095"/>
              </p:ext>
            </p:extLst>
          </p:nvPr>
        </p:nvGraphicFramePr>
        <p:xfrm>
          <a:off x="1358782" y="34182"/>
          <a:ext cx="9314915" cy="6761816"/>
        </p:xfrm>
        <a:graphic>
          <a:graphicData uri="http://schemas.openxmlformats.org/drawingml/2006/table">
            <a:tbl>
              <a:tblPr/>
              <a:tblGrid>
                <a:gridCol w="604303">
                  <a:extLst>
                    <a:ext uri="{9D8B030D-6E8A-4147-A177-3AD203B41FA5}">
                      <a16:colId xmlns:a16="http://schemas.microsoft.com/office/drawing/2014/main" val="1553720242"/>
                    </a:ext>
                  </a:extLst>
                </a:gridCol>
                <a:gridCol w="5628660">
                  <a:extLst>
                    <a:ext uri="{9D8B030D-6E8A-4147-A177-3AD203B41FA5}">
                      <a16:colId xmlns:a16="http://schemas.microsoft.com/office/drawing/2014/main" val="2038501574"/>
                    </a:ext>
                  </a:extLst>
                </a:gridCol>
                <a:gridCol w="1540976">
                  <a:extLst>
                    <a:ext uri="{9D8B030D-6E8A-4147-A177-3AD203B41FA5}">
                      <a16:colId xmlns:a16="http://schemas.microsoft.com/office/drawing/2014/main" val="691820290"/>
                    </a:ext>
                  </a:extLst>
                </a:gridCol>
                <a:gridCol w="1540976">
                  <a:extLst>
                    <a:ext uri="{9D8B030D-6E8A-4147-A177-3AD203B41FA5}">
                      <a16:colId xmlns:a16="http://schemas.microsoft.com/office/drawing/2014/main" val="317037868"/>
                    </a:ext>
                  </a:extLst>
                </a:gridCol>
              </a:tblGrid>
              <a:tr h="268667">
                <a:tc gridSpan="4">
                  <a:txBody>
                    <a:bodyPr/>
                    <a:lstStyle/>
                    <a:p>
                      <a:pPr algn="ctr" fontAlgn="b"/>
                      <a:r>
                        <a:rPr lang="vi-VN" sz="1800" b="1" i="0" u="none" strike="noStrike">
                          <a:solidFill>
                            <a:schemeClr val="tx1"/>
                          </a:solidFill>
                          <a:effectLst/>
                          <a:latin typeface="+mn-lt"/>
                        </a:rPr>
                        <a:t>HUYỆN PHÙ CÁT</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740413204"/>
                  </a:ext>
                </a:extLst>
              </a:tr>
              <a:tr h="179111">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953034"/>
                  </a:ext>
                </a:extLst>
              </a:tr>
              <a:tr h="261814">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495231"/>
                  </a:ext>
                </a:extLst>
              </a:tr>
              <a:tr h="179111">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87546"/>
                  </a:ext>
                </a:extLst>
              </a:tr>
              <a:tr h="179111">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8,7 - 9,6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569120"/>
                  </a:ext>
                </a:extLst>
              </a:tr>
              <a:tr h="179111">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3,1 - 3,5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76329"/>
                  </a:ext>
                </a:extLst>
              </a:tr>
              <a:tr h="179111">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13,4 - 14,5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805938"/>
                  </a:ext>
                </a:extLst>
              </a:tr>
              <a:tr h="179111">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13,6 - 14,6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8834247"/>
                  </a:ext>
                </a:extLst>
              </a:tr>
              <a:tr h="179111">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12,9 - 14,0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449558"/>
                  </a:ext>
                </a:extLst>
              </a:tr>
              <a:tr h="179111">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7,9 - 9,0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791158"/>
                  </a:ext>
                </a:extLst>
              </a:tr>
              <a:tr h="179111">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8169751"/>
                  </a:ext>
                </a:extLst>
              </a:tr>
              <a:tr h="179111">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572.100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74611"/>
                  </a:ext>
                </a:extLst>
              </a:tr>
              <a:tr h="179111">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7146445"/>
                  </a:ext>
                </a:extLst>
              </a:tr>
              <a:tr h="179111">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502075"/>
                  </a:ext>
                </a:extLst>
              </a:tr>
              <a:tr h="179111">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186082"/>
                  </a:ext>
                </a:extLst>
              </a:tr>
              <a:tr h="261814">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9248887"/>
                  </a:ext>
                </a:extLst>
              </a:tr>
              <a:tr h="179111">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620053"/>
                  </a:ext>
                </a:extLst>
              </a:tr>
              <a:tr h="179111">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350929"/>
                  </a:ext>
                </a:extLst>
              </a:tr>
              <a:tr h="179111">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85596"/>
                  </a:ext>
                </a:extLst>
              </a:tr>
              <a:tr h="179111">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845882"/>
                  </a:ext>
                </a:extLst>
              </a:tr>
              <a:tr h="179111">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039749"/>
                  </a:ext>
                </a:extLst>
              </a:tr>
              <a:tr h="263746">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91,8 - 92,4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3440593"/>
                  </a:ext>
                </a:extLst>
              </a:tr>
              <a:tr h="179111">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403413"/>
                  </a:ext>
                </a:extLst>
              </a:tr>
              <a:tr h="179111">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7301488"/>
                  </a:ext>
                </a:extLst>
              </a:tr>
              <a:tr h="179111">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186445"/>
                  </a:ext>
                </a:extLst>
              </a:tr>
              <a:tr h="179111">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781108"/>
                  </a:ext>
                </a:extLst>
              </a:tr>
              <a:tr h="179111">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5578511"/>
                  </a:ext>
                </a:extLst>
              </a:tr>
              <a:tr h="179111">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106740"/>
                  </a:ext>
                </a:extLst>
              </a:tr>
              <a:tr h="263746">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609251"/>
                  </a:ext>
                </a:extLst>
              </a:tr>
              <a:tr h="261814">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418375"/>
                  </a:ext>
                </a:extLst>
              </a:tr>
              <a:tr h="261814">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3489181"/>
                  </a:ext>
                </a:extLst>
              </a:tr>
              <a:tr h="261814">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85015"/>
                  </a:ext>
                </a:extLst>
              </a:tr>
              <a:tr h="261814">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50700"/>
                  </a:ext>
                </a:extLst>
              </a:tr>
            </a:tbl>
          </a:graphicData>
        </a:graphic>
      </p:graphicFrame>
    </p:spTree>
    <p:extLst>
      <p:ext uri="{BB962C8B-B14F-4D97-AF65-F5344CB8AC3E}">
        <p14:creationId xmlns:p14="http://schemas.microsoft.com/office/powerpoint/2010/main" val="172514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A27E-4921-DDBB-0E95-DC8DF78ACA84}"/>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96B2087A-274C-9642-658C-C51A44133E1C}"/>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08AA1F43-6DB0-217D-2A64-DC03FC1F0E1E}"/>
              </a:ext>
            </a:extLst>
          </p:cNvPr>
          <p:cNvGraphicFramePr>
            <a:graphicFrameLocks noGrp="1"/>
          </p:cNvGraphicFramePr>
          <p:nvPr>
            <p:extLst>
              <p:ext uri="{D42A27DB-BD31-4B8C-83A1-F6EECF244321}">
                <p14:modId xmlns:p14="http://schemas.microsoft.com/office/powerpoint/2010/main" val="2885319134"/>
              </p:ext>
            </p:extLst>
          </p:nvPr>
        </p:nvGraphicFramePr>
        <p:xfrm>
          <a:off x="1145136" y="94005"/>
          <a:ext cx="9426012" cy="6697717"/>
        </p:xfrm>
        <a:graphic>
          <a:graphicData uri="http://schemas.openxmlformats.org/drawingml/2006/table">
            <a:tbl>
              <a:tblPr/>
              <a:tblGrid>
                <a:gridCol w="611512">
                  <a:extLst>
                    <a:ext uri="{9D8B030D-6E8A-4147-A177-3AD203B41FA5}">
                      <a16:colId xmlns:a16="http://schemas.microsoft.com/office/drawing/2014/main" val="869100178"/>
                    </a:ext>
                  </a:extLst>
                </a:gridCol>
                <a:gridCol w="5695790">
                  <a:extLst>
                    <a:ext uri="{9D8B030D-6E8A-4147-A177-3AD203B41FA5}">
                      <a16:colId xmlns:a16="http://schemas.microsoft.com/office/drawing/2014/main" val="3784811480"/>
                    </a:ext>
                  </a:extLst>
                </a:gridCol>
                <a:gridCol w="1559355">
                  <a:extLst>
                    <a:ext uri="{9D8B030D-6E8A-4147-A177-3AD203B41FA5}">
                      <a16:colId xmlns:a16="http://schemas.microsoft.com/office/drawing/2014/main" val="2721547400"/>
                    </a:ext>
                  </a:extLst>
                </a:gridCol>
                <a:gridCol w="1559355">
                  <a:extLst>
                    <a:ext uri="{9D8B030D-6E8A-4147-A177-3AD203B41FA5}">
                      <a16:colId xmlns:a16="http://schemas.microsoft.com/office/drawing/2014/main" val="1053556410"/>
                    </a:ext>
                  </a:extLst>
                </a:gridCol>
              </a:tblGrid>
              <a:tr h="265866">
                <a:tc gridSpan="4">
                  <a:txBody>
                    <a:bodyPr/>
                    <a:lstStyle/>
                    <a:p>
                      <a:pPr algn="ctr" fontAlgn="b"/>
                      <a:r>
                        <a:rPr lang="vi-VN" sz="1800" b="1" i="0" u="none" strike="noStrike">
                          <a:solidFill>
                            <a:schemeClr val="tx1"/>
                          </a:solidFill>
                          <a:effectLst/>
                          <a:latin typeface="+mn-lt"/>
                        </a:rPr>
                        <a:t>HUYỆN PHÙ MỸ</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10281541"/>
                  </a:ext>
                </a:extLst>
              </a:tr>
              <a:tr h="177244">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289204"/>
                  </a:ext>
                </a:extLst>
              </a:tr>
              <a:tr h="345016">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535297"/>
                  </a:ext>
                </a:extLst>
              </a:tr>
              <a:tr h="177244">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2721232"/>
                  </a:ext>
                </a:extLst>
              </a:tr>
              <a:tr h="177244">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7,2 - 8,0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00654"/>
                  </a:ext>
                </a:extLst>
              </a:tr>
              <a:tr h="1772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3,4 - 3,8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80434"/>
                  </a:ext>
                </a:extLst>
              </a:tr>
              <a:tr h="1772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12,9 - 14,0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1541998"/>
                  </a:ext>
                </a:extLst>
              </a:tr>
              <a:tr h="1772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14,8 - 15,7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310476"/>
                  </a:ext>
                </a:extLst>
              </a:tr>
              <a:tr h="1772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8,7 - 10,2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276897"/>
                  </a:ext>
                </a:extLst>
              </a:tr>
              <a:tr h="1772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8,2 - 9,1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248822"/>
                  </a:ext>
                </a:extLst>
              </a:tr>
              <a:tr h="177244">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592703"/>
                  </a:ext>
                </a:extLst>
              </a:tr>
              <a:tr h="177244">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548.230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94404"/>
                  </a:ext>
                </a:extLst>
              </a:tr>
              <a:tr h="1772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1552911"/>
                  </a:ext>
                </a:extLst>
              </a:tr>
              <a:tr h="177244">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88946"/>
                  </a:ext>
                </a:extLst>
              </a:tr>
              <a:tr h="177244">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674949"/>
                  </a:ext>
                </a:extLst>
              </a:tr>
              <a:tr h="177244">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98535"/>
                  </a:ext>
                </a:extLst>
              </a:tr>
              <a:tr h="177244">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872434"/>
                  </a:ext>
                </a:extLst>
              </a:tr>
              <a:tr h="177244">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3064536"/>
                  </a:ext>
                </a:extLst>
              </a:tr>
              <a:tr h="177244">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1808322"/>
                  </a:ext>
                </a:extLst>
              </a:tr>
              <a:tr h="177244">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952864"/>
                  </a:ext>
                </a:extLst>
              </a:tr>
              <a:tr h="177244">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391397"/>
                  </a:ext>
                </a:extLst>
              </a:tr>
              <a:tr h="298437">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92,4 - 93,8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8402076"/>
                  </a:ext>
                </a:extLst>
              </a:tr>
              <a:tr h="177244">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038204"/>
                  </a:ext>
                </a:extLst>
              </a:tr>
              <a:tr h="177244">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920826"/>
                  </a:ext>
                </a:extLst>
              </a:tr>
              <a:tr h="177244">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249445"/>
                  </a:ext>
                </a:extLst>
              </a:tr>
              <a:tr h="177244">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3598876"/>
                  </a:ext>
                </a:extLst>
              </a:tr>
              <a:tr h="177244">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8748163"/>
                  </a:ext>
                </a:extLst>
              </a:tr>
              <a:tr h="177244">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973127"/>
                  </a:ext>
                </a:extLst>
              </a:tr>
              <a:tr h="320532">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191185"/>
                  </a:ext>
                </a:extLst>
              </a:tr>
              <a:tr h="258762">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3548928"/>
                  </a:ext>
                </a:extLst>
              </a:tr>
              <a:tr h="177244">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2684194"/>
                  </a:ext>
                </a:extLst>
              </a:tr>
              <a:tr h="216016">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543477"/>
                  </a:ext>
                </a:extLst>
              </a:tr>
              <a:tr h="216016">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441556"/>
                  </a:ext>
                </a:extLst>
              </a:tr>
            </a:tbl>
          </a:graphicData>
        </a:graphic>
      </p:graphicFrame>
    </p:spTree>
    <p:extLst>
      <p:ext uri="{BB962C8B-B14F-4D97-AF65-F5344CB8AC3E}">
        <p14:creationId xmlns:p14="http://schemas.microsoft.com/office/powerpoint/2010/main" val="1174876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E150-32F0-63FD-F625-54CDF108524B}"/>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D664C561-3EA4-BE7B-27E7-EE0722BFC21D}"/>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8C4C63-03B3-0F12-1944-A724076E37C6}"/>
              </a:ext>
            </a:extLst>
          </p:cNvPr>
          <p:cNvSpPr txBox="1"/>
          <p:nvPr/>
        </p:nvSpPr>
        <p:spPr>
          <a:xfrm>
            <a:off x="762000" y="0"/>
            <a:ext cx="862982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a16="http://schemas.microsoft.com/office/drawing/2014/main" id="{6E71C4AC-6D16-E3C8-AC50-D2DB5C5C9FAF}"/>
              </a:ext>
            </a:extLst>
          </p:cNvPr>
          <p:cNvGraphicFramePr>
            <a:graphicFrameLocks noGrp="1"/>
          </p:cNvGraphicFramePr>
          <p:nvPr>
            <p:extLst>
              <p:ext uri="{D42A27DB-BD31-4B8C-83A1-F6EECF244321}">
                <p14:modId xmlns:p14="http://schemas.microsoft.com/office/powerpoint/2010/main" val="1346487238"/>
              </p:ext>
            </p:extLst>
          </p:nvPr>
        </p:nvGraphicFramePr>
        <p:xfrm>
          <a:off x="255138" y="461665"/>
          <a:ext cx="11811525" cy="6301532"/>
        </p:xfrm>
        <a:graphic>
          <a:graphicData uri="http://schemas.openxmlformats.org/drawingml/2006/table">
            <a:tbl>
              <a:tblPr/>
              <a:tblGrid>
                <a:gridCol w="572845">
                  <a:extLst>
                    <a:ext uri="{9D8B030D-6E8A-4147-A177-3AD203B41FA5}">
                      <a16:colId xmlns:a16="http://schemas.microsoft.com/office/drawing/2014/main" val="2522777303"/>
                    </a:ext>
                  </a:extLst>
                </a:gridCol>
                <a:gridCol w="5373833">
                  <a:extLst>
                    <a:ext uri="{9D8B030D-6E8A-4147-A177-3AD203B41FA5}">
                      <a16:colId xmlns:a16="http://schemas.microsoft.com/office/drawing/2014/main" val="4256135635"/>
                    </a:ext>
                  </a:extLst>
                </a:gridCol>
                <a:gridCol w="1323000">
                  <a:extLst>
                    <a:ext uri="{9D8B030D-6E8A-4147-A177-3AD203B41FA5}">
                      <a16:colId xmlns:a16="http://schemas.microsoft.com/office/drawing/2014/main" val="2752083100"/>
                    </a:ext>
                  </a:extLst>
                </a:gridCol>
                <a:gridCol w="1513949">
                  <a:extLst>
                    <a:ext uri="{9D8B030D-6E8A-4147-A177-3AD203B41FA5}">
                      <a16:colId xmlns:a16="http://schemas.microsoft.com/office/drawing/2014/main" val="1318443436"/>
                    </a:ext>
                  </a:extLst>
                </a:gridCol>
                <a:gridCol w="1513949">
                  <a:extLst>
                    <a:ext uri="{9D8B030D-6E8A-4147-A177-3AD203B41FA5}">
                      <a16:colId xmlns:a16="http://schemas.microsoft.com/office/drawing/2014/main" val="3105110564"/>
                    </a:ext>
                  </a:extLst>
                </a:gridCol>
                <a:gridCol w="1513949">
                  <a:extLst>
                    <a:ext uri="{9D8B030D-6E8A-4147-A177-3AD203B41FA5}">
                      <a16:colId xmlns:a16="http://schemas.microsoft.com/office/drawing/2014/main" val="2515891850"/>
                    </a:ext>
                  </a:extLst>
                </a:gridCol>
              </a:tblGrid>
              <a:tr h="858688">
                <a:tc>
                  <a:txBody>
                    <a:bodyPr/>
                    <a:lstStyle/>
                    <a:p>
                      <a:pPr algn="ctr" fontAlgn="ctr"/>
                      <a:r>
                        <a:rPr lang="vi-VN" sz="20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Kế hoạch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Ước thực hiện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Đánh giá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410066"/>
                  </a:ext>
                </a:extLst>
              </a:tr>
              <a:tr h="343294">
                <a:tc>
                  <a:txBody>
                    <a:bodyPr/>
                    <a:lstStyle/>
                    <a:p>
                      <a:pPr algn="ctr" fontAlgn="ctr"/>
                      <a:r>
                        <a:rPr lang="vi-VN" sz="20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1"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597336"/>
                  </a:ext>
                </a:extLst>
              </a:tr>
              <a:tr h="597584">
                <a:tc>
                  <a:txBody>
                    <a:bodyPr/>
                    <a:lstStyle/>
                    <a:p>
                      <a:pPr algn="ctr" fontAlgn="ctr"/>
                      <a:r>
                        <a:rPr lang="vi-VN" sz="2000" b="0"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Tổng lượng khách du lịch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Triệu lượt khách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6042834"/>
                  </a:ext>
                </a:extLst>
              </a:tr>
              <a:tr h="419581">
                <a:tc>
                  <a:txBody>
                    <a:bodyPr/>
                    <a:lstStyle/>
                    <a:p>
                      <a:pPr algn="ctr" fontAlgn="ctr"/>
                      <a:r>
                        <a:rPr lang="vi-VN" sz="2000" b="0"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Doanh thu du lịch thuần túy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25.500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221926"/>
                  </a:ext>
                </a:extLst>
              </a:tr>
              <a:tr h="1271457">
                <a:tc>
                  <a:txBody>
                    <a:bodyPr/>
                    <a:lstStyle/>
                    <a:p>
                      <a:pPr algn="ctr" fontAlgn="ctr"/>
                      <a:r>
                        <a:rPr lang="vi-VN" sz="20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Không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367678"/>
                  </a:ext>
                </a:extLst>
              </a:tr>
              <a:tr h="572459">
                <a:tc>
                  <a:txBody>
                    <a:bodyPr/>
                    <a:lstStyle/>
                    <a:p>
                      <a:pPr algn="ctr" fontAlgn="ctr"/>
                      <a:r>
                        <a:rPr lang="vi-VN" sz="2000" b="0"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Số doanh nghiệp thành lập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Doanh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5265529"/>
                  </a:ext>
                </a:extLst>
              </a:tr>
              <a:tr h="572459">
                <a:tc>
                  <a:txBody>
                    <a:bodyPr/>
                    <a:lstStyle/>
                    <a:p>
                      <a:pPr algn="ctr" fontAlgn="ctr"/>
                      <a:r>
                        <a:rPr lang="vi-VN" sz="2000" b="0"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Số vốn đăng ký của doanh nghiệp thành lập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373656"/>
                  </a:ext>
                </a:extLst>
              </a:tr>
              <a:tr h="572459">
                <a:tc>
                  <a:txBody>
                    <a:bodyPr/>
                    <a:lstStyle/>
                    <a:p>
                      <a:pPr algn="ctr" fontAlgn="ctr"/>
                      <a:r>
                        <a:rPr lang="vi-VN" sz="2000" b="0"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vi-VN" sz="2000" b="0" i="0" u="none" strike="noStrike">
                          <a:solidFill>
                            <a:srgbClr val="000000"/>
                          </a:solidFill>
                          <a:effectLst/>
                          <a:latin typeface="+mn-lt"/>
                        </a:rPr>
                        <a:t>Phòng chống lấn chiếm đất đai: 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959213"/>
                  </a:ext>
                </a:extLst>
              </a:tr>
              <a:tr h="858688">
                <a:tc>
                  <a:txBody>
                    <a:bodyPr/>
                    <a:lstStyle/>
                    <a:p>
                      <a:pPr algn="ctr" fontAlgn="ctr"/>
                      <a:r>
                        <a:rPr lang="vi-VN" sz="2000" b="0"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vi-VN" sz="2000" b="0" i="0" u="none" strike="noStrike">
                          <a:solidFill>
                            <a:srgbClr val="000000"/>
                          </a:solidFill>
                          <a:effectLst/>
                          <a:latin typeface="+mn-lt"/>
                        </a:rPr>
                        <a:t>Giải phóng mặt bằng: 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53,79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5313962"/>
                  </a:ext>
                </a:extLst>
              </a:tr>
            </a:tbl>
          </a:graphicData>
        </a:graphic>
      </p:graphicFrame>
    </p:spTree>
    <p:extLst>
      <p:ext uri="{BB962C8B-B14F-4D97-AF65-F5344CB8AC3E}">
        <p14:creationId xmlns:p14="http://schemas.microsoft.com/office/powerpoint/2010/main" val="476973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29090-CD7D-5C6C-FC79-20425F962398}"/>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4CFA6BDF-FF68-9276-2909-BAEAAACD4E7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D58E12D6-A477-D0C4-15D4-B9CE4FDF33ED}"/>
              </a:ext>
            </a:extLst>
          </p:cNvPr>
          <p:cNvGraphicFramePr>
            <a:graphicFrameLocks noGrp="1"/>
          </p:cNvGraphicFramePr>
          <p:nvPr>
            <p:extLst>
              <p:ext uri="{D42A27DB-BD31-4B8C-83A1-F6EECF244321}">
                <p14:modId xmlns:p14="http://schemas.microsoft.com/office/powerpoint/2010/main" val="4088130725"/>
              </p:ext>
            </p:extLst>
          </p:nvPr>
        </p:nvGraphicFramePr>
        <p:xfrm>
          <a:off x="982766" y="119643"/>
          <a:ext cx="9913122" cy="6684061"/>
        </p:xfrm>
        <a:graphic>
          <a:graphicData uri="http://schemas.openxmlformats.org/drawingml/2006/table">
            <a:tbl>
              <a:tblPr/>
              <a:tblGrid>
                <a:gridCol w="643110">
                  <a:extLst>
                    <a:ext uri="{9D8B030D-6E8A-4147-A177-3AD203B41FA5}">
                      <a16:colId xmlns:a16="http://schemas.microsoft.com/office/drawing/2014/main" val="2997591412"/>
                    </a:ext>
                  </a:extLst>
                </a:gridCol>
                <a:gridCol w="5990138">
                  <a:extLst>
                    <a:ext uri="{9D8B030D-6E8A-4147-A177-3AD203B41FA5}">
                      <a16:colId xmlns:a16="http://schemas.microsoft.com/office/drawing/2014/main" val="3507461545"/>
                    </a:ext>
                  </a:extLst>
                </a:gridCol>
                <a:gridCol w="1639937">
                  <a:extLst>
                    <a:ext uri="{9D8B030D-6E8A-4147-A177-3AD203B41FA5}">
                      <a16:colId xmlns:a16="http://schemas.microsoft.com/office/drawing/2014/main" val="821497181"/>
                    </a:ext>
                  </a:extLst>
                </a:gridCol>
                <a:gridCol w="1639937">
                  <a:extLst>
                    <a:ext uri="{9D8B030D-6E8A-4147-A177-3AD203B41FA5}">
                      <a16:colId xmlns:a16="http://schemas.microsoft.com/office/drawing/2014/main" val="2217558575"/>
                    </a:ext>
                  </a:extLst>
                </a:gridCol>
              </a:tblGrid>
              <a:tr h="264192">
                <a:tc gridSpan="4">
                  <a:txBody>
                    <a:bodyPr/>
                    <a:lstStyle/>
                    <a:p>
                      <a:pPr algn="ctr" fontAlgn="b"/>
                      <a:r>
                        <a:rPr lang="vi-VN" sz="1800" b="1" i="0" u="none" strike="noStrike">
                          <a:solidFill>
                            <a:schemeClr val="tx1"/>
                          </a:solidFill>
                          <a:effectLst/>
                          <a:latin typeface="+mn-lt"/>
                        </a:rPr>
                        <a:t>HUYỆN TUY PHƯỚC</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321702462"/>
                  </a:ext>
                </a:extLst>
              </a:tr>
              <a:tr h="176128">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899257"/>
                  </a:ext>
                </a:extLst>
              </a:tr>
              <a:tr h="253806">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6490621"/>
                  </a:ext>
                </a:extLst>
              </a:tr>
              <a:tr h="176128">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4436582"/>
                  </a:ext>
                </a:extLst>
              </a:tr>
              <a:tr h="176128">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8,8 - 9,7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611596"/>
                  </a:ext>
                </a:extLst>
              </a:tr>
              <a:tr h="17612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2,6 - 3,0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1560283"/>
                  </a:ext>
                </a:extLst>
              </a:tr>
              <a:tr h="17612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11,7 - 12,6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735091"/>
                  </a:ext>
                </a:extLst>
              </a:tr>
              <a:tr h="17612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10,9 - 11,9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82114"/>
                  </a:ext>
                </a:extLst>
              </a:tr>
              <a:tr h="17612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14,4 - 15,5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893620"/>
                  </a:ext>
                </a:extLst>
              </a:tr>
              <a:tr h="176128">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7,7 - 8,8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4827215"/>
                  </a:ext>
                </a:extLst>
              </a:tr>
              <a:tr h="176128">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9372842"/>
                  </a:ext>
                </a:extLst>
              </a:tr>
              <a:tr h="176128">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664.860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693078"/>
                  </a:ext>
                </a:extLst>
              </a:tr>
              <a:tr h="176128">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965072"/>
                  </a:ext>
                </a:extLst>
              </a:tr>
              <a:tr h="176128">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698115"/>
                  </a:ext>
                </a:extLst>
              </a:tr>
              <a:tr h="176128">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644667"/>
                  </a:ext>
                </a:extLst>
              </a:tr>
              <a:tr h="250709">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058027"/>
                  </a:ext>
                </a:extLst>
              </a:tr>
              <a:tr h="176128">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838024"/>
                  </a:ext>
                </a:extLst>
              </a:tr>
              <a:tr h="176128">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842744"/>
                  </a:ext>
                </a:extLst>
              </a:tr>
              <a:tr h="176128">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8995034"/>
                  </a:ext>
                </a:extLst>
              </a:tr>
              <a:tr h="176128">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861561"/>
                  </a:ext>
                </a:extLst>
              </a:tr>
              <a:tr h="176128">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112098"/>
                  </a:ext>
                </a:extLst>
              </a:tr>
              <a:tr h="253806">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88,9 - 90,1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3794"/>
                  </a:ext>
                </a:extLst>
              </a:tr>
              <a:tr h="176128">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299389"/>
                  </a:ext>
                </a:extLst>
              </a:tr>
              <a:tr h="176128">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084829"/>
                  </a:ext>
                </a:extLst>
              </a:tr>
              <a:tr h="176128">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856788"/>
                  </a:ext>
                </a:extLst>
              </a:tr>
              <a:tr h="176128">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353795"/>
                  </a:ext>
                </a:extLst>
              </a:tr>
              <a:tr h="176128">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396959"/>
                  </a:ext>
                </a:extLst>
              </a:tr>
              <a:tr h="176128">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446637"/>
                  </a:ext>
                </a:extLst>
              </a:tr>
              <a:tr h="259464">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379842"/>
                  </a:ext>
                </a:extLst>
              </a:tr>
              <a:tr h="250709">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348801"/>
                  </a:ext>
                </a:extLst>
              </a:tr>
              <a:tr h="250709">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6820720"/>
                  </a:ext>
                </a:extLst>
              </a:tr>
              <a:tr h="250709">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233809"/>
                  </a:ext>
                </a:extLst>
              </a:tr>
              <a:tr h="250709">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9905478"/>
                  </a:ext>
                </a:extLst>
              </a:tr>
            </a:tbl>
          </a:graphicData>
        </a:graphic>
      </p:graphicFrame>
    </p:spTree>
    <p:extLst>
      <p:ext uri="{BB962C8B-B14F-4D97-AF65-F5344CB8AC3E}">
        <p14:creationId xmlns:p14="http://schemas.microsoft.com/office/powerpoint/2010/main" val="1713907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1F4D-68AE-5300-22EA-9A0B51BBDD58}"/>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42D26F77-DDB9-60D0-E005-A4DB2A85CFEA}"/>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FD3144B-6A84-EE40-952F-CA9BCDA20F1E}"/>
              </a:ext>
            </a:extLst>
          </p:cNvPr>
          <p:cNvGraphicFramePr>
            <a:graphicFrameLocks noGrp="1"/>
          </p:cNvGraphicFramePr>
          <p:nvPr>
            <p:extLst>
              <p:ext uri="{D42A27DB-BD31-4B8C-83A1-F6EECF244321}">
                <p14:modId xmlns:p14="http://schemas.microsoft.com/office/powerpoint/2010/main" val="2568549478"/>
              </p:ext>
            </p:extLst>
          </p:nvPr>
        </p:nvGraphicFramePr>
        <p:xfrm>
          <a:off x="700755" y="3"/>
          <a:ext cx="10357504" cy="6808141"/>
        </p:xfrm>
        <a:graphic>
          <a:graphicData uri="http://schemas.openxmlformats.org/drawingml/2006/table">
            <a:tbl>
              <a:tblPr/>
              <a:tblGrid>
                <a:gridCol w="671941">
                  <a:extLst>
                    <a:ext uri="{9D8B030D-6E8A-4147-A177-3AD203B41FA5}">
                      <a16:colId xmlns:a16="http://schemas.microsoft.com/office/drawing/2014/main" val="2555031933"/>
                    </a:ext>
                  </a:extLst>
                </a:gridCol>
                <a:gridCol w="6258657">
                  <a:extLst>
                    <a:ext uri="{9D8B030D-6E8A-4147-A177-3AD203B41FA5}">
                      <a16:colId xmlns:a16="http://schemas.microsoft.com/office/drawing/2014/main" val="3170712711"/>
                    </a:ext>
                  </a:extLst>
                </a:gridCol>
                <a:gridCol w="1713453">
                  <a:extLst>
                    <a:ext uri="{9D8B030D-6E8A-4147-A177-3AD203B41FA5}">
                      <a16:colId xmlns:a16="http://schemas.microsoft.com/office/drawing/2014/main" val="2520447498"/>
                    </a:ext>
                  </a:extLst>
                </a:gridCol>
                <a:gridCol w="1713453">
                  <a:extLst>
                    <a:ext uri="{9D8B030D-6E8A-4147-A177-3AD203B41FA5}">
                      <a16:colId xmlns:a16="http://schemas.microsoft.com/office/drawing/2014/main" val="2326241289"/>
                    </a:ext>
                  </a:extLst>
                </a:gridCol>
              </a:tblGrid>
              <a:tr h="264434">
                <a:tc gridSpan="4">
                  <a:txBody>
                    <a:bodyPr/>
                    <a:lstStyle/>
                    <a:p>
                      <a:pPr algn="ctr" fontAlgn="b"/>
                      <a:r>
                        <a:rPr lang="vi-VN" sz="1800" b="1" i="0" u="none" strike="noStrike">
                          <a:solidFill>
                            <a:schemeClr val="tx1"/>
                          </a:solidFill>
                          <a:effectLst/>
                          <a:latin typeface="+mn-lt"/>
                        </a:rPr>
                        <a:t>HUYỆN TÂY SƠN</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157464051"/>
                  </a:ext>
                </a:extLst>
              </a:tr>
              <a:tr h="176289">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345452"/>
                  </a:ext>
                </a:extLst>
              </a:tr>
              <a:tr h="244817">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118779"/>
                  </a:ext>
                </a:extLst>
              </a:tr>
              <a:tr h="176289">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649371"/>
                  </a:ext>
                </a:extLst>
              </a:tr>
              <a:tr h="176289">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8,8 - 9,7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241249"/>
                  </a:ext>
                </a:extLst>
              </a:tr>
              <a:tr h="17628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2,9 - 3,3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654484"/>
                  </a:ext>
                </a:extLst>
              </a:tr>
              <a:tr h="17628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12,5 - 13,6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09481"/>
                  </a:ext>
                </a:extLst>
              </a:tr>
              <a:tr h="17628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13,7 - 14,8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1292792"/>
                  </a:ext>
                </a:extLst>
              </a:tr>
              <a:tr h="17628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9,8-10,9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1448212"/>
                  </a:ext>
                </a:extLst>
              </a:tr>
              <a:tr h="17628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7,8 - 8,8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004825"/>
                  </a:ext>
                </a:extLst>
              </a:tr>
              <a:tr h="176289">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531602"/>
                  </a:ext>
                </a:extLst>
              </a:tr>
              <a:tr h="176289">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357.660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668088"/>
                  </a:ext>
                </a:extLst>
              </a:tr>
              <a:tr h="17628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881035"/>
                  </a:ext>
                </a:extLst>
              </a:tr>
              <a:tr h="176289">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79183"/>
                  </a:ext>
                </a:extLst>
              </a:tr>
              <a:tr h="176289">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476850"/>
                  </a:ext>
                </a:extLst>
              </a:tr>
              <a:tr h="271412">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840610"/>
                  </a:ext>
                </a:extLst>
              </a:tr>
              <a:tr h="176289">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374969"/>
                  </a:ext>
                </a:extLst>
              </a:tr>
              <a:tr h="176289">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5997650"/>
                  </a:ext>
                </a:extLst>
              </a:tr>
              <a:tr h="176289">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869814"/>
                  </a:ext>
                </a:extLst>
              </a:tr>
              <a:tr h="176289">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581813"/>
                  </a:ext>
                </a:extLst>
              </a:tr>
              <a:tr h="176289">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672472"/>
                  </a:ext>
                </a:extLst>
              </a:tr>
              <a:tr h="271412">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95,5 - 96,1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702342"/>
                  </a:ext>
                </a:extLst>
              </a:tr>
              <a:tr h="176289">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870904"/>
                  </a:ext>
                </a:extLst>
              </a:tr>
              <a:tr h="176289">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484361"/>
                  </a:ext>
                </a:extLst>
              </a:tr>
              <a:tr h="176289">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382451"/>
                  </a:ext>
                </a:extLst>
              </a:tr>
              <a:tr h="176289">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907975"/>
                  </a:ext>
                </a:extLst>
              </a:tr>
              <a:tr h="176289">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149888"/>
                  </a:ext>
                </a:extLst>
              </a:tr>
              <a:tr h="176289">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422746"/>
                  </a:ext>
                </a:extLst>
              </a:tr>
              <a:tr h="271412">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0981764"/>
                  </a:ext>
                </a:extLst>
              </a:tr>
              <a:tr h="271412">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731339"/>
                  </a:ext>
                </a:extLst>
              </a:tr>
              <a:tr h="271412">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7869200"/>
                  </a:ext>
                </a:extLst>
              </a:tr>
              <a:tr h="271412">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384816"/>
                  </a:ext>
                </a:extLst>
              </a:tr>
              <a:tr h="271412">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5941201"/>
                  </a:ext>
                </a:extLst>
              </a:tr>
            </a:tbl>
          </a:graphicData>
        </a:graphic>
      </p:graphicFrame>
    </p:spTree>
    <p:extLst>
      <p:ext uri="{BB962C8B-B14F-4D97-AF65-F5344CB8AC3E}">
        <p14:creationId xmlns:p14="http://schemas.microsoft.com/office/powerpoint/2010/main" val="2292457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62F0-FEE1-8155-6698-DFB1FF76CD6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68BD39C9-8968-0A12-CC18-562B78745AA4}"/>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A8AA97B-FFF2-4491-6885-DD059EB68DFB}"/>
              </a:ext>
            </a:extLst>
          </p:cNvPr>
          <p:cNvGraphicFramePr>
            <a:graphicFrameLocks noGrp="1"/>
          </p:cNvGraphicFramePr>
          <p:nvPr>
            <p:extLst>
              <p:ext uri="{D42A27DB-BD31-4B8C-83A1-F6EECF244321}">
                <p14:modId xmlns:p14="http://schemas.microsoft.com/office/powerpoint/2010/main" val="3571058408"/>
              </p:ext>
            </p:extLst>
          </p:nvPr>
        </p:nvGraphicFramePr>
        <p:xfrm>
          <a:off x="1290415" y="136736"/>
          <a:ext cx="9648202" cy="6690053"/>
        </p:xfrm>
        <a:graphic>
          <a:graphicData uri="http://schemas.openxmlformats.org/drawingml/2006/table">
            <a:tbl>
              <a:tblPr/>
              <a:tblGrid>
                <a:gridCol w="625925">
                  <a:extLst>
                    <a:ext uri="{9D8B030D-6E8A-4147-A177-3AD203B41FA5}">
                      <a16:colId xmlns:a16="http://schemas.microsoft.com/office/drawing/2014/main" val="4145015121"/>
                    </a:ext>
                  </a:extLst>
                </a:gridCol>
                <a:gridCol w="5830055">
                  <a:extLst>
                    <a:ext uri="{9D8B030D-6E8A-4147-A177-3AD203B41FA5}">
                      <a16:colId xmlns:a16="http://schemas.microsoft.com/office/drawing/2014/main" val="2164570647"/>
                    </a:ext>
                  </a:extLst>
                </a:gridCol>
                <a:gridCol w="1596111">
                  <a:extLst>
                    <a:ext uri="{9D8B030D-6E8A-4147-A177-3AD203B41FA5}">
                      <a16:colId xmlns:a16="http://schemas.microsoft.com/office/drawing/2014/main" val="2787085147"/>
                    </a:ext>
                  </a:extLst>
                </a:gridCol>
                <a:gridCol w="1596111">
                  <a:extLst>
                    <a:ext uri="{9D8B030D-6E8A-4147-A177-3AD203B41FA5}">
                      <a16:colId xmlns:a16="http://schemas.microsoft.com/office/drawing/2014/main" val="2590284567"/>
                    </a:ext>
                  </a:extLst>
                </a:gridCol>
              </a:tblGrid>
              <a:tr h="266353">
                <a:tc gridSpan="4">
                  <a:txBody>
                    <a:bodyPr/>
                    <a:lstStyle/>
                    <a:p>
                      <a:pPr algn="ctr" fontAlgn="b"/>
                      <a:r>
                        <a:rPr lang="vi-VN" sz="1800" b="1" i="0" u="none" strike="noStrike">
                          <a:solidFill>
                            <a:schemeClr val="tx1"/>
                          </a:solidFill>
                          <a:effectLst/>
                          <a:latin typeface="+mn-lt"/>
                        </a:rPr>
                        <a:t>HUYỆN HOÀI ÂN</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587675147"/>
                  </a:ext>
                </a:extLst>
              </a:tr>
              <a:tr h="177569">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107524"/>
                  </a:ext>
                </a:extLst>
              </a:tr>
              <a:tr h="231337">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013578"/>
                  </a:ext>
                </a:extLst>
              </a:tr>
              <a:tr h="177569">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251939"/>
                  </a:ext>
                </a:extLst>
              </a:tr>
              <a:tr h="177569">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6,9 - 7,8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7071393"/>
                  </a:ext>
                </a:extLst>
              </a:tr>
              <a:tr h="17756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4,9 - 5,7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433287"/>
                  </a:ext>
                </a:extLst>
              </a:tr>
              <a:tr h="17756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10,7 - 11,9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700836"/>
                  </a:ext>
                </a:extLst>
              </a:tr>
              <a:tr h="17756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12,7 - 13,8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9017565"/>
                  </a:ext>
                </a:extLst>
              </a:tr>
              <a:tr h="17756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9,9 - 11,2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4871785"/>
                  </a:ext>
                </a:extLst>
              </a:tr>
              <a:tr h="177569">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7,0 - 7,8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829580"/>
                  </a:ext>
                </a:extLst>
              </a:tr>
              <a:tr h="177569">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3396992"/>
                  </a:ext>
                </a:extLst>
              </a:tr>
              <a:tr h="177569">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113.390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578885"/>
                  </a:ext>
                </a:extLst>
              </a:tr>
              <a:tr h="177569">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361025"/>
                  </a:ext>
                </a:extLst>
              </a:tr>
              <a:tr h="177569">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803229"/>
                  </a:ext>
                </a:extLst>
              </a:tr>
              <a:tr h="177569">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899977"/>
                  </a:ext>
                </a:extLst>
              </a:tr>
              <a:tr h="256468">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428892"/>
                  </a:ext>
                </a:extLst>
              </a:tr>
              <a:tr h="177569">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525779"/>
                  </a:ext>
                </a:extLst>
              </a:tr>
              <a:tr h="177569">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5960107"/>
                  </a:ext>
                </a:extLst>
              </a:tr>
              <a:tr h="177569">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76896"/>
                  </a:ext>
                </a:extLst>
              </a:tr>
              <a:tr h="177569">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41179"/>
                  </a:ext>
                </a:extLst>
              </a:tr>
              <a:tr h="177569">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67,80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9669192"/>
                  </a:ext>
                </a:extLst>
              </a:tr>
              <a:tr h="256468">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99,3 - 99,7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945041"/>
                  </a:ext>
                </a:extLst>
              </a:tr>
              <a:tr h="177569">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490196"/>
                  </a:ext>
                </a:extLst>
              </a:tr>
              <a:tr h="177569">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1303867"/>
                  </a:ext>
                </a:extLst>
              </a:tr>
              <a:tr h="177569">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999527"/>
                  </a:ext>
                </a:extLst>
              </a:tr>
              <a:tr h="177569">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575414"/>
                  </a:ext>
                </a:extLst>
              </a:tr>
              <a:tr h="177569">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542700"/>
                  </a:ext>
                </a:extLst>
              </a:tr>
              <a:tr h="177569">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327988"/>
                  </a:ext>
                </a:extLst>
              </a:tr>
              <a:tr h="256468">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2561157"/>
                  </a:ext>
                </a:extLst>
              </a:tr>
              <a:tr h="256468">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68577"/>
                  </a:ext>
                </a:extLst>
              </a:tr>
              <a:tr h="256468">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639055"/>
                  </a:ext>
                </a:extLst>
              </a:tr>
              <a:tr h="256468">
                <a:tc>
                  <a:txBody>
                    <a:bodyPr/>
                    <a:lstStyle/>
                    <a:p>
                      <a:pPr marL="0" algn="ctr" defTabSz="914400" rtl="0" eaLnBrk="1" fontAlgn="ctr" latinLnBrk="0" hangingPunct="1"/>
                      <a:r>
                        <a:rPr lang="vi-VN" sz="13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3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510339"/>
                  </a:ext>
                </a:extLst>
              </a:tr>
              <a:tr h="256468">
                <a:tc>
                  <a:txBody>
                    <a:bodyPr/>
                    <a:lstStyle/>
                    <a:p>
                      <a:pPr marL="0" algn="l" defTabSz="914400" rtl="0" eaLnBrk="1" fontAlgn="ctr" latinLnBrk="0" hangingPunct="1"/>
                      <a:endParaRPr lang="vi-VN" sz="13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3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mn-lt"/>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1167661"/>
                  </a:ext>
                </a:extLst>
              </a:tr>
            </a:tbl>
          </a:graphicData>
        </a:graphic>
      </p:graphicFrame>
    </p:spTree>
    <p:extLst>
      <p:ext uri="{BB962C8B-B14F-4D97-AF65-F5344CB8AC3E}">
        <p14:creationId xmlns:p14="http://schemas.microsoft.com/office/powerpoint/2010/main" val="2141072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FCE89-1525-962B-087D-7BD937E93D98}"/>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8346CB4C-DA8A-5A99-E7B0-C4F6785CA365}"/>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EB2965F4-B30F-101C-C9A4-610370990D37}"/>
              </a:ext>
            </a:extLst>
          </p:cNvPr>
          <p:cNvGraphicFramePr>
            <a:graphicFrameLocks noGrp="1"/>
          </p:cNvGraphicFramePr>
          <p:nvPr>
            <p:extLst>
              <p:ext uri="{D42A27DB-BD31-4B8C-83A1-F6EECF244321}">
                <p14:modId xmlns:p14="http://schemas.microsoft.com/office/powerpoint/2010/main" val="2610446792"/>
              </p:ext>
            </p:extLst>
          </p:nvPr>
        </p:nvGraphicFramePr>
        <p:xfrm>
          <a:off x="1348812" y="104775"/>
          <a:ext cx="9632533" cy="6648450"/>
        </p:xfrm>
        <a:graphic>
          <a:graphicData uri="http://schemas.openxmlformats.org/drawingml/2006/table">
            <a:tbl>
              <a:tblPr/>
              <a:tblGrid>
                <a:gridCol w="741517">
                  <a:extLst>
                    <a:ext uri="{9D8B030D-6E8A-4147-A177-3AD203B41FA5}">
                      <a16:colId xmlns:a16="http://schemas.microsoft.com/office/drawing/2014/main" val="1048078594"/>
                    </a:ext>
                  </a:extLst>
                </a:gridCol>
                <a:gridCol w="6032449">
                  <a:extLst>
                    <a:ext uri="{9D8B030D-6E8A-4147-A177-3AD203B41FA5}">
                      <a16:colId xmlns:a16="http://schemas.microsoft.com/office/drawing/2014/main" val="1789495039"/>
                    </a:ext>
                  </a:extLst>
                </a:gridCol>
                <a:gridCol w="1059678">
                  <a:extLst>
                    <a:ext uri="{9D8B030D-6E8A-4147-A177-3AD203B41FA5}">
                      <a16:colId xmlns:a16="http://schemas.microsoft.com/office/drawing/2014/main" val="1495625621"/>
                    </a:ext>
                  </a:extLst>
                </a:gridCol>
                <a:gridCol w="1798889">
                  <a:extLst>
                    <a:ext uri="{9D8B030D-6E8A-4147-A177-3AD203B41FA5}">
                      <a16:colId xmlns:a16="http://schemas.microsoft.com/office/drawing/2014/main" val="76660897"/>
                    </a:ext>
                  </a:extLst>
                </a:gridCol>
              </a:tblGrid>
              <a:tr h="244934">
                <a:tc gridSpan="4">
                  <a:txBody>
                    <a:bodyPr/>
                    <a:lstStyle/>
                    <a:p>
                      <a:pPr algn="ctr" fontAlgn="b"/>
                      <a:r>
                        <a:rPr lang="vi-VN" sz="1800" b="1" i="0" u="none" strike="noStrike">
                          <a:solidFill>
                            <a:srgbClr val="000000"/>
                          </a:solidFill>
                          <a:effectLst/>
                          <a:latin typeface="+mn-lt"/>
                        </a:rPr>
                        <a:t>HUYỆN AN LÃO</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1379803"/>
                  </a:ext>
                </a:extLst>
              </a:tr>
              <a:tr h="190504">
                <a:tc>
                  <a:txBody>
                    <a:bodyPr/>
                    <a:lstStyle/>
                    <a:p>
                      <a:pPr algn="l" fontAlgn="b"/>
                      <a:endParaRPr lang="vi-VN" sz="14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4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4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4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4918356"/>
                  </a:ext>
                </a:extLst>
              </a:tr>
              <a:tr h="190504">
                <a:tc>
                  <a:txBody>
                    <a:bodyPr/>
                    <a:lstStyle/>
                    <a:p>
                      <a:pPr algn="ctr" fontAlgn="ctr"/>
                      <a:r>
                        <a:rPr lang="vi-VN" sz="13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066890"/>
                  </a:ext>
                </a:extLst>
              </a:tr>
              <a:tr h="190504">
                <a:tc>
                  <a:txBody>
                    <a:bodyPr/>
                    <a:lstStyle/>
                    <a:p>
                      <a:pPr algn="ctr" fontAlgn="ctr"/>
                      <a:r>
                        <a:rPr lang="vi-VN" sz="13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747890"/>
                  </a:ext>
                </a:extLst>
              </a:tr>
              <a:tr h="190504">
                <a:tc>
                  <a:txBody>
                    <a:bodyPr/>
                    <a:lstStyle/>
                    <a:p>
                      <a:pPr algn="ctr" fontAlgn="ctr"/>
                      <a:r>
                        <a:rPr lang="vi-VN" sz="13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7,2 - 8,2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627120"/>
                  </a:ext>
                </a:extLst>
              </a:tr>
              <a:tr h="190504">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4,8- 5,8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9559626"/>
                  </a:ext>
                </a:extLst>
              </a:tr>
              <a:tr h="190504">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9,6 - 10,5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9542327"/>
                  </a:ext>
                </a:extLst>
              </a:tr>
              <a:tr h="190504">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10,2 - 10,6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954293"/>
                  </a:ext>
                </a:extLst>
              </a:tr>
              <a:tr h="190504">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9,2 - 10,4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154087"/>
                  </a:ext>
                </a:extLst>
              </a:tr>
              <a:tr h="190504">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7,7 - 8,8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01565"/>
                  </a:ext>
                </a:extLst>
              </a:tr>
              <a:tr h="190504">
                <a:tc>
                  <a:txBody>
                    <a:bodyPr/>
                    <a:lstStyle/>
                    <a:p>
                      <a:pPr algn="ctr" fontAlgn="ctr"/>
                      <a:r>
                        <a:rPr lang="vi-VN" sz="13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3614019"/>
                  </a:ext>
                </a:extLst>
              </a:tr>
              <a:tr h="190504">
                <a:tc>
                  <a:txBody>
                    <a:bodyPr/>
                    <a:lstStyle/>
                    <a:p>
                      <a:pPr algn="ctr" fontAlgn="ctr"/>
                      <a:r>
                        <a:rPr lang="vi-VN" sz="13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56.950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858330"/>
                  </a:ext>
                </a:extLst>
              </a:tr>
              <a:tr h="190504">
                <a:tc>
                  <a:txBody>
                    <a:bodyPr/>
                    <a:lstStyle/>
                    <a:p>
                      <a:pPr algn="ctr" fontAlgn="ctr"/>
                      <a:r>
                        <a:rPr lang="vi-VN" sz="13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700098"/>
                  </a:ext>
                </a:extLst>
              </a:tr>
              <a:tr h="190504">
                <a:tc>
                  <a:txBody>
                    <a:bodyPr/>
                    <a:lstStyle/>
                    <a:p>
                      <a:pPr algn="ctr" fontAlgn="ctr"/>
                      <a:r>
                        <a:rPr lang="vi-VN" sz="13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017414"/>
                  </a:ext>
                </a:extLst>
              </a:tr>
              <a:tr h="190504">
                <a:tc>
                  <a:txBody>
                    <a:bodyPr/>
                    <a:lstStyle/>
                    <a:p>
                      <a:pPr algn="ctr" fontAlgn="ctr"/>
                      <a:r>
                        <a:rPr lang="vi-VN" sz="13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1915794"/>
                  </a:ext>
                </a:extLst>
              </a:tr>
              <a:tr h="190504">
                <a:tc>
                  <a:txBody>
                    <a:bodyPr/>
                    <a:lstStyle/>
                    <a:p>
                      <a:pPr algn="ctr" fontAlgn="ctr"/>
                      <a:r>
                        <a:rPr lang="vi-VN" sz="13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9400614"/>
                  </a:ext>
                </a:extLst>
              </a:tr>
              <a:tr h="190504">
                <a:tc>
                  <a:txBody>
                    <a:bodyPr/>
                    <a:lstStyle/>
                    <a:p>
                      <a:pPr algn="ctr" fontAlgn="ctr"/>
                      <a:r>
                        <a:rPr lang="vi-VN" sz="13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960150"/>
                  </a:ext>
                </a:extLst>
              </a:tr>
              <a:tr h="190504">
                <a:tc>
                  <a:txBody>
                    <a:bodyPr/>
                    <a:lstStyle/>
                    <a:p>
                      <a:pPr algn="ctr" fontAlgn="ctr"/>
                      <a:r>
                        <a:rPr lang="vi-VN" sz="13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510676"/>
                  </a:ext>
                </a:extLst>
              </a:tr>
              <a:tr h="190504">
                <a:tc>
                  <a:txBody>
                    <a:bodyPr/>
                    <a:lstStyle/>
                    <a:p>
                      <a:pPr algn="ctr" fontAlgn="ctr"/>
                      <a:r>
                        <a:rPr lang="vi-VN" sz="13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580062"/>
                  </a:ext>
                </a:extLst>
              </a:tr>
              <a:tr h="190504">
                <a:tc>
                  <a:txBody>
                    <a:bodyPr/>
                    <a:lstStyle/>
                    <a:p>
                      <a:pPr algn="ctr" fontAlgn="ctr"/>
                      <a:r>
                        <a:rPr lang="vi-VN" sz="13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219937"/>
                  </a:ext>
                </a:extLst>
              </a:tr>
              <a:tr h="190504">
                <a:tc>
                  <a:txBody>
                    <a:bodyPr/>
                    <a:lstStyle/>
                    <a:p>
                      <a:pPr algn="ctr" fontAlgn="ctr"/>
                      <a:r>
                        <a:rPr lang="vi-VN" sz="13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75507"/>
                  </a:ext>
                </a:extLst>
              </a:tr>
              <a:tr h="190504">
                <a:tc>
                  <a:txBody>
                    <a:bodyPr/>
                    <a:lstStyle/>
                    <a:p>
                      <a:pPr algn="ctr" fontAlgn="ctr"/>
                      <a:r>
                        <a:rPr lang="vi-VN" sz="13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32,1 - 39,0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374003"/>
                  </a:ext>
                </a:extLst>
              </a:tr>
              <a:tr h="190504">
                <a:tc>
                  <a:txBody>
                    <a:bodyPr/>
                    <a:lstStyle/>
                    <a:p>
                      <a:pPr algn="ctr" fontAlgn="ctr"/>
                      <a:r>
                        <a:rPr lang="vi-VN" sz="13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9404997"/>
                  </a:ext>
                </a:extLst>
              </a:tr>
              <a:tr h="190504">
                <a:tc>
                  <a:txBody>
                    <a:bodyPr/>
                    <a:lstStyle/>
                    <a:p>
                      <a:pPr algn="ctr" fontAlgn="ctr"/>
                      <a:r>
                        <a:rPr lang="vi-VN" sz="13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339664"/>
                  </a:ext>
                </a:extLst>
              </a:tr>
              <a:tr h="190504">
                <a:tc>
                  <a:txBody>
                    <a:bodyPr/>
                    <a:lstStyle/>
                    <a:p>
                      <a:pPr algn="ctr" fontAlgn="ctr"/>
                      <a:r>
                        <a:rPr lang="vi-VN" sz="13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589137"/>
                  </a:ext>
                </a:extLst>
              </a:tr>
              <a:tr h="190504">
                <a:tc>
                  <a:txBody>
                    <a:bodyPr/>
                    <a:lstStyle/>
                    <a:p>
                      <a:pPr algn="ctr" fontAlgn="ctr"/>
                      <a:r>
                        <a:rPr lang="vi-VN" sz="13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01010"/>
                  </a:ext>
                </a:extLst>
              </a:tr>
              <a:tr h="190504">
                <a:tc>
                  <a:txBody>
                    <a:bodyPr/>
                    <a:lstStyle/>
                    <a:p>
                      <a:pPr algn="ctr" fontAlgn="ctr"/>
                      <a:r>
                        <a:rPr lang="vi-VN" sz="13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153311"/>
                  </a:ext>
                </a:extLst>
              </a:tr>
              <a:tr h="190504">
                <a:tc>
                  <a:txBody>
                    <a:bodyPr/>
                    <a:lstStyle/>
                    <a:p>
                      <a:pPr algn="ctr" fontAlgn="ctr"/>
                      <a:r>
                        <a:rPr lang="vi-VN" sz="13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15964"/>
                  </a:ext>
                </a:extLst>
              </a:tr>
              <a:tr h="190504">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371583"/>
                  </a:ext>
                </a:extLst>
              </a:tr>
              <a:tr h="190504">
                <a:tc>
                  <a:txBody>
                    <a:bodyPr/>
                    <a:lstStyle/>
                    <a:p>
                      <a:pPr algn="ctr" fontAlgn="ctr"/>
                      <a:r>
                        <a:rPr lang="vi-VN" sz="1300" b="1" i="0" u="none" strike="noStrike">
                          <a:solidFill>
                            <a:srgbClr val="000000"/>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731098"/>
                  </a:ext>
                </a:extLst>
              </a:tr>
              <a:tr h="190504">
                <a:tc>
                  <a:txBody>
                    <a:bodyPr/>
                    <a:lstStyle/>
                    <a:p>
                      <a:pPr algn="ctr" fontAlgn="ctr"/>
                      <a:r>
                        <a:rPr lang="vi-VN" sz="1300" b="1" i="0" u="none" strike="noStrike">
                          <a:solidFill>
                            <a:srgbClr val="000000"/>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18727"/>
                  </a:ext>
                </a:extLst>
              </a:tr>
              <a:tr h="199009">
                <a:tc>
                  <a:txBody>
                    <a:bodyPr/>
                    <a:lstStyle/>
                    <a:p>
                      <a:pPr marL="0" algn="ctr" defTabSz="914400" rtl="0" eaLnBrk="1" fontAlgn="ctr" latinLnBrk="0" hangingPunct="1"/>
                      <a:r>
                        <a:rPr lang="vi-VN" sz="13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3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371035"/>
                  </a:ext>
                </a:extLst>
              </a:tr>
              <a:tr h="199009">
                <a:tc>
                  <a:txBody>
                    <a:bodyPr/>
                    <a:lstStyle/>
                    <a:p>
                      <a:pPr marL="0" algn="l" defTabSz="914400" rtl="0" eaLnBrk="1" fontAlgn="ctr" latinLnBrk="0" hangingPunct="1"/>
                      <a:endParaRPr lang="vi-VN" sz="13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3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mn-lt"/>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377951"/>
                  </a:ext>
                </a:extLst>
              </a:tr>
            </a:tbl>
          </a:graphicData>
        </a:graphic>
      </p:graphicFrame>
    </p:spTree>
    <p:extLst>
      <p:ext uri="{BB962C8B-B14F-4D97-AF65-F5344CB8AC3E}">
        <p14:creationId xmlns:p14="http://schemas.microsoft.com/office/powerpoint/2010/main" val="275252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481D-97AE-5674-90D1-DF4EA1A5BA7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D5954983-6B44-EBBA-EA73-F6D874372566}"/>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48A481F2-9B9C-87ED-3A2B-92AF63170612}"/>
              </a:ext>
            </a:extLst>
          </p:cNvPr>
          <p:cNvGraphicFramePr>
            <a:graphicFrameLocks noGrp="1"/>
          </p:cNvGraphicFramePr>
          <p:nvPr>
            <p:extLst>
              <p:ext uri="{D42A27DB-BD31-4B8C-83A1-F6EECF244321}">
                <p14:modId xmlns:p14="http://schemas.microsoft.com/office/powerpoint/2010/main" val="639820146"/>
              </p:ext>
            </p:extLst>
          </p:nvPr>
        </p:nvGraphicFramePr>
        <p:xfrm>
          <a:off x="1025495" y="85456"/>
          <a:ext cx="9972943" cy="6710329"/>
        </p:xfrm>
        <a:graphic>
          <a:graphicData uri="http://schemas.openxmlformats.org/drawingml/2006/table">
            <a:tbl>
              <a:tblPr/>
              <a:tblGrid>
                <a:gridCol w="646992">
                  <a:extLst>
                    <a:ext uri="{9D8B030D-6E8A-4147-A177-3AD203B41FA5}">
                      <a16:colId xmlns:a16="http://schemas.microsoft.com/office/drawing/2014/main" val="973586612"/>
                    </a:ext>
                  </a:extLst>
                </a:gridCol>
                <a:gridCol w="6026283">
                  <a:extLst>
                    <a:ext uri="{9D8B030D-6E8A-4147-A177-3AD203B41FA5}">
                      <a16:colId xmlns:a16="http://schemas.microsoft.com/office/drawing/2014/main" val="2850168535"/>
                    </a:ext>
                  </a:extLst>
                </a:gridCol>
                <a:gridCol w="1649834">
                  <a:extLst>
                    <a:ext uri="{9D8B030D-6E8A-4147-A177-3AD203B41FA5}">
                      <a16:colId xmlns:a16="http://schemas.microsoft.com/office/drawing/2014/main" val="1943727436"/>
                    </a:ext>
                  </a:extLst>
                </a:gridCol>
                <a:gridCol w="1649834">
                  <a:extLst>
                    <a:ext uri="{9D8B030D-6E8A-4147-A177-3AD203B41FA5}">
                      <a16:colId xmlns:a16="http://schemas.microsoft.com/office/drawing/2014/main" val="4286680727"/>
                    </a:ext>
                  </a:extLst>
                </a:gridCol>
              </a:tblGrid>
              <a:tr h="266166">
                <a:tc gridSpan="4">
                  <a:txBody>
                    <a:bodyPr/>
                    <a:lstStyle/>
                    <a:p>
                      <a:pPr algn="ctr" fontAlgn="b"/>
                      <a:r>
                        <a:rPr lang="vi-VN" sz="1800" b="1" i="0" u="none" strike="noStrike">
                          <a:solidFill>
                            <a:schemeClr val="tx1"/>
                          </a:solidFill>
                          <a:effectLst/>
                          <a:latin typeface="+mn-lt"/>
                        </a:rPr>
                        <a:t>HUYỆN VÂN CANH</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955027406"/>
                  </a:ext>
                </a:extLst>
              </a:tr>
              <a:tr h="177444">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chemeClr val="tx1"/>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587150"/>
                  </a:ext>
                </a:extLst>
              </a:tr>
              <a:tr h="233133">
                <a:tc>
                  <a:txBody>
                    <a:bodyPr/>
                    <a:lstStyle/>
                    <a:p>
                      <a:pPr algn="ctr" fontAlgn="ctr"/>
                      <a:r>
                        <a:rPr lang="vi-VN" sz="1200" b="1" i="0" u="none" strike="noStrike">
                          <a:solidFill>
                            <a:schemeClr val="tx1"/>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10015"/>
                  </a:ext>
                </a:extLst>
              </a:tr>
              <a:tr h="177444">
                <a:tc>
                  <a:txBody>
                    <a:bodyPr/>
                    <a:lstStyle/>
                    <a:p>
                      <a:pPr algn="ctr" fontAlgn="ctr"/>
                      <a:r>
                        <a:rPr lang="vi-VN" sz="1200" b="0" i="1"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702995"/>
                  </a:ext>
                </a:extLst>
              </a:tr>
              <a:tr h="177444">
                <a:tc>
                  <a:txBody>
                    <a:bodyPr/>
                    <a:lstStyle/>
                    <a:p>
                      <a:pPr algn="ctr" fontAlgn="ctr"/>
                      <a:r>
                        <a:rPr lang="vi-VN" sz="1200" b="1" i="0" u="none" strike="noStrike">
                          <a:solidFill>
                            <a:schemeClr val="tx1"/>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10,8 - 11,5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2217389"/>
                  </a:ext>
                </a:extLst>
              </a:tr>
              <a:tr h="1774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3,2 - 3,5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708074"/>
                  </a:ext>
                </a:extLst>
              </a:tr>
              <a:tr h="1774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14,0 - 14,9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747269"/>
                  </a:ext>
                </a:extLst>
              </a:tr>
              <a:tr h="1774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14,5 - 15,4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072601"/>
                  </a:ext>
                </a:extLst>
              </a:tr>
              <a:tr h="1774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11,3 - 12,2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6181593"/>
                  </a:ext>
                </a:extLst>
              </a:tr>
              <a:tr h="177444">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7,5 - 8,3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690797"/>
                  </a:ext>
                </a:extLst>
              </a:tr>
              <a:tr h="177444">
                <a:tc>
                  <a:txBody>
                    <a:bodyPr/>
                    <a:lstStyle/>
                    <a:p>
                      <a:pPr algn="ctr" fontAlgn="ctr"/>
                      <a:r>
                        <a:rPr lang="vi-VN" sz="1200" b="1" i="0" u="none" strike="noStrike">
                          <a:solidFill>
                            <a:schemeClr val="tx1"/>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273185"/>
                  </a:ext>
                </a:extLst>
              </a:tr>
              <a:tr h="177444">
                <a:tc>
                  <a:txBody>
                    <a:bodyPr/>
                    <a:lstStyle/>
                    <a:p>
                      <a:pPr algn="ctr" fontAlgn="ctr"/>
                      <a:r>
                        <a:rPr lang="vi-VN" sz="1200" b="1" i="0" u="none" strike="noStrike">
                          <a:solidFill>
                            <a:schemeClr val="tx1"/>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182.180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2867771"/>
                  </a:ext>
                </a:extLst>
              </a:tr>
              <a:tr h="177444">
                <a:tc>
                  <a:txBody>
                    <a:bodyPr/>
                    <a:lstStyle/>
                    <a:p>
                      <a:pPr algn="ctr" fontAlgn="ctr"/>
                      <a:r>
                        <a:rPr lang="vi-VN" sz="1200" b="0" i="1"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chemeClr val="tx1"/>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chemeClr val="tx1"/>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5755655"/>
                  </a:ext>
                </a:extLst>
              </a:tr>
              <a:tr h="177444">
                <a:tc>
                  <a:txBody>
                    <a:bodyPr/>
                    <a:lstStyle/>
                    <a:p>
                      <a:pPr algn="ctr" fontAlgn="ctr"/>
                      <a:r>
                        <a:rPr lang="vi-VN" sz="1200" b="1" i="0" u="none" strike="noStrike">
                          <a:solidFill>
                            <a:schemeClr val="tx1"/>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513134"/>
                  </a:ext>
                </a:extLst>
              </a:tr>
              <a:tr h="177444">
                <a:tc>
                  <a:txBody>
                    <a:bodyPr/>
                    <a:lstStyle/>
                    <a:p>
                      <a:pPr algn="ctr" fontAlgn="ctr"/>
                      <a:r>
                        <a:rPr lang="vi-VN" sz="1200" b="1"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375378"/>
                  </a:ext>
                </a:extLst>
              </a:tr>
              <a:tr h="258459">
                <a:tc>
                  <a:txBody>
                    <a:bodyPr/>
                    <a:lstStyle/>
                    <a:p>
                      <a:pPr algn="ctr" fontAlgn="ctr"/>
                      <a:r>
                        <a:rPr lang="vi-VN" sz="1200" b="1" i="0" u="none" strike="noStrike">
                          <a:solidFill>
                            <a:schemeClr val="tx1"/>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8546590"/>
                  </a:ext>
                </a:extLst>
              </a:tr>
              <a:tr h="177444">
                <a:tc>
                  <a:txBody>
                    <a:bodyPr/>
                    <a:lstStyle/>
                    <a:p>
                      <a:pPr algn="ctr" fontAlgn="ctr"/>
                      <a:r>
                        <a:rPr lang="vi-VN" sz="1200" b="1"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281813"/>
                  </a:ext>
                </a:extLst>
              </a:tr>
              <a:tr h="177444">
                <a:tc>
                  <a:txBody>
                    <a:bodyPr/>
                    <a:lstStyle/>
                    <a:p>
                      <a:pPr algn="ctr" fontAlgn="ctr"/>
                      <a:r>
                        <a:rPr lang="vi-VN" sz="1200" b="1" i="0" u="none" strike="noStrike">
                          <a:solidFill>
                            <a:schemeClr val="tx1"/>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888118"/>
                  </a:ext>
                </a:extLst>
              </a:tr>
              <a:tr h="177444">
                <a:tc>
                  <a:txBody>
                    <a:bodyPr/>
                    <a:lstStyle/>
                    <a:p>
                      <a:pPr algn="ctr" fontAlgn="ctr"/>
                      <a:r>
                        <a:rPr lang="vi-VN" sz="1200" b="1" i="0" u="none" strike="noStrike">
                          <a:solidFill>
                            <a:schemeClr val="tx1"/>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4517520"/>
                  </a:ext>
                </a:extLst>
              </a:tr>
              <a:tr h="177444">
                <a:tc>
                  <a:txBody>
                    <a:bodyPr/>
                    <a:lstStyle/>
                    <a:p>
                      <a:pPr algn="ctr" fontAlgn="ctr"/>
                      <a:r>
                        <a:rPr lang="vi-VN" sz="1200" b="1" i="0" u="none" strike="noStrike">
                          <a:solidFill>
                            <a:schemeClr val="tx1"/>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575603"/>
                  </a:ext>
                </a:extLst>
              </a:tr>
              <a:tr h="177444">
                <a:tc>
                  <a:txBody>
                    <a:bodyPr/>
                    <a:lstStyle/>
                    <a:p>
                      <a:pPr algn="ctr" fontAlgn="ctr"/>
                      <a:r>
                        <a:rPr lang="vi-VN" sz="1200" b="1" i="0" u="none" strike="noStrike">
                          <a:solidFill>
                            <a:schemeClr val="tx1"/>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182743"/>
                  </a:ext>
                </a:extLst>
              </a:tr>
              <a:tr h="258459">
                <a:tc>
                  <a:txBody>
                    <a:bodyPr/>
                    <a:lstStyle/>
                    <a:p>
                      <a:pPr algn="ctr" fontAlgn="ctr"/>
                      <a:r>
                        <a:rPr lang="vi-VN" sz="1200" b="1" i="0" u="none" strike="noStrike">
                          <a:solidFill>
                            <a:schemeClr val="tx1"/>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70 - 75,1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693646"/>
                  </a:ext>
                </a:extLst>
              </a:tr>
              <a:tr h="177444">
                <a:tc>
                  <a:txBody>
                    <a:bodyPr/>
                    <a:lstStyle/>
                    <a:p>
                      <a:pPr algn="ctr" fontAlgn="ctr"/>
                      <a:r>
                        <a:rPr lang="vi-VN" sz="1200" b="1" i="0" u="none" strike="noStrike">
                          <a:solidFill>
                            <a:schemeClr val="tx1"/>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786852"/>
                  </a:ext>
                </a:extLst>
              </a:tr>
              <a:tr h="177444">
                <a:tc>
                  <a:txBody>
                    <a:bodyPr/>
                    <a:lstStyle/>
                    <a:p>
                      <a:pPr algn="ctr" fontAlgn="ctr"/>
                      <a:r>
                        <a:rPr lang="vi-VN" sz="1200" b="1" i="0" u="none" strike="noStrike">
                          <a:solidFill>
                            <a:schemeClr val="tx1"/>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0282587"/>
                  </a:ext>
                </a:extLst>
              </a:tr>
              <a:tr h="177444">
                <a:tc>
                  <a:txBody>
                    <a:bodyPr/>
                    <a:lstStyle/>
                    <a:p>
                      <a:pPr algn="ctr" fontAlgn="ctr"/>
                      <a:r>
                        <a:rPr lang="vi-VN" sz="1200" b="1" i="0" u="none" strike="noStrike">
                          <a:solidFill>
                            <a:schemeClr val="tx1"/>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537846"/>
                  </a:ext>
                </a:extLst>
              </a:tr>
              <a:tr h="177444">
                <a:tc>
                  <a:txBody>
                    <a:bodyPr/>
                    <a:lstStyle/>
                    <a:p>
                      <a:pPr algn="ctr" fontAlgn="ctr"/>
                      <a:r>
                        <a:rPr lang="vi-VN" sz="1200" b="1" i="0" u="none" strike="noStrike">
                          <a:solidFill>
                            <a:schemeClr val="tx1"/>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437352"/>
                  </a:ext>
                </a:extLst>
              </a:tr>
              <a:tr h="177444">
                <a:tc>
                  <a:txBody>
                    <a:bodyPr/>
                    <a:lstStyle/>
                    <a:p>
                      <a:pPr algn="ctr" fontAlgn="ctr"/>
                      <a:r>
                        <a:rPr lang="vi-VN" sz="1200" b="1"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0941395"/>
                  </a:ext>
                </a:extLst>
              </a:tr>
              <a:tr h="177444">
                <a:tc>
                  <a:txBody>
                    <a:bodyPr/>
                    <a:lstStyle/>
                    <a:p>
                      <a:pPr algn="ctr" fontAlgn="ctr"/>
                      <a:r>
                        <a:rPr lang="vi-VN" sz="1200" b="1"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5437832"/>
                  </a:ext>
                </a:extLst>
              </a:tr>
              <a:tr h="263002">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977971"/>
                  </a:ext>
                </a:extLst>
              </a:tr>
              <a:tr h="258459">
                <a:tc>
                  <a:txBody>
                    <a:bodyPr/>
                    <a:lstStyle/>
                    <a:p>
                      <a:pPr algn="ctr" fontAlgn="ctr"/>
                      <a:r>
                        <a:rPr lang="vi-VN" sz="1200" b="1" i="0" u="none" strike="noStrike">
                          <a:solidFill>
                            <a:schemeClr val="tx1"/>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3627043"/>
                  </a:ext>
                </a:extLst>
              </a:tr>
              <a:tr h="258459">
                <a:tc>
                  <a:txBody>
                    <a:bodyPr/>
                    <a:lstStyle/>
                    <a:p>
                      <a:pPr algn="ctr" fontAlgn="ctr"/>
                      <a:r>
                        <a:rPr lang="vi-VN" sz="1200" b="1" i="0" u="none" strike="noStrike">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chemeClr val="tx1"/>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496885"/>
                  </a:ext>
                </a:extLst>
              </a:tr>
              <a:tr h="258459">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433048"/>
                  </a:ext>
                </a:extLst>
              </a:tr>
              <a:tr h="258459">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1919306"/>
                  </a:ext>
                </a:extLst>
              </a:tr>
            </a:tbl>
          </a:graphicData>
        </a:graphic>
      </p:graphicFrame>
    </p:spTree>
    <p:extLst>
      <p:ext uri="{BB962C8B-B14F-4D97-AF65-F5344CB8AC3E}">
        <p14:creationId xmlns:p14="http://schemas.microsoft.com/office/powerpoint/2010/main" val="2093943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4A79-856F-D44C-AB81-69F233BAC508}"/>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9CEE3CFD-DC85-467B-C1CD-F1DE36CDEF91}"/>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83DE756D-8F6B-D823-1F77-77BFE875D8B6}"/>
              </a:ext>
            </a:extLst>
          </p:cNvPr>
          <p:cNvGraphicFramePr>
            <a:graphicFrameLocks noGrp="1"/>
          </p:cNvGraphicFramePr>
          <p:nvPr>
            <p:extLst>
              <p:ext uri="{D42A27DB-BD31-4B8C-83A1-F6EECF244321}">
                <p14:modId xmlns:p14="http://schemas.microsoft.com/office/powerpoint/2010/main" val="1955831520"/>
              </p:ext>
            </p:extLst>
          </p:nvPr>
        </p:nvGraphicFramePr>
        <p:xfrm>
          <a:off x="1102407" y="76911"/>
          <a:ext cx="9725113" cy="6736563"/>
        </p:xfrm>
        <a:graphic>
          <a:graphicData uri="http://schemas.openxmlformats.org/drawingml/2006/table">
            <a:tbl>
              <a:tblPr/>
              <a:tblGrid>
                <a:gridCol w="630915">
                  <a:extLst>
                    <a:ext uri="{9D8B030D-6E8A-4147-A177-3AD203B41FA5}">
                      <a16:colId xmlns:a16="http://schemas.microsoft.com/office/drawing/2014/main" val="3406432945"/>
                    </a:ext>
                  </a:extLst>
                </a:gridCol>
                <a:gridCol w="5876526">
                  <a:extLst>
                    <a:ext uri="{9D8B030D-6E8A-4147-A177-3AD203B41FA5}">
                      <a16:colId xmlns:a16="http://schemas.microsoft.com/office/drawing/2014/main" val="232035723"/>
                    </a:ext>
                  </a:extLst>
                </a:gridCol>
                <a:gridCol w="1608836">
                  <a:extLst>
                    <a:ext uri="{9D8B030D-6E8A-4147-A177-3AD203B41FA5}">
                      <a16:colId xmlns:a16="http://schemas.microsoft.com/office/drawing/2014/main" val="516270072"/>
                    </a:ext>
                  </a:extLst>
                </a:gridCol>
                <a:gridCol w="1608836">
                  <a:extLst>
                    <a:ext uri="{9D8B030D-6E8A-4147-A177-3AD203B41FA5}">
                      <a16:colId xmlns:a16="http://schemas.microsoft.com/office/drawing/2014/main" val="3134497041"/>
                    </a:ext>
                  </a:extLst>
                </a:gridCol>
              </a:tblGrid>
              <a:tr h="260099">
                <a:tc gridSpan="4">
                  <a:txBody>
                    <a:bodyPr/>
                    <a:lstStyle/>
                    <a:p>
                      <a:pPr algn="ctr" fontAlgn="b"/>
                      <a:r>
                        <a:rPr lang="vi-VN" sz="1800" b="1" i="0" u="none" strike="noStrike">
                          <a:solidFill>
                            <a:srgbClr val="000000"/>
                          </a:solidFill>
                          <a:effectLst/>
                          <a:latin typeface="+mn-lt"/>
                        </a:rPr>
                        <a:t>HUYỆN VĨNH THẠNH</a:t>
                      </a:r>
                    </a:p>
                  </a:txBody>
                  <a:tcPr marL="0" marR="0" marT="0" marB="0" anchor="b">
                    <a:lnL>
                      <a:noFill/>
                    </a:lnL>
                    <a:lnR>
                      <a:noFill/>
                    </a:lnR>
                    <a:lnT>
                      <a:noFill/>
                    </a:lnT>
                    <a:lnB>
                      <a:noFill/>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54280772"/>
                  </a:ext>
                </a:extLst>
              </a:tr>
              <a:tr h="173399">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791354"/>
                  </a:ext>
                </a:extLst>
              </a:tr>
              <a:tr h="236645">
                <a:tc>
                  <a:txBody>
                    <a:bodyPr/>
                    <a:lstStyle/>
                    <a:p>
                      <a:pPr algn="ctr" fontAlgn="ctr"/>
                      <a:r>
                        <a:rPr lang="vi-VN" sz="1200" b="1" i="0" u="none" strike="noStrike">
                          <a:solidFill>
                            <a:srgbClr val="000000"/>
                          </a:solidFill>
                          <a:effectLst/>
                          <a:latin typeface="+mn-lt"/>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Kế hoạch năm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229434"/>
                  </a:ext>
                </a:extLst>
              </a:tr>
              <a:tr h="173399">
                <a:tc>
                  <a:txBody>
                    <a:bodyPr/>
                    <a:lstStyle/>
                    <a:p>
                      <a:pPr algn="ctr" fontAlgn="ctr"/>
                      <a:r>
                        <a:rPr lang="vi-VN" sz="1200" b="0" i="1"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4508045"/>
                  </a:ext>
                </a:extLst>
              </a:tr>
              <a:tr h="173399">
                <a:tc>
                  <a:txBody>
                    <a:bodyPr/>
                    <a:lstStyle/>
                    <a:p>
                      <a:pPr algn="ctr" fontAlgn="ctr"/>
                      <a:r>
                        <a:rPr lang="vi-VN" sz="1200" b="1" i="0" u="none" strike="noStrike">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Tốc độ tăng giá trị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8,2 - 8,9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763181"/>
                  </a:ext>
                </a:extLst>
              </a:tr>
              <a:tr h="17339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4,8 - 5,2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092716"/>
                  </a:ext>
                </a:extLst>
              </a:tr>
              <a:tr h="17339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10,9 - 11,8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112022"/>
                  </a:ext>
                </a:extLst>
              </a:tr>
              <a:tr h="17339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11,2 - 12,1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052940"/>
                  </a:ext>
                </a:extLst>
              </a:tr>
              <a:tr h="17339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7,1 - 8,0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709125"/>
                  </a:ext>
                </a:extLst>
              </a:tr>
              <a:tr h="173399">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5,0 - 5,9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0880291"/>
                  </a:ext>
                </a:extLst>
              </a:tr>
              <a:tr h="173399">
                <a:tc>
                  <a:txBody>
                    <a:bodyPr/>
                    <a:lstStyle/>
                    <a:p>
                      <a:pPr algn="ctr" fontAlgn="ctr"/>
                      <a:r>
                        <a:rPr lang="vi-VN" sz="1200" b="1" i="0" u="none" strike="noStrike">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8669278"/>
                  </a:ext>
                </a:extLst>
              </a:tr>
              <a:tr h="173399">
                <a:tc>
                  <a:txBody>
                    <a:bodyPr/>
                    <a:lstStyle/>
                    <a:p>
                      <a:pPr algn="ctr" fontAlgn="ctr"/>
                      <a:r>
                        <a:rPr lang="vi-VN" sz="1200" b="1"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98.090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568432"/>
                  </a:ext>
                </a:extLst>
              </a:tr>
              <a:tr h="173399">
                <a:tc>
                  <a:txBody>
                    <a:bodyPr/>
                    <a:lstStyle/>
                    <a:p>
                      <a:pPr algn="ctr" fontAlgn="ctr"/>
                      <a:r>
                        <a:rPr lang="vi-VN" sz="1200" b="0" i="1"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Triệu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698221"/>
                  </a:ext>
                </a:extLst>
              </a:tr>
              <a:tr h="173399">
                <a:tc>
                  <a:txBody>
                    <a:bodyPr/>
                    <a:lstStyle/>
                    <a:p>
                      <a:pPr algn="ctr" fontAlgn="ctr"/>
                      <a:r>
                        <a:rPr lang="vi-VN" sz="1200" b="1" i="0" u="none" strike="noStrike">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789510"/>
                  </a:ext>
                </a:extLst>
              </a:tr>
              <a:tr h="173399">
                <a:tc>
                  <a:txBody>
                    <a:bodyPr/>
                    <a:lstStyle/>
                    <a:p>
                      <a:pPr algn="ctr" fontAlgn="ctr"/>
                      <a:r>
                        <a:rPr lang="vi-VN" sz="1200" b="1" i="0" u="none" strike="noStrike">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9431168"/>
                  </a:ext>
                </a:extLst>
              </a:tr>
              <a:tr h="262354">
                <a:tc>
                  <a:txBody>
                    <a:bodyPr/>
                    <a:lstStyle/>
                    <a:p>
                      <a:pPr algn="ctr" fontAlgn="ctr"/>
                      <a:r>
                        <a:rPr lang="vi-VN" sz="1200" b="1" i="0" u="none" strike="noStrike">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645150"/>
                  </a:ext>
                </a:extLst>
              </a:tr>
              <a:tr h="173399">
                <a:tc>
                  <a:txBody>
                    <a:bodyPr/>
                    <a:lstStyle/>
                    <a:p>
                      <a:pPr algn="ctr" fontAlgn="ctr"/>
                      <a:r>
                        <a:rPr lang="vi-VN" sz="1200" b="1" i="0" u="none" strike="noStrike">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Giảm tỷ lệ hộ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040520"/>
                  </a:ext>
                </a:extLst>
              </a:tr>
              <a:tr h="173399">
                <a:tc>
                  <a:txBody>
                    <a:bodyPr/>
                    <a:lstStyle/>
                    <a:p>
                      <a:pPr algn="ctr" fontAlgn="ctr"/>
                      <a:r>
                        <a:rPr lang="vi-VN" sz="1200" b="1" i="0" u="none" strike="noStrike">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031374"/>
                  </a:ext>
                </a:extLst>
              </a:tr>
              <a:tr h="173399">
                <a:tc>
                  <a:txBody>
                    <a:bodyPr/>
                    <a:lstStyle/>
                    <a:p>
                      <a:pPr algn="ctr" fontAlgn="ctr"/>
                      <a:r>
                        <a:rPr lang="vi-VN" sz="1200" b="1" i="0" u="none" strike="noStrike">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978464"/>
                  </a:ext>
                </a:extLst>
              </a:tr>
              <a:tr h="173399">
                <a:tc>
                  <a:txBody>
                    <a:bodyPr/>
                    <a:lstStyle/>
                    <a:p>
                      <a:pPr algn="ctr" fontAlgn="ctr"/>
                      <a:r>
                        <a:rPr lang="vi-VN" sz="1200" b="1" i="0" u="none" strike="noStrike">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089168"/>
                  </a:ext>
                </a:extLst>
              </a:tr>
              <a:tr h="173399">
                <a:tc>
                  <a:txBody>
                    <a:bodyPr/>
                    <a:lstStyle/>
                    <a:p>
                      <a:pPr algn="ctr" fontAlgn="ctr"/>
                      <a:r>
                        <a:rPr lang="vi-VN" sz="1200" b="1" i="0" u="none" strike="noStrike">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3488630"/>
                  </a:ext>
                </a:extLst>
              </a:tr>
              <a:tr h="262354">
                <a:tc>
                  <a:txBody>
                    <a:bodyPr/>
                    <a:lstStyle/>
                    <a:p>
                      <a:pPr algn="ctr" fontAlgn="ctr"/>
                      <a:r>
                        <a:rPr lang="vi-VN" sz="1200" b="1" i="0" u="none" strike="noStrike">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dân cư đô thị sử dụng nước sạch qua hệ thống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77,5 - 80,1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2346363"/>
                  </a:ext>
                </a:extLst>
              </a:tr>
              <a:tr h="173399">
                <a:tc>
                  <a:txBody>
                    <a:bodyPr/>
                    <a:lstStyle/>
                    <a:p>
                      <a:pPr algn="ctr" fontAlgn="ctr"/>
                      <a:r>
                        <a:rPr lang="vi-VN" sz="1200" b="1" i="0" u="none" strike="noStrike">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731465"/>
                  </a:ext>
                </a:extLst>
              </a:tr>
              <a:tr h="173399">
                <a:tc>
                  <a:txBody>
                    <a:bodyPr/>
                    <a:lstStyle/>
                    <a:p>
                      <a:pPr algn="ctr" fontAlgn="ctr"/>
                      <a:r>
                        <a:rPr lang="vi-VN" sz="1200" b="1" i="0" u="none" strike="noStrike">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618372"/>
                  </a:ext>
                </a:extLst>
              </a:tr>
              <a:tr h="173399">
                <a:tc>
                  <a:txBody>
                    <a:bodyPr/>
                    <a:lstStyle/>
                    <a:p>
                      <a:pPr algn="ctr" fontAlgn="ctr"/>
                      <a:r>
                        <a:rPr lang="vi-VN" sz="1200" b="1" i="0" u="none" strike="noStrike">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3470029"/>
                  </a:ext>
                </a:extLst>
              </a:tr>
              <a:tr h="173399">
                <a:tc>
                  <a:txBody>
                    <a:bodyPr/>
                    <a:lstStyle/>
                    <a:p>
                      <a:pPr algn="ctr" fontAlgn="ctr"/>
                      <a:r>
                        <a:rPr lang="vi-VN" sz="1200" b="1" i="0" u="none" strike="noStrike">
                          <a:solidFill>
                            <a:srgbClr val="000000"/>
                          </a:solidFill>
                          <a:effectLst/>
                          <a:latin typeface="+mn-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186157"/>
                  </a:ext>
                </a:extLst>
              </a:tr>
              <a:tr h="173399">
                <a:tc>
                  <a:txBody>
                    <a:bodyPr/>
                    <a:lstStyle/>
                    <a:p>
                      <a:pPr algn="ctr" fontAlgn="ctr"/>
                      <a:r>
                        <a:rPr lang="vi-VN" sz="1200" b="1"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020994"/>
                  </a:ext>
                </a:extLst>
              </a:tr>
              <a:tr h="173399">
                <a:tc>
                  <a:txBody>
                    <a:bodyPr/>
                    <a:lstStyle/>
                    <a:p>
                      <a:pPr algn="ctr" fontAlgn="ctr"/>
                      <a:r>
                        <a:rPr lang="vi-VN" sz="1200" b="1" i="0" u="none" strike="noStrike">
                          <a:solidFill>
                            <a:srgbClr val="000000"/>
                          </a:solidFill>
                          <a:effectLst/>
                          <a:latin typeface="+mn-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931180"/>
                  </a:ext>
                </a:extLst>
              </a:tr>
              <a:tr h="262354">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3884200"/>
                  </a:ext>
                </a:extLst>
              </a:tr>
              <a:tr h="262354">
                <a:tc>
                  <a:txBody>
                    <a:bodyPr/>
                    <a:lstStyle/>
                    <a:p>
                      <a:pPr algn="ctr" fontAlgn="ctr"/>
                      <a:r>
                        <a:rPr lang="vi-VN" sz="1200" b="1" i="0" u="none" strike="noStrike">
                          <a:solidFill>
                            <a:srgbClr val="000000"/>
                          </a:solidFill>
                          <a:effectLst/>
                          <a:latin typeface="+mn-lt"/>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Giảm tỷ lệ đơn khiếu nại về lĩnh vực đất đai phát sinh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0153602"/>
                  </a:ext>
                </a:extLst>
              </a:tr>
              <a:tr h="262354">
                <a:tc>
                  <a:txBody>
                    <a:bodyPr/>
                    <a:lstStyle/>
                    <a:p>
                      <a:pPr algn="ctr" fontAlgn="ctr"/>
                      <a:r>
                        <a:rPr lang="vi-VN" sz="1200" b="1" i="0" u="none" strike="noStrike">
                          <a:solidFill>
                            <a:srgbClr val="000000"/>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Tỷ lệ giải quyết số vụ việc khiếu nại thuộc thẩm quyền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667599"/>
                  </a:ext>
                </a:extLst>
              </a:tr>
              <a:tr h="262354">
                <a:tc>
                  <a:txBody>
                    <a:bodyPr/>
                    <a:lstStyle/>
                    <a:p>
                      <a:pPr marL="0" algn="ctr" defTabSz="914400" rtl="0" eaLnBrk="1" fontAlgn="ctr" latinLnBrk="0" hangingPunct="1"/>
                      <a:r>
                        <a:rPr lang="vi-VN" sz="1200" b="1" i="0" u="none" strike="noStrike" kern="1200">
                          <a:solidFill>
                            <a:schemeClr val="tx1"/>
                          </a:solidFill>
                          <a:effectLst/>
                          <a:latin typeface="+mn-lt"/>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1" i="0" u="none" strike="noStrike" kern="1200">
                          <a:solidFill>
                            <a:schemeClr val="tx1"/>
                          </a:solidFill>
                          <a:effectLst/>
                          <a:latin typeface="+mn-lt"/>
                          <a:ea typeface="+mn-ea"/>
                          <a:cs typeface="+mn-cs"/>
                        </a:rPr>
                        <a:t>Tỷ lệ hộ dân cư nông thôn sử dụng nước hợp vệ sinh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0712958"/>
                  </a:ext>
                </a:extLst>
              </a:tr>
              <a:tr h="262354">
                <a:tc>
                  <a:txBody>
                    <a:bodyPr/>
                    <a:lstStyle/>
                    <a:p>
                      <a:pPr marL="0" algn="l" defTabSz="914400" rtl="0" eaLnBrk="1" fontAlgn="ctr" latinLnBrk="0" hangingPunct="1"/>
                      <a:endParaRPr lang="vi-VN" sz="1200" b="1" i="0" u="none" strike="noStrike" kern="120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vi-VN" sz="1200" b="0" i="1" u="none" strike="noStrike" kern="1200">
                          <a:solidFill>
                            <a:schemeClr val="tx1"/>
                          </a:solidFill>
                          <a:effectLst/>
                          <a:latin typeface="+mn-lt"/>
                          <a:ea typeface="+mn-ea"/>
                          <a:cs typeface="+mn-cs"/>
                        </a:rPr>
                        <a:t>Trong đó: Tỷ lệ sử dụng nước sạch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4768305"/>
                  </a:ext>
                </a:extLst>
              </a:tr>
            </a:tbl>
          </a:graphicData>
        </a:graphic>
      </p:graphicFrame>
    </p:spTree>
    <p:extLst>
      <p:ext uri="{BB962C8B-B14F-4D97-AF65-F5344CB8AC3E}">
        <p14:creationId xmlns:p14="http://schemas.microsoft.com/office/powerpoint/2010/main" val="6328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3307803"/>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237913881"/>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0762124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4040458960"/>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1123983194"/>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1591819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631030471"/>
              </p:ext>
            </p:extLst>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3" y="1569505"/>
            <a:ext cx="11336611" cy="540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400" b="0" kern="1200">
                <a:solidFill>
                  <a:prstClr val="black">
                    <a:hueOff val="0"/>
                    <a:satOff val="0"/>
                    <a:lumOff val="0"/>
                    <a:alphaOff val="0"/>
                  </a:prstClr>
                </a:solidFill>
                <a:latin typeface="+mn-lt"/>
                <a:cs typeface="Arial" panose="020B0604020202020204" pitchFamily="34" charset="0"/>
              </a:rPr>
              <a:t>Chuẩn bị tổ chức sản xuất vụ Đông – Xuân 2024 – </a:t>
            </a:r>
            <a:r>
              <a:rPr lang="vi-VN" sz="2400">
                <a:solidFill>
                  <a:prstClr val="black">
                    <a:hueOff val="0"/>
                    <a:satOff val="0"/>
                    <a:lumOff val="0"/>
                    <a:alphaOff val="0"/>
                  </a:prstClr>
                </a:solidFill>
                <a:latin typeface="+mn-lt"/>
                <a:cs typeface="Arial" panose="020B0604020202020204" pitchFamily="34" charset="0"/>
              </a:rPr>
              <a:t>2025</a:t>
            </a:r>
          </a:p>
          <a:p>
            <a:pPr marL="457200" indent="-457200" algn="just">
              <a:spcBef>
                <a:spcPts val="400"/>
              </a:spcBef>
              <a:spcAft>
                <a:spcPts val="400"/>
              </a:spcAft>
              <a:buFont typeface="Wingdings" panose="05000000000000000000" pitchFamily="2" charset="2"/>
              <a:buChar char="v"/>
            </a:pPr>
            <a:r>
              <a:rPr lang="vi-VN" sz="2400">
                <a:solidFill>
                  <a:prstClr val="black">
                    <a:hueOff val="0"/>
                    <a:satOff val="0"/>
                    <a:lumOff val="0"/>
                    <a:alphaOff val="0"/>
                  </a:prstClr>
                </a:solidFill>
                <a:latin typeface="+mn-lt"/>
                <a:cs typeface="Arial" panose="020B0604020202020204" pitchFamily="34" charset="0"/>
              </a:rPr>
              <a:t>Đẩy mạnh tái đàn gia súc, gia cầm, nhất là đàn lợn. </a:t>
            </a:r>
            <a:r>
              <a:rPr lang="vi-VN" sz="2400" b="0" kern="1200">
                <a:latin typeface="+mn-lt"/>
                <a:ea typeface="+mn-ea"/>
                <a:cs typeface="Times New Roman" panose="02020603050405020304" pitchFamily="18" charset="0"/>
              </a:rPr>
              <a:t>Tăng cường mời gọi đầu tư, xây dựng các Nhà máy chế biến gia súc, gia cầm, thực phẩm, nông sản, lâm sản, thủy sản,… góp phần nâng cao giá trị sản xuất ngành nông, lâm, thủy sản</a:t>
            </a:r>
            <a:endParaRPr lang="vi-VN" sz="2400">
              <a:solidFill>
                <a:prstClr val="black">
                  <a:hueOff val="0"/>
                  <a:satOff val="0"/>
                  <a:lumOff val="0"/>
                  <a:alphaOff val="0"/>
                </a:prstClr>
              </a:solidFill>
              <a:latin typeface="+mn-lt"/>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400" b="0" kern="1200">
                <a:latin typeface="+mn-lt"/>
                <a:ea typeface="+mn-ea"/>
                <a:cs typeface="Times New Roman" panose="02020603050405020304" pitchFamily="18" charset="0"/>
              </a:rPr>
              <a:t>Chú trọng phát triển trồng rừng gỗ lớn, gắn chứng chỉ FSC để phục vụ xuất khẩu.</a:t>
            </a:r>
            <a:endParaRPr lang="vi-VN" sz="2400">
              <a:solidFill>
                <a:prstClr val="black">
                  <a:hueOff val="0"/>
                  <a:satOff val="0"/>
                  <a:lumOff val="0"/>
                  <a:alphaOff val="0"/>
                </a:prstClr>
              </a:solidFill>
              <a:latin typeface="+mn-lt"/>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400" b="0" kern="1200">
                <a:latin typeface="+mn-lt"/>
                <a:ea typeface="+mn-ea"/>
                <a:cs typeface="Times New Roman" panose="02020603050405020304" pitchFamily="18" charset="0"/>
              </a:rPr>
              <a:t>Tiếp tục </a:t>
            </a:r>
            <a:r>
              <a:rPr lang="vi-VN" sz="2400" b="0" kern="1200">
                <a:latin typeface="+mn-lt"/>
                <a:ea typeface="+mn-ea"/>
                <a:cs typeface="Times New Roman" panose="02020603050405020304" pitchFamily="18" charset="0"/>
              </a:rPr>
              <a:t>thực hiện nghiêm túc, hiệu quả các chính sách hỗ trợ ngư dân khai thác hải sản xa bờ và khắc phục cảnh báo của Ủy ban châu Âu về chống khai thác thủy sản bất hợp pháp, không khai báo theo quy định (IUU)</a:t>
            </a:r>
            <a:endParaRPr lang="vi-VN" sz="2400" b="0" kern="1200">
              <a:solidFill>
                <a:prstClr val="black">
                  <a:hueOff val="0"/>
                  <a:satOff val="0"/>
                  <a:lumOff val="0"/>
                  <a:alphaOff val="0"/>
                </a:prstClr>
              </a:solidFill>
              <a:latin typeface="+mn-lt"/>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it-IT" sz="2400">
                <a:latin typeface="+mn-lt"/>
                <a:cs typeface="Times New Roman" panose="02020603050405020304" pitchFamily="18" charset="0"/>
              </a:rPr>
              <a:t>Triển khai </a:t>
            </a:r>
            <a:r>
              <a:rPr lang="vi-VN" sz="2400">
                <a:latin typeface="+mn-lt"/>
                <a:cs typeface="Times New Roman" panose="02020603050405020304" pitchFamily="18" charset="0"/>
              </a:rPr>
              <a:t>hiệu quả các</a:t>
            </a:r>
            <a:r>
              <a:rPr lang="it-IT" sz="2400">
                <a:latin typeface="+mn-lt"/>
                <a:cs typeface="Times New Roman" panose="02020603050405020304" pitchFamily="18" charset="0"/>
              </a:rPr>
              <a:t> phương án xử lý vấn đề môi trường. Tăng cường công tác kiểm tra, quản lý chống lấn chiếm đất đai, khai thác tài nguyên khoáng sản</a:t>
            </a:r>
            <a:r>
              <a:rPr lang="vi-VN" sz="2400">
                <a:latin typeface="+mn-lt"/>
                <a:cs typeface="Times New Roman" panose="02020603050405020304" pitchFamily="18" charset="0"/>
              </a:rPr>
              <a:t>, mặt nước</a:t>
            </a:r>
            <a:endParaRPr lang="vi-VN" sz="2400">
              <a:latin typeface="+mn-lt"/>
            </a:endParaRP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p:txBody>
      </p:sp>
    </p:spTree>
    <p:extLst>
      <p:ext uri="{BB962C8B-B14F-4D97-AF65-F5344CB8AC3E}">
        <p14:creationId xmlns:p14="http://schemas.microsoft.com/office/powerpoint/2010/main" val="36732453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236153" y="1507874"/>
            <a:ext cx="1171969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vi-VN" sz="2000">
                <a:latin typeface="Arial" panose="020B0604020202020204" pitchFamily="34" charset="0"/>
                <a:cs typeface="Arial" panose="020B0604020202020204" pitchFamily="34" charset="0"/>
              </a:rPr>
              <a:t>Tiếp tục hỗ trợ tháo gỡ vướng mắc; tạo điều kiện thuận lợi cho hoạt động sản xuất kinh doanh; hỗ trợ các dự án sản xuất công nghiệp dự kiến đi vào hoạt động trong năm 2025 đảm bảo tiến độ</a:t>
            </a:r>
          </a:p>
          <a:p>
            <a:pPr marL="342900" indent="-342900" algn="just" defTabSz="914400">
              <a:spcBef>
                <a:spcPts val="600"/>
              </a:spcBef>
              <a:spcAft>
                <a:spcPts val="600"/>
              </a:spcAft>
              <a:buFont typeface="Wingdings" panose="05000000000000000000" pitchFamily="2" charset="2"/>
              <a:buChar char="v"/>
            </a:pPr>
            <a:r>
              <a:rPr lang="en-US" sz="2000" b="0" kern="1200">
                <a:effectLst/>
                <a:latin typeface="Arial" panose="020B0604020202020204" pitchFamily="34" charset="0"/>
                <a:ea typeface="+mn-ea"/>
                <a:cs typeface="Arial" panose="020B0604020202020204" pitchFamily="34" charset="0"/>
              </a:rPr>
              <a:t>Đ</a:t>
            </a:r>
            <a:r>
              <a:rPr lang="vi-VN" sz="2000" b="0" kern="1200">
                <a:effectLst/>
                <a:latin typeface="Arial" panose="020B0604020202020204" pitchFamily="34" charset="0"/>
                <a:ea typeface="+mn-ea"/>
                <a:cs typeface="Arial" panose="020B0604020202020204" pitchFamily="34" charset="0"/>
              </a:rPr>
              <a:t>ẩy nhanh tiến độ triển khai thực hiện di dời các doanh nghiệp, cơ sở sản xuất trong các Cụm công </a:t>
            </a:r>
            <a:r>
              <a:rPr lang="vi-VN" sz="2000">
                <a:latin typeface="Arial" panose="020B0604020202020204" pitchFamily="34" charset="0"/>
                <a:cs typeface="Arial" panose="020B0604020202020204" pitchFamily="34" charset="0"/>
              </a:rPr>
              <a:t>nghiệp như: CCN Nhơn Bình, CCN Quang Trung và CCN Gò Đá Trắng</a:t>
            </a:r>
          </a:p>
          <a:p>
            <a:pPr marL="342900" indent="-342900" algn="just" defTabSz="914400">
              <a:spcBef>
                <a:spcPts val="600"/>
              </a:spcBef>
              <a:spcAft>
                <a:spcPts val="600"/>
              </a:spcAft>
              <a:buFont typeface="Wingdings" panose="05000000000000000000" pitchFamily="2" charset="2"/>
              <a:buChar char="v"/>
            </a:pPr>
            <a:r>
              <a:rPr lang="vi-VN" sz="2000">
                <a:latin typeface="Arial" panose="020B0604020202020204" pitchFamily="34" charset="0"/>
                <a:cs typeface="Arial" panose="020B0604020202020204" pitchFamily="34" charset="0"/>
              </a:rPr>
              <a:t>Đôn đốc các dự án bất động sản, phát triển đô thị, nhà ở xã hội... trên địa bàn tỉnh, đảm bảo tiến độ, chất lượng. Đảm bảo hoàn thành chỉ tiêu đưa vào sử dụng 742 căn nhà ở xã hội năm 2025</a:t>
            </a:r>
          </a:p>
          <a:p>
            <a:pPr marL="342900" indent="-342900" algn="just" defTabSz="914400">
              <a:spcBef>
                <a:spcPts val="600"/>
              </a:spcBef>
              <a:spcAft>
                <a:spcPts val="600"/>
              </a:spcAft>
              <a:buFont typeface="Wingdings" panose="05000000000000000000" pitchFamily="2" charset="2"/>
              <a:buChar char="v"/>
            </a:pPr>
            <a:r>
              <a:rPr lang="it-IT" sz="2000" spc="-10">
                <a:effectLst/>
                <a:latin typeface="Arial" panose="020B0604020202020204" pitchFamily="34" charset="0"/>
                <a:ea typeface="Times New Roman" panose="02020603050405020304" pitchFamily="18" charset="0"/>
                <a:cs typeface="Arial" panose="020B0604020202020204" pitchFamily="34" charset="0"/>
              </a:rPr>
              <a:t>Phấn đấu trong năm 2025 hoàn thành các công trình trọng điểm của tỉnh như: Các tuyến đường địa phương (An Nhơn và Phù Mỹ) kết nối với đường ven biển</a:t>
            </a:r>
            <a:r>
              <a:rPr lang="en-US" sz="2000">
                <a:effectLst/>
                <a:latin typeface="Arial" panose="020B0604020202020204" pitchFamily="34" charset="0"/>
                <a:ea typeface="Times New Roman" panose="02020603050405020304" pitchFamily="18" charset="0"/>
                <a:cs typeface="Arial" panose="020B0604020202020204" pitchFamily="34" charset="0"/>
              </a:rPr>
              <a:t>; Tuyến đường tránh phía Nam thị trấn Phú Phong; Tuyến đường nối từ Quốc lộ 19 đến Khu công nghiệp Becamex VSIP Bình Định kết nối với Cảng Quy Nhơn </a:t>
            </a:r>
            <a:r>
              <a:rPr lang="en-US" sz="2000" i="1">
                <a:effectLst/>
                <a:latin typeface="Arial" panose="020B0604020202020204" pitchFamily="34" charset="0"/>
                <a:ea typeface="Times New Roman" panose="02020603050405020304" pitchFamily="18" charset="0"/>
                <a:cs typeface="Arial" panose="020B0604020202020204" pitchFamily="34" charset="0"/>
              </a:rPr>
              <a:t>(đoạn tuyến chính)</a:t>
            </a:r>
            <a:r>
              <a:rPr lang="en-US" sz="2000">
                <a:effectLst/>
                <a:latin typeface="Arial" panose="020B0604020202020204" pitchFamily="34" charset="0"/>
                <a:ea typeface="Times New Roman" panose="02020603050405020304" pitchFamily="18" charset="0"/>
                <a:cs typeface="Arial" panose="020B0604020202020204" pitchFamily="34" charset="0"/>
              </a:rPr>
              <a:t>; Đường Điện Biên Phủ nối dài đến khu đô thị Diêm Vân...</a:t>
            </a:r>
          </a:p>
          <a:p>
            <a:pPr marL="342900" indent="-342900" algn="just" defTabSz="914400">
              <a:spcBef>
                <a:spcPts val="600"/>
              </a:spcBef>
              <a:spcAft>
                <a:spcPts val="600"/>
              </a:spcAft>
              <a:buFont typeface="Wingdings" panose="05000000000000000000" pitchFamily="2" charset="2"/>
              <a:buChar char="v"/>
            </a:pPr>
            <a:r>
              <a:rPr lang="en-US" sz="2000">
                <a:effectLst/>
                <a:latin typeface="Arial" panose="020B0604020202020204" pitchFamily="34" charset="0"/>
                <a:ea typeface="Times New Roman" panose="02020603050405020304" pitchFamily="18" charset="0"/>
                <a:cs typeface="Arial" panose="020B0604020202020204" pitchFamily="34" charset="0"/>
              </a:rPr>
              <a:t>Đẩy nhanh tiến </a:t>
            </a:r>
            <a:r>
              <a:rPr lang="en-US" sz="2000">
                <a:latin typeface="Arial" panose="020B0604020202020204" pitchFamily="34" charset="0"/>
                <a:ea typeface="Times New Roman" panose="02020603050405020304" pitchFamily="18" charset="0"/>
                <a:cs typeface="Arial" panose="020B0604020202020204" pitchFamily="34" charset="0"/>
              </a:rPr>
              <a:t>độ lựa chọn Nhà đầu tư hạ tầng kỹ thuật các Cụm Công nghiệp để tiến hành đầu tư sớm hạ tầng kỹ thuật các Cụm Công nghiệp</a:t>
            </a:r>
          </a:p>
        </p:txBody>
      </p:sp>
    </p:spTree>
    <p:extLst>
      <p:ext uri="{BB962C8B-B14F-4D97-AF65-F5344CB8AC3E}">
        <p14:creationId xmlns:p14="http://schemas.microsoft.com/office/powerpoint/2010/main" val="32039129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738877F-56EF-4DEF-B5AA-1664DC8186CF}"/>
              </a:ext>
            </a:extLst>
          </p:cNvPr>
          <p:cNvGraphicFramePr>
            <a:graphicFrameLocks/>
          </p:cNvGraphicFramePr>
          <p:nvPr>
            <p:extLst>
              <p:ext uri="{D42A27DB-BD31-4B8C-83A1-F6EECF244321}">
                <p14:modId xmlns:p14="http://schemas.microsoft.com/office/powerpoint/2010/main" val="4173963334"/>
              </p:ext>
            </p:extLst>
          </p:nvPr>
        </p:nvGraphicFramePr>
        <p:xfrm>
          <a:off x="6258186" y="1582482"/>
          <a:ext cx="5649263" cy="47313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DE338C7-6E53-0F86-ED53-67FC923D06A8}"/>
              </a:ext>
            </a:extLst>
          </p:cNvPr>
          <p:cNvSpPr txBox="1"/>
          <p:nvPr/>
        </p:nvSpPr>
        <p:spPr>
          <a:xfrm>
            <a:off x="888769" y="411480"/>
            <a:ext cx="688790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Thực hiện chỉ tiêu GRDP của tỉnh</a:t>
            </a:r>
          </a:p>
        </p:txBody>
      </p:sp>
      <p:sp>
        <p:nvSpPr>
          <p:cNvPr id="4" name="TextBox 3">
            <a:extLst>
              <a:ext uri="{FF2B5EF4-FFF2-40B4-BE49-F238E27FC236}">
                <a16:creationId xmlns:a16="http://schemas.microsoft.com/office/drawing/2014/main" id="{82A58F1E-E2AD-B19A-A7E7-6ED94727028A}"/>
              </a:ext>
            </a:extLst>
          </p:cNvPr>
          <p:cNvSpPr txBox="1"/>
          <p:nvPr/>
        </p:nvSpPr>
        <p:spPr>
          <a:xfrm>
            <a:off x="1436852" y="841611"/>
            <a:ext cx="493319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a) Tốc độ tăng GRDP của tỉnh</a:t>
            </a:r>
          </a:p>
        </p:txBody>
      </p:sp>
      <p:sp>
        <p:nvSpPr>
          <p:cNvPr id="2" name="Rectangle 1">
            <a:extLst>
              <a:ext uri="{FF2B5EF4-FFF2-40B4-BE49-F238E27FC236}">
                <a16:creationId xmlns:a16="http://schemas.microsoft.com/office/drawing/2014/main" id="{238CF968-F5F9-238F-7A5F-34A03AE42E1B}"/>
              </a:ext>
            </a:extLst>
          </p:cNvPr>
          <p:cNvSpPr/>
          <p:nvPr/>
        </p:nvSpPr>
        <p:spPr>
          <a:xfrm>
            <a:off x="215319" y="2077433"/>
            <a:ext cx="5782809" cy="1461939"/>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800">
                <a:effectLst/>
                <a:latin typeface="Arial" panose="020B0604020202020204" pitchFamily="34" charset="0"/>
                <a:ea typeface="Calibri" panose="020F0502020204030204" pitchFamily="34" charset="0"/>
              </a:rPr>
              <a:t>GRDP năm 2024 ước tăng 7,78%</a:t>
            </a:r>
          </a:p>
          <a:p>
            <a:pPr marL="342900" indent="-342900" algn="just">
              <a:spcBef>
                <a:spcPts val="300"/>
              </a:spcBef>
              <a:spcAft>
                <a:spcPts val="300"/>
              </a:spcAft>
              <a:buFont typeface="Wingdings" panose="05000000000000000000" pitchFamily="2" charset="2"/>
              <a:buChar char="Ø"/>
            </a:pPr>
            <a:endParaRPr lang="vi-VN" sz="28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981282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6597-247F-3E52-79D0-012A11AF0FA7}"/>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6EB00A-8B7A-126C-37C4-8DC7227363D1}"/>
              </a:ext>
            </a:extLst>
          </p:cNvPr>
          <p:cNvGraphicFramePr>
            <a:graphicFrameLocks noGrp="1"/>
          </p:cNvGraphicFramePr>
          <p:nvPr>
            <p:ph idx="1"/>
            <p:extLst>
              <p:ext uri="{D42A27DB-BD31-4B8C-83A1-F6EECF244321}">
                <p14:modId xmlns:p14="http://schemas.microsoft.com/office/powerpoint/2010/main" val="4278168385"/>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758C4632-DCB7-24A7-4309-3FB77F64B07E}"/>
              </a:ext>
            </a:extLst>
          </p:cNvPr>
          <p:cNvSpPr txBox="1">
            <a:spLocks noChangeArrowheads="1"/>
          </p:cNvSpPr>
          <p:nvPr/>
        </p:nvSpPr>
        <p:spPr bwMode="auto">
          <a:xfrm>
            <a:off x="296114" y="1687336"/>
            <a:ext cx="1159977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en-US" sz="2600">
                <a:effectLst/>
                <a:latin typeface="Arial" panose="020B0604020202020204" pitchFamily="34" charset="0"/>
                <a:ea typeface="Times New Roman" panose="02020603050405020304" pitchFamily="18" charset="0"/>
                <a:cs typeface="Arial" panose="020B0604020202020204" pitchFamily="34" charset="0"/>
              </a:rPr>
              <a:t>Tiếp tục tích cực hỗ trợ triển khai các dự án chế biến trong lĩnh vực nông nghiệp</a:t>
            </a:r>
          </a:p>
          <a:p>
            <a:pPr marL="342900" indent="-342900" algn="just" defTabSz="914400">
              <a:spcBef>
                <a:spcPts val="600"/>
              </a:spcBef>
              <a:spcAft>
                <a:spcPts val="600"/>
              </a:spcAft>
              <a:buFont typeface="Wingdings" panose="05000000000000000000" pitchFamily="2" charset="2"/>
              <a:buChar char="v"/>
            </a:pPr>
            <a:r>
              <a:rPr lang="en-US" sz="2600">
                <a:latin typeface="Arial" panose="020B0604020202020204" pitchFamily="34" charset="0"/>
                <a:ea typeface="Times New Roman" panose="02020603050405020304" pitchFamily="18" charset="0"/>
                <a:cs typeface="Arial" panose="020B0604020202020204" pitchFamily="34" charset="0"/>
              </a:rPr>
              <a:t>Triển khai công tác chuẩn bị đầu tư các dự án trọng điểm trong thời gian tới như: </a:t>
            </a:r>
            <a:r>
              <a:rPr lang="vi-VN" sz="2600">
                <a:latin typeface="Arial" panose="020B0604020202020204" pitchFamily="34" charset="0"/>
                <a:cs typeface="Arial" panose="020B0604020202020204" pitchFamily="34" charset="0"/>
              </a:rPr>
              <a:t>Khu công nghiệp Phù Mỹ và Khu bến Cảng Phù Mỹ, huyện Phù Mỹ; </a:t>
            </a:r>
            <a:endParaRPr lang="en-US" sz="2600">
              <a:latin typeface="Arial" panose="020B0604020202020204" pitchFamily="34" charset="0"/>
              <a:cs typeface="Arial" panose="020B0604020202020204" pitchFamily="34" charset="0"/>
            </a:endParaRPr>
          </a:p>
          <a:p>
            <a:pPr marL="342900" indent="-342900" algn="just" defTabSz="914400">
              <a:spcBef>
                <a:spcPts val="600"/>
              </a:spcBef>
              <a:spcAft>
                <a:spcPts val="600"/>
              </a:spcAft>
              <a:buFont typeface="Wingdings" panose="05000000000000000000" pitchFamily="2" charset="2"/>
              <a:buChar char="v"/>
            </a:pPr>
            <a:r>
              <a:rPr lang="vi-VN" sz="2600">
                <a:latin typeface="Arial" panose="020B0604020202020204" pitchFamily="34" charset="0"/>
                <a:ea typeface="Times New Roman" panose="02020603050405020304" pitchFamily="18" charset="0"/>
                <a:cs typeface="Arial" panose="020B0604020202020204" pitchFamily="34" charset="0"/>
              </a:rPr>
              <a:t>Tập </a:t>
            </a:r>
            <a:r>
              <a:rPr lang="vi-VN" sz="2600">
                <a:latin typeface="Arial" panose="020B0604020202020204" pitchFamily="34" charset="0"/>
                <a:cs typeface="Arial" panose="020B0604020202020204" pitchFamily="34" charset="0"/>
              </a:rPr>
              <a:t>trung triển khai công tác chuẩn bị đầu tư, giải phóng mặt bằng dự án Đầu tư xây dựng đường cất hạ cánh số 2, Cảng hàng không Phù Cát.</a:t>
            </a:r>
            <a:endParaRPr lang="en-US" sz="2600">
              <a:latin typeface="Arial" panose="020B0604020202020204" pitchFamily="34" charset="0"/>
              <a:cs typeface="Arial" panose="020B0604020202020204" pitchFamily="34" charset="0"/>
            </a:endParaRPr>
          </a:p>
          <a:p>
            <a:pPr marL="342900" indent="-342900" algn="just" defTabSz="914400">
              <a:spcBef>
                <a:spcPts val="600"/>
              </a:spcBef>
              <a:spcAft>
                <a:spcPts val="600"/>
              </a:spcAft>
              <a:buFont typeface="Wingdings" panose="05000000000000000000" pitchFamily="2" charset="2"/>
              <a:buChar char="v"/>
            </a:pPr>
            <a:r>
              <a:rPr lang="en-US" sz="2600">
                <a:latin typeface="Arial" panose="020B0604020202020204" pitchFamily="34" charset="0"/>
                <a:ea typeface="Times New Roman" panose="02020603050405020304" pitchFamily="18" charset="0"/>
                <a:cs typeface="Arial" panose="020B0604020202020204" pitchFamily="34" charset="0"/>
              </a:rPr>
              <a:t>Tập trung triển khai giải phóng mặt bằng </a:t>
            </a:r>
            <a:r>
              <a:rPr lang="en-US" sz="2600">
                <a:latin typeface="Arial" panose="020B0604020202020204" pitchFamily="34" charset="0"/>
                <a:cs typeface="Arial" panose="020B0604020202020204" pitchFamily="34" charset="0"/>
              </a:rPr>
              <a:t>Dự án </a:t>
            </a:r>
            <a:r>
              <a:rPr lang="vi-VN" sz="2600">
                <a:latin typeface="Arial" panose="020B0604020202020204" pitchFamily="34" charset="0"/>
                <a:cs typeface="Arial" panose="020B0604020202020204" pitchFamily="34" charset="0"/>
              </a:rPr>
              <a:t>Bồi thường, hỗ trợ, tái định cư phục vụ đấu giá dự án Khu thương mại, Dịch vụ du lịch Tân Thắng và Khu dân cư xã Cát Thành tại xã Cát Hải và xã Cát Thành, huyện Phù Cát​</a:t>
            </a:r>
            <a:endParaRPr lang="en-US"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46499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48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Arial" panose="020B0604020202020204" pitchFamily="34" charset="0"/>
                <a:cs typeface="Arial" panose="020B0604020202020204" pitchFamily="34" charset="0"/>
              </a:rPr>
              <a:t>Tiếp tục</a:t>
            </a:r>
            <a:r>
              <a:rPr lang="vi-VN" sz="2800" b="0" kern="1200">
                <a:solidFill>
                  <a:schemeClr val="dk1"/>
                </a:solidFill>
                <a:effectLst/>
                <a:latin typeface="Arial" panose="020B0604020202020204" pitchFamily="34" charset="0"/>
                <a:cs typeface="Arial" panose="020B0604020202020204" pitchFamily="34" charset="0"/>
              </a:rPr>
              <a:t> </a:t>
            </a:r>
            <a:r>
              <a:rPr lang="it-IT" sz="2800" b="0" kern="1200">
                <a:solidFill>
                  <a:schemeClr val="dk1"/>
                </a:solidFill>
                <a:effectLst/>
                <a:latin typeface="Arial" panose="020B0604020202020204" pitchFamily="34" charset="0"/>
                <a:cs typeface="Arial" panose="020B0604020202020204" pitchFamily="34" charset="0"/>
              </a:rPr>
              <a:t>đẩy mạnh các hoạt động thương mại, xuất khẩu</a:t>
            </a:r>
          </a:p>
          <a:p>
            <a:pPr marL="457200" indent="-457200" algn="just">
              <a:spcBef>
                <a:spcPts val="400"/>
              </a:spcBef>
              <a:spcAft>
                <a:spcPts val="400"/>
              </a:spcAft>
              <a:buFont typeface="Wingdings" panose="05000000000000000000" pitchFamily="2" charset="2"/>
              <a:buChar char="v"/>
            </a:pPr>
            <a:r>
              <a:rPr lang="en-US" sz="2800" b="0" kern="1200">
                <a:solidFill>
                  <a:schemeClr val="dk1"/>
                </a:solidFill>
                <a:effectLst/>
                <a:latin typeface="Arial" panose="020B0604020202020204" pitchFamily="34" charset="0"/>
                <a:cs typeface="Arial" panose="020B0604020202020204" pitchFamily="34" charset="0"/>
              </a:rPr>
              <a:t>Phấn đấu tổng mức bán lẻ hàng hóa và doanh thu dịch vụ tiêu dùng năm 2025 đạt 126.600 tỷ đồng; Kim ngạch xuất khẩu đạt 1.710 triệu USD</a:t>
            </a:r>
            <a:endParaRPr lang="vi-VN" sz="2800" b="0" kern="1200">
              <a:solidFill>
                <a:schemeClr val="dk1"/>
              </a:solidFill>
              <a:effectLst/>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Arial" panose="020B0604020202020204" pitchFamily="34" charset="0"/>
                <a:ea typeface="+mn-ea"/>
                <a:cs typeface="Arial" panose="020B0604020202020204" pitchFamily="34" charset="0"/>
              </a:rPr>
              <a:t>Tăng cường thu hút du lịch MICE, triển khai hiệu quả kế hoạch thu hút du </a:t>
            </a:r>
            <a:r>
              <a:rPr lang="vi-VN" sz="2800">
                <a:latin typeface="Arial" panose="020B0604020202020204" pitchFamily="34" charset="0"/>
                <a:cs typeface="Arial" panose="020B0604020202020204" pitchFamily="34" charset="0"/>
              </a:rPr>
              <a:t>lịch năm 2025</a:t>
            </a: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Arial" panose="020B0604020202020204" pitchFamily="34" charset="0"/>
                <a:cs typeface="Arial" panose="020B0604020202020204" pitchFamily="34" charset="0"/>
              </a:rPr>
              <a:t>Tổ chức triển khai thực hiện tốt nhiệm vụ thu ngân sách nhà nước, nhất là thu tiền sử dụng đất </a:t>
            </a:r>
            <a:r>
              <a:rPr lang="it-IT" sz="2800">
                <a:effectLst/>
                <a:latin typeface="Arial" panose="020B0604020202020204" pitchFamily="34" charset="0"/>
                <a:ea typeface="Times New Roman" panose="02020603050405020304" pitchFamily="18" charset="0"/>
                <a:cs typeface="Arial" panose="020B0604020202020204" pitchFamily="34" charset="0"/>
              </a:rPr>
              <a:t>và tiền thuê đất từ các dự án có sử dụng đất để đáp ứng nhu cầu chi ngân sách</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Tiếp tục hỗ trợ doanh nghiệp được hưởng tối đa các chính sách ưu đãi, hỗ trợ tháo gỡ khó khăn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Đảm bảo chi ngân sách theo đúng tiêu chuẩn, định mức, tiết kiệm, hiệu quả</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582418"/>
            <a:ext cx="1153371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Đẩy mạnh giải ngân vốn đầu tư công, </a:t>
            </a:r>
            <a:r>
              <a:rPr lang="en-US" sz="2800" kern="1200" spc="-20">
                <a:solidFill>
                  <a:prstClr val="black">
                    <a:hueOff val="0"/>
                    <a:satOff val="0"/>
                    <a:lumOff val="0"/>
                    <a:alphaOff val="0"/>
                  </a:prstClr>
                </a:solidFill>
                <a:latin typeface="Arial" panose="020B0604020202020204" pitchFamily="34" charset="0"/>
                <a:ea typeface="+mn-ea"/>
                <a:cs typeface="+mn-cs"/>
              </a:rPr>
              <a:t>phấn đấu giải ngân 100% kế hoạch vốn được HĐND tỉnh giao năm 2025. </a:t>
            </a: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Kiên quyết rà soát, điều hòa vốn đầu tư công từ chủ đầu tư chưa thực hiện được sang chủ đầu tư thực hiện có khối lượng hoàn thành nhưng thiếu vốn</a:t>
            </a:r>
            <a:endParaRPr lang="en-US" sz="2800" kern="1200" spc="-20">
              <a:solidFill>
                <a:prstClr val="black">
                  <a:hueOff val="0"/>
                  <a:satOff val="0"/>
                  <a:lumOff val="0"/>
                  <a:alphaOff val="0"/>
                </a:prstClr>
              </a:solidFill>
              <a:latin typeface="Arial" panose="020B0604020202020204" pitchFamily="34" charset="0"/>
              <a:ea typeface="+mn-ea"/>
              <a:cs typeface="+mn-cs"/>
            </a:endParaRPr>
          </a:p>
          <a:p>
            <a:pPr marL="457200" indent="-457200" algn="just">
              <a:spcBef>
                <a:spcPts val="400"/>
              </a:spcBef>
              <a:spcAft>
                <a:spcPts val="400"/>
              </a:spcAft>
              <a:buFont typeface="Wingdings" panose="05000000000000000000" pitchFamily="2" charset="2"/>
              <a:buChar char="v"/>
            </a:pPr>
            <a:r>
              <a:rPr lang="de-DE" sz="2800">
                <a:solidFill>
                  <a:schemeClr val="dk1"/>
                </a:solidFill>
                <a:latin typeface="Arial" panose="020B0604020202020204" pitchFamily="34" charset="0"/>
                <a:cs typeface="Arial" panose="020B0604020202020204" pitchFamily="34" charset="0"/>
              </a:rPr>
              <a:t>Đề nghị các chủ đầu tư hạ tầng khu – cụm công nghiệp nhanh chóng hoàn thiện đầy đủ hạ tầng kỹ thuật để sẵn sàng cho các nhà đầu tư thứ cấp vào đầu tư.</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a:latin typeface="Arial" panose="020B0604020202020204" pitchFamily="34" charset="0"/>
                <a:cs typeface="Arial" panose="020B0604020202020204" pitchFamily="34" charset="0"/>
              </a:rPr>
              <a:t>Các ngành, địa phương tập trung thực hiện GPMB đối với những dự án đã có chủ trương đầu tư nhưng thực hiện còn chậm</a:t>
            </a:r>
          </a:p>
          <a:p>
            <a:pPr marL="457200" indent="-457200" algn="just">
              <a:spcBef>
                <a:spcPts val="400"/>
              </a:spcBef>
              <a:spcAft>
                <a:spcPts val="400"/>
              </a:spcAft>
              <a:buFont typeface="Wingdings" panose="05000000000000000000" pitchFamily="2" charset="2"/>
              <a:buChar char="v"/>
            </a:pPr>
            <a:r>
              <a:rPr lang="en-US" sz="2800">
                <a:latin typeface="Arial" panose="020B0604020202020204" pitchFamily="34" charset="0"/>
                <a:cs typeface="Arial" panose="020B0604020202020204" pitchFamily="34" charset="0"/>
              </a:rPr>
              <a:t>Chuẩn bị và trình HĐND tỉnh kế hoạch đầu tư công trung hạn giai đoạn 2026 - 2030</a:t>
            </a:r>
          </a:p>
        </p:txBody>
      </p:sp>
    </p:spTree>
    <p:extLst>
      <p:ext uri="{BB962C8B-B14F-4D97-AF65-F5344CB8AC3E}">
        <p14:creationId xmlns:p14="http://schemas.microsoft.com/office/powerpoint/2010/main" val="412734123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Arial" panose="020B0604020202020204" pitchFamily="34" charset="0"/>
                <a:cs typeface="Arial" panose="020B0604020202020204" pitchFamily="34" charset="0"/>
              </a:rPr>
              <a:t>Ngành Giáo dục tập trung chỉ đạo </a:t>
            </a:r>
            <a:r>
              <a:rPr lang="it-IT" sz="2600">
                <a:solidFill>
                  <a:schemeClr val="dk1"/>
                </a:solidFill>
                <a:latin typeface="Arial" panose="020B0604020202020204" pitchFamily="34" charset="0"/>
                <a:cs typeface="Arial" panose="020B0604020202020204" pitchFamily="34" charset="0"/>
              </a:rPr>
              <a:t>nâng cao chất lượng giảng dạy và học tập trong năm học 2024 - 2025</a:t>
            </a:r>
            <a:endParaRPr lang="en-US" sz="26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600">
                <a:latin typeface="Arial" panose="020B0604020202020204" pitchFamily="34" charset="0"/>
                <a:cs typeface="Arial" panose="020B0604020202020204" pitchFamily="34" charset="0"/>
              </a:rPr>
              <a:t>Ngành</a:t>
            </a:r>
            <a:r>
              <a:rPr lang="vi-VN" sz="2600">
                <a:latin typeface="Arial" panose="020B0604020202020204" pitchFamily="34" charset="0"/>
                <a:cs typeface="Arial" panose="020B0604020202020204" pitchFamily="34" charset="0"/>
              </a:rPr>
              <a:t> Lao động – TB&amp;XH tập trung triển khai kế hoạch giảm tỷ lệ hộ nghèo, hộ cận nghèo; </a:t>
            </a:r>
            <a:r>
              <a:rPr lang="vi-VN" sz="2800">
                <a:solidFill>
                  <a:schemeClr val="dk1"/>
                </a:solidFill>
                <a:latin typeface="Arial" panose="020B0604020202020204" pitchFamily="34" charset="0"/>
                <a:cs typeface="Arial" panose="020B0604020202020204" pitchFamily="34" charset="0"/>
              </a:rPr>
              <a:t>xoá nhà tạm, nhà dột nát</a:t>
            </a:r>
            <a:r>
              <a:rPr lang="vi-VN" sz="2600">
                <a:latin typeface="Arial" panose="020B0604020202020204" pitchFamily="34" charset="0"/>
                <a:cs typeface="Arial" panose="020B0604020202020204" pitchFamily="34" charset="0"/>
              </a:rPr>
              <a:t> năm 2025</a:t>
            </a:r>
            <a:endParaRPr lang="en-US" sz="2600">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cs typeface="Arial" panose="020B0604020202020204" pitchFamily="34" charset="0"/>
              </a:rPr>
              <a:t>Ngành y tế </a:t>
            </a:r>
            <a:r>
              <a:rPr lang="vi-VN" sz="2600">
                <a:solidFill>
                  <a:schemeClr val="dk1"/>
                </a:solidFill>
                <a:latin typeface="Arial" panose="020B0604020202020204" pitchFamily="34" charset="0"/>
                <a:cs typeface="Arial" panose="020B0604020202020204" pitchFamily="34" charset="0"/>
              </a:rPr>
              <a:t>t</a:t>
            </a:r>
            <a:r>
              <a:rPr lang="vi-VN" sz="2600" b="0" kern="1200">
                <a:solidFill>
                  <a:schemeClr val="dk1"/>
                </a:solidFill>
                <a:effectLst/>
                <a:latin typeface="Arial" panose="020B0604020202020204" pitchFamily="34" charset="0"/>
                <a:cs typeface="Arial" panose="020B0604020202020204" pitchFamily="34" charset="0"/>
              </a:rPr>
              <a:t>iếp tục thực hiện nhiệm vụ phòng, chống dịch bệnh trên địa bàn tỉnh </a:t>
            </a:r>
          </a:p>
          <a:p>
            <a:pPr marL="457200" indent="-457200" algn="just">
              <a:spcBef>
                <a:spcPts val="400"/>
              </a:spcBef>
              <a:spcAft>
                <a:spcPts val="400"/>
              </a:spcAft>
              <a:buFont typeface="Wingdings" panose="05000000000000000000" pitchFamily="2" charset="2"/>
              <a:buChar char="v"/>
            </a:pPr>
            <a:r>
              <a:rPr lang="it-IT" sz="2600" b="0" kern="1200">
                <a:solidFill>
                  <a:schemeClr val="dk1"/>
                </a:solidFill>
                <a:effectLst/>
                <a:latin typeface="Arial" panose="020B0604020202020204" pitchFamily="34" charset="0"/>
                <a:cs typeface="Arial" panose="020B0604020202020204" pitchFamily="34"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a:solidFill>
                  <a:schemeClr val="dk1"/>
                </a:solidFill>
                <a:latin typeface="Arial" panose="020B0604020202020204" pitchFamily="34" charset="0"/>
                <a:cs typeface="Arial" panose="020B0604020202020204" pitchFamily="34" charset="0"/>
              </a:rPr>
              <a:t> Tiếp tục đẩy mạnh thực hiện các giải pháp thúc đẩy chuyển đổi số trên địa bàn tỉnh; tăng cường ứng dụng công nghệ số và thực thi pháp luật về chuyển đổi số trên địa bàn tỉnh</a:t>
            </a:r>
            <a:endParaRPr lang="en-US" sz="26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68668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2086116"/>
            <a:ext cx="10942818" cy="41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Tiếp tục đẩy mạnh cải cách </a:t>
            </a:r>
            <a:r>
              <a:rPr lang="vi-VN" sz="2800">
                <a:solidFill>
                  <a:schemeClr val="dk1"/>
                </a:solidFill>
                <a:latin typeface="Arial" panose="020B0604020202020204" pitchFamily="34" charset="0"/>
                <a:cs typeface="Arial" panose="020B0604020202020204" pitchFamily="34" charset="0"/>
              </a:rPr>
              <a:t>hành chính, đơn giản hóa thủ tục hành chính trên cơ sở liên thông điện tử</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Tăng cường công tác quốc phòng - an ninh, bảo đảm trật tự an toàn xã hội</a:t>
            </a:r>
            <a:r>
              <a:rPr lang="vi-VN" sz="2800" b="0" kern="1200">
                <a:solidFill>
                  <a:schemeClr val="dk1"/>
                </a:solidFill>
                <a:effectLst/>
                <a:latin typeface="Arial" panose="020B0604020202020204" pitchFamily="34" charset="0"/>
                <a:ea typeface="+mn-ea"/>
                <a:cs typeface="Arial" panose="020B0604020202020204" pitchFamily="34" charset="0"/>
              </a:rPr>
              <a:t>, đặc biệt là giảm thiểu tai nạn giao thông</a:t>
            </a:r>
          </a:p>
          <a:p>
            <a:pPr marL="171450" indent="-171450" algn="just" defTabSz="1219170">
              <a:spcAft>
                <a:spcPts val="1200"/>
              </a:spcAft>
              <a:buFont typeface="Wingdings" panose="05000000000000000000" pitchFamily="2" charset="2"/>
              <a:buChar char="v"/>
              <a:defRPr/>
            </a:pPr>
            <a:r>
              <a:rPr lang="vi-VN" sz="2800">
                <a:solidFill>
                  <a:schemeClr val="dk1"/>
                </a:solidFill>
                <a:latin typeface="Arial" panose="020B0604020202020204" pitchFamily="34" charset="0"/>
                <a:cs typeface="Arial" panose="020B0604020202020204" pitchFamily="34" charset="0"/>
              </a:rPr>
              <a:t> </a:t>
            </a:r>
            <a:r>
              <a:rPr lang="it-IT" sz="2800">
                <a:solidFill>
                  <a:schemeClr val="dk1"/>
                </a:solidFill>
                <a:latin typeface="Arial" panose="020B0604020202020204" pitchFamily="34" charset="0"/>
                <a:cs typeface="Arial" panose="020B0604020202020204" pitchFamily="34" charset="0"/>
              </a:rPr>
              <a:t>Chuẩn bị các điều kiện cần thiết để tổ chức thành công Đại hội Tỉnh đảng bộ lần thứ XXI.</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vi-VN" sz="2800" b="0" kern="1200">
              <a:solidFill>
                <a:schemeClr val="dk1"/>
              </a:solidFill>
              <a:effectLst/>
              <a:latin typeface="Arial" panose="020B0604020202020204" pitchFamily="34" charset="0"/>
              <a:ea typeface="+mn-ea"/>
              <a:cs typeface="Arial" panose="020B0604020202020204" pitchFamily="34" charset="0"/>
            </a:endParaRP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224855" y="4914331"/>
            <a:ext cx="11772275" cy="1323439"/>
          </a:xfrm>
          <a:prstGeom prst="rect">
            <a:avLst/>
          </a:prstGeom>
        </p:spPr>
        <p:txBody>
          <a:bodyPr wrap="square">
            <a:spAutoFit/>
          </a:bodyPr>
          <a:lstStyle/>
          <a:p>
            <a:pPr algn="ctr"/>
            <a:r>
              <a:rPr lang="en-US" sz="8000" b="1" i="1" spc="-10" dirty="0" err="1">
                <a:latin typeface="Arial" panose="020B0604020202020204" pitchFamily="34" charset="0"/>
                <a:ea typeface="Times New Roman" panose="02020603050405020304" pitchFamily="18" charset="0"/>
                <a:cs typeface="Arial" panose="020B0604020202020204" pitchFamily="34" charset="0"/>
              </a:rPr>
              <a:t>Trân</a:t>
            </a:r>
            <a:r>
              <a:rPr lang="en-US" sz="8000" b="1" i="1" spc="-10" dirty="0">
                <a:latin typeface="Arial" panose="020B0604020202020204" pitchFamily="34" charset="0"/>
                <a:ea typeface="Times New Roman" panose="02020603050405020304" pitchFamily="18" charset="0"/>
                <a:cs typeface="Arial" panose="020B0604020202020204" pitchFamily="34" charset="0"/>
              </a:rPr>
              <a:t> </a:t>
            </a:r>
            <a:r>
              <a:rPr lang="en-US" sz="8000" b="1" i="1" spc="-10" dirty="0" err="1">
                <a:latin typeface="Arial" panose="020B0604020202020204" pitchFamily="34" charset="0"/>
                <a:ea typeface="Times New Roman" panose="02020603050405020304" pitchFamily="18" charset="0"/>
                <a:cs typeface="Arial" panose="020B0604020202020204" pitchFamily="34" charset="0"/>
              </a:rPr>
              <a:t>trọng</a:t>
            </a:r>
            <a:r>
              <a:rPr lang="en-US" sz="8000" b="1" i="1" spc="-10" dirty="0">
                <a:latin typeface="Arial" panose="020B0604020202020204" pitchFamily="34" charset="0"/>
                <a:ea typeface="Times New Roman" panose="02020603050405020304" pitchFamily="18" charset="0"/>
                <a:cs typeface="Arial" panose="020B0604020202020204" pitchFamily="34" charset="0"/>
              </a:rPr>
              <a:t> </a:t>
            </a:r>
            <a:r>
              <a:rPr lang="en-US" sz="8000" b="1" i="1" spc="-10" dirty="0" err="1">
                <a:latin typeface="Arial" panose="020B0604020202020204" pitchFamily="34" charset="0"/>
                <a:ea typeface="Times New Roman" panose="02020603050405020304" pitchFamily="18" charset="0"/>
                <a:cs typeface="Arial" panose="020B0604020202020204" pitchFamily="34" charset="0"/>
              </a:rPr>
              <a:t>cảm</a:t>
            </a:r>
            <a:r>
              <a:rPr lang="en-US" sz="8000" b="1" i="1" spc="-10" dirty="0">
                <a:latin typeface="Arial" panose="020B0604020202020204" pitchFamily="34" charset="0"/>
                <a:ea typeface="Times New Roman" panose="02020603050405020304" pitchFamily="18" charset="0"/>
                <a:cs typeface="Arial" panose="020B0604020202020204" pitchFamily="34" charset="0"/>
              </a:rPr>
              <a:t> </a:t>
            </a:r>
            <a:r>
              <a:rPr lang="en-US" sz="8000" b="1" i="1" spc="-10" dirty="0" err="1">
                <a:latin typeface="Arial" panose="020B0604020202020204" pitchFamily="34" charset="0"/>
                <a:ea typeface="Times New Roman" panose="02020603050405020304" pitchFamily="18" charset="0"/>
                <a:cs typeface="Arial" panose="020B0604020202020204" pitchFamily="34" charset="0"/>
              </a:rPr>
              <a:t>ơn</a:t>
            </a:r>
            <a:r>
              <a:rPr lang="en-US" sz="8000" b="1" i="1" spc="-10" dirty="0">
                <a:effectLst/>
                <a:latin typeface="Arial" panose="020B0604020202020204" pitchFamily="34" charset="0"/>
                <a:ea typeface="Times New Roman" panose="02020603050405020304" pitchFamily="18" charset="0"/>
                <a:cs typeface="Arial" panose="020B0604020202020204" pitchFamily="34" charset="0"/>
              </a:rPr>
              <a:t>!</a:t>
            </a:r>
            <a:endParaRPr lang="en-US" sz="115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1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E109D15-07E9-DBD0-73B5-CA5B3F1F1C0D}"/>
              </a:ext>
            </a:extLst>
          </p:cNvPr>
          <p:cNvSpPr txBox="1"/>
          <p:nvPr/>
        </p:nvSpPr>
        <p:spPr>
          <a:xfrm>
            <a:off x="888770" y="218533"/>
            <a:ext cx="7122716" cy="830997"/>
          </a:xfrm>
          <a:prstGeom prst="rect">
            <a:avLst/>
          </a:prstGeom>
          <a:noFill/>
        </p:spPr>
        <p:txBody>
          <a:bodyPr wrap="square">
            <a:spAutoFit/>
          </a:bodyPr>
          <a:lstStyle/>
          <a:p>
            <a:pPr>
              <a:lnSpc>
                <a:spcPct val="100000"/>
              </a:lnSpc>
            </a:pP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Thực hiện chỉ tiêu </a:t>
            </a:r>
            <a:r>
              <a:rPr lang="en-US" sz="2400" b="1" dirty="0">
                <a:latin typeface="Times New Roman" panose="02020603050405020304" pitchFamily="18" charset="0"/>
                <a:cs typeface="Times New Roman" panose="02020603050405020304" pitchFamily="18" charset="0"/>
              </a:rPr>
              <a:t>GRDP</a:t>
            </a:r>
          </a:p>
          <a:p>
            <a:pPr>
              <a:lnSpc>
                <a:spcPct val="100000"/>
              </a:lnSpc>
            </a:pPr>
            <a:endParaRPr lang="vi-VN" sz="2400" b="1" dirty="0">
              <a:latin typeface="+mj-lt"/>
              <a:cs typeface="Arial" panose="020B0604020202020204" pitchFamily="34" charset="0"/>
            </a:endParaRPr>
          </a:p>
        </p:txBody>
      </p:sp>
      <p:sp>
        <p:nvSpPr>
          <p:cNvPr id="7" name="TextBox 6">
            <a:extLst>
              <a:ext uri="{FF2B5EF4-FFF2-40B4-BE49-F238E27FC236}">
                <a16:creationId xmlns:a16="http://schemas.microsoft.com/office/drawing/2014/main" id="{A088EB8D-D661-77EC-6C18-A8FA65520B1B}"/>
              </a:ext>
            </a:extLst>
          </p:cNvPr>
          <p:cNvSpPr txBox="1"/>
          <p:nvPr/>
        </p:nvSpPr>
        <p:spPr>
          <a:xfrm>
            <a:off x="1041170" y="706493"/>
            <a:ext cx="7122716"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a</a:t>
            </a:r>
            <a:r>
              <a:rPr lang="vi-VN" sz="2400" b="1" dirty="0">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GRDP</a:t>
            </a:r>
            <a:endParaRPr lang="vi-VN" sz="2400" b="1" dirty="0">
              <a:latin typeface="+mj-lt"/>
              <a:cs typeface="Arial" panose="020B0604020202020204" pitchFamily="34" charset="0"/>
            </a:endParaRPr>
          </a:p>
        </p:txBody>
      </p:sp>
      <p:graphicFrame>
        <p:nvGraphicFramePr>
          <p:cNvPr id="4" name="Chart 3">
            <a:extLst>
              <a:ext uri="{FF2B5EF4-FFF2-40B4-BE49-F238E27FC236}">
                <a16:creationId xmlns:a16="http://schemas.microsoft.com/office/drawing/2014/main" id="{05525E3A-345C-05CF-789A-93E9F1CA2ECD}"/>
              </a:ext>
            </a:extLst>
          </p:cNvPr>
          <p:cNvGraphicFramePr/>
          <p:nvPr>
            <p:extLst>
              <p:ext uri="{D42A27DB-BD31-4B8C-83A1-F6EECF244321}">
                <p14:modId xmlns:p14="http://schemas.microsoft.com/office/powerpoint/2010/main" val="3624856109"/>
              </p:ext>
            </p:extLst>
          </p:nvPr>
        </p:nvGraphicFramePr>
        <p:xfrm>
          <a:off x="399440" y="1300781"/>
          <a:ext cx="11353215" cy="386941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D7B1C94-3144-9F41-1D7D-28462A49E0A1}"/>
              </a:ext>
            </a:extLst>
          </p:cNvPr>
          <p:cNvSpPr/>
          <p:nvPr/>
        </p:nvSpPr>
        <p:spPr>
          <a:xfrm>
            <a:off x="2577830" y="5170198"/>
            <a:ext cx="7564460" cy="1554272"/>
          </a:xfrm>
          <a:prstGeom prst="rect">
            <a:avLst/>
          </a:prstGeom>
        </p:spPr>
        <p:txBody>
          <a:bodyPr wrap="square">
            <a:spAutoFit/>
          </a:bodyPr>
          <a:lstStyle/>
          <a:p>
            <a:pPr algn="just">
              <a:spcAft>
                <a:spcPts val="6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Vị trí của Bình Định như sau</a:t>
            </a:r>
            <a:r>
              <a:rPr lang="en-US" sz="2000">
                <a:latin typeface="Times New Roman" panose="02020603050405020304" pitchFamily="18" charset="0"/>
                <a:cs typeface="Times New Roman"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2000" b="1" dirty="0">
                <a:latin typeface="+mj-lt"/>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26/63 </a:t>
            </a:r>
            <a:r>
              <a:rPr lang="en-US" sz="2000" dirty="0">
                <a:latin typeface="Times New Roman" pitchFamily="18" charset="0"/>
                <a:cs typeface="Times New Roman" pitchFamily="18" charset="0"/>
              </a:rPr>
              <a:t>địa phương trong cả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06/14 </a:t>
            </a:r>
            <a:r>
              <a:rPr lang="en-US" sz="2000" dirty="0">
                <a:latin typeface="Times New Roman" pitchFamily="18" charset="0"/>
                <a:cs typeface="Times New Roman" pitchFamily="18" charset="0"/>
              </a:rPr>
              <a:t>địa phương </a:t>
            </a:r>
            <a:r>
              <a:rPr lang="en-US" sz="2000" err="1">
                <a:latin typeface="Times New Roman" pitchFamily="18" charset="0"/>
                <a:cs typeface="Times New Roman" pitchFamily="18" charset="0"/>
              </a:rPr>
              <a:t>vùng</a:t>
            </a:r>
            <a:r>
              <a:rPr lang="en-US" sz="2000">
                <a:latin typeface="Times New Roman" pitchFamily="18" charset="0"/>
                <a:cs typeface="Times New Roman" pitchFamily="18" charset="0"/>
              </a:rPr>
              <a:t> Bắc Trung bộ &amp; Duyên hải Trung bộ;</a:t>
            </a:r>
            <a:endParaRPr lang="en-US" sz="2000" dirty="0">
              <a:latin typeface="Times New Roman" pitchFamily="18" charset="0"/>
              <a:cs typeface="Times New Roman" pitchFamily="18" charset="0"/>
            </a:endParaRP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02/5 </a:t>
            </a:r>
            <a:r>
              <a:rPr lang="en-US" sz="2000" dirty="0">
                <a:latin typeface="Times New Roman" pitchFamily="18" charset="0"/>
                <a:cs typeface="Times New Roman" pitchFamily="18" charset="0"/>
              </a:rPr>
              <a:t>địa </a:t>
            </a:r>
            <a:r>
              <a:rPr lang="en-US" sz="2000">
                <a:latin typeface="Times New Roman" pitchFamily="18" charset="0"/>
                <a:cs typeface="Times New Roman" pitchFamily="18" charset="0"/>
              </a:rPr>
              <a:t>phương tiểu vùng Trung Trung bộ</a:t>
            </a:r>
            <a:endParaRPr lang="vi-VN" sz="2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851880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6F163C-66BC-C7A6-BB15-9C16C1787CC5}"/>
              </a:ext>
            </a:extLst>
          </p:cNvPr>
          <p:cNvGraphicFramePr>
            <a:graphicFrameLocks/>
          </p:cNvGraphicFramePr>
          <p:nvPr>
            <p:extLst>
              <p:ext uri="{D42A27DB-BD31-4B8C-83A1-F6EECF244321}">
                <p14:modId xmlns:p14="http://schemas.microsoft.com/office/powerpoint/2010/main" val="47211899"/>
              </p:ext>
            </p:extLst>
          </p:nvPr>
        </p:nvGraphicFramePr>
        <p:xfrm>
          <a:off x="6342548" y="638547"/>
          <a:ext cx="5228457" cy="35823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6D03D79-0B62-8633-2463-3F508B07C798}"/>
              </a:ext>
            </a:extLst>
          </p:cNvPr>
          <p:cNvSpPr txBox="1">
            <a:spLocks/>
          </p:cNvSpPr>
          <p:nvPr/>
        </p:nvSpPr>
        <p:spPr>
          <a:xfrm>
            <a:off x="8215447" y="4220873"/>
            <a:ext cx="1482657"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1800" b="1">
                <a:solidFill>
                  <a:srgbClr val="FF0000"/>
                </a:solidFill>
                <a:cs typeface="Arial" panose="020B0604020202020204" pitchFamily="34" charset="0"/>
              </a:rPr>
              <a:t>NĂM 2024</a:t>
            </a:r>
          </a:p>
          <a:p>
            <a:pPr>
              <a:lnSpc>
                <a:spcPct val="100000"/>
              </a:lnSpc>
            </a:pPr>
            <a:endParaRPr lang="vi-VN" sz="2800" b="1" dirty="0">
              <a:solidFill>
                <a:srgbClr val="064273"/>
              </a:solidFill>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75A55BE3-D598-1BB1-2774-416D11B1FB7C}"/>
              </a:ext>
            </a:extLst>
          </p:cNvPr>
          <p:cNvGraphicFramePr>
            <a:graphicFrameLocks/>
          </p:cNvGraphicFramePr>
          <p:nvPr>
            <p:extLst>
              <p:ext uri="{D42A27DB-BD31-4B8C-83A1-F6EECF244321}">
                <p14:modId xmlns:p14="http://schemas.microsoft.com/office/powerpoint/2010/main" val="3108082712"/>
              </p:ext>
            </p:extLst>
          </p:nvPr>
        </p:nvGraphicFramePr>
        <p:xfrm>
          <a:off x="562062" y="638546"/>
          <a:ext cx="5466825" cy="3582327"/>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E6639C72-69F2-1AB3-FDD1-BBD1532EF732}"/>
              </a:ext>
            </a:extLst>
          </p:cNvPr>
          <p:cNvSpPr txBox="1">
            <a:spLocks/>
          </p:cNvSpPr>
          <p:nvPr/>
        </p:nvSpPr>
        <p:spPr>
          <a:xfrm>
            <a:off x="2381021" y="4237215"/>
            <a:ext cx="1828905"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000" b="1">
                <a:solidFill>
                  <a:srgbClr val="00B050"/>
                </a:solidFill>
                <a:cs typeface="Arial" panose="020B0604020202020204" pitchFamily="34" charset="0"/>
              </a:rPr>
              <a:t>NĂM 2023</a:t>
            </a:r>
          </a:p>
          <a:p>
            <a:pPr>
              <a:lnSpc>
                <a:spcPct val="100000"/>
              </a:lnSpc>
            </a:pPr>
            <a:endParaRPr lang="vi-VN" sz="2800" b="1" dirty="0">
              <a:solidFill>
                <a:srgbClr val="064273"/>
              </a:solidFill>
              <a:ea typeface="+mn-ea"/>
              <a:cs typeface="Arial" panose="020B0604020202020204" pitchFamily="34" charset="0"/>
            </a:endParaRPr>
          </a:p>
        </p:txBody>
      </p:sp>
      <p:sp>
        <p:nvSpPr>
          <p:cNvPr id="3" name="TextBox 2">
            <a:extLst>
              <a:ext uri="{FF2B5EF4-FFF2-40B4-BE49-F238E27FC236}">
                <a16:creationId xmlns:a16="http://schemas.microsoft.com/office/drawing/2014/main" id="{9C4B6EDD-2FF8-1579-A98A-96F6002EC4FF}"/>
              </a:ext>
            </a:extLst>
          </p:cNvPr>
          <p:cNvSpPr txBox="1"/>
          <p:nvPr/>
        </p:nvSpPr>
        <p:spPr>
          <a:xfrm>
            <a:off x="562062" y="97421"/>
            <a:ext cx="9614673" cy="461665"/>
          </a:xfrm>
          <a:prstGeom prst="rect">
            <a:avLst/>
          </a:prstGeom>
          <a:noFill/>
        </p:spPr>
        <p:txBody>
          <a:bodyPr wrap="square">
            <a:spAutoFit/>
          </a:bodyPr>
          <a:lstStyle/>
          <a:p>
            <a:pPr>
              <a:lnSpc>
                <a:spcPct val="100000"/>
              </a:lnSpc>
            </a:pPr>
            <a:r>
              <a:rPr lang="vi-VN" sz="2400" b="1">
                <a:cs typeface="Arial" panose="020B0604020202020204" pitchFamily="34" charset="0"/>
              </a:rPr>
              <a:t>b) Cơ cấu GRDP năm 2024 so với cùng kỳ năm 2023</a:t>
            </a:r>
          </a:p>
        </p:txBody>
      </p:sp>
      <p:sp>
        <p:nvSpPr>
          <p:cNvPr id="4" name="TextBox 3">
            <a:extLst>
              <a:ext uri="{FF2B5EF4-FFF2-40B4-BE49-F238E27FC236}">
                <a16:creationId xmlns:a16="http://schemas.microsoft.com/office/drawing/2014/main" id="{6F7A86B9-0DB5-3970-A9B2-D9B62430A14A}"/>
              </a:ext>
            </a:extLst>
          </p:cNvPr>
          <p:cNvSpPr txBox="1"/>
          <p:nvPr/>
        </p:nvSpPr>
        <p:spPr>
          <a:xfrm>
            <a:off x="437625" y="4580537"/>
            <a:ext cx="11316749" cy="2277547"/>
          </a:xfrm>
          <a:prstGeom prst="rect">
            <a:avLst/>
          </a:prstGeom>
          <a:noFill/>
        </p:spPr>
        <p:txBody>
          <a:bodyPr wrap="square">
            <a:spAutoFit/>
          </a:body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cs typeface="Arial" panose="020B0604020202020204" pitchFamily="34" charset="0"/>
              </a:rPr>
              <a:t> </a:t>
            </a:r>
            <a:r>
              <a:rPr lang="en-US" sz="1600" b="0" kern="1200">
                <a:solidFill>
                  <a:schemeClr val="dk1"/>
                </a:solidFill>
                <a:effectLst/>
                <a:latin typeface="Arial" panose="020B0604020202020204" pitchFamily="34" charset="0"/>
                <a:cs typeface="Arial" panose="020B0604020202020204" pitchFamily="34" charset="0"/>
              </a:rPr>
              <a:t>Chuyển dịch cơ cấu kinh tế năm 2024 đúng hướng, tăng tỷ trọng của ngành Công nghiệp – Xây dựng và Dịch vụ, giảm tỷ trọng ngành Nông, lâm, thủy sản. Cụ thể như sau:</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Arial" panose="020B0604020202020204" pitchFamily="34" charset="0"/>
                <a:cs typeface="Arial" panose="020B0604020202020204" pitchFamily="34" charset="0"/>
              </a:rPr>
              <a:t>Nông, lâm, thủy sản giảm 0,98%</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Arial" panose="020B0604020202020204" pitchFamily="34" charset="0"/>
                <a:cs typeface="Arial" panose="020B0604020202020204" pitchFamily="34" charset="0"/>
              </a:rPr>
              <a:t>Công nghiệp – xây dựng tăng 0,68%</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Arial" panose="020B0604020202020204" pitchFamily="34" charset="0"/>
                <a:cs typeface="Arial" panose="020B0604020202020204" pitchFamily="34" charset="0"/>
              </a:rPr>
              <a:t>Dịch vụ tăng 0,41%</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Arial" panose="020B0604020202020204" pitchFamily="34" charset="0"/>
                <a:cs typeface="Arial" panose="020B0604020202020204" pitchFamily="34" charset="0"/>
              </a:rPr>
              <a:t>Thuế sản phẩm trừ trợ cấp sản giảm 0,11%</a:t>
            </a:r>
            <a:endParaRPr lang="vi-VN" sz="1600" b="0" kern="1200">
              <a:solidFill>
                <a:schemeClr val="dk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170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15662</TotalTime>
  <Words>26378</Words>
  <Application>Microsoft Office PowerPoint</Application>
  <PresentationFormat>Widescreen</PresentationFormat>
  <Paragraphs>4969</Paragraphs>
  <Slides>76</Slides>
  <Notes>49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5"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NĂM 2024 VÀ NHIỆM VỤ, GIẢI PHÁP TRỌNG TÂM NĂM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1784</cp:revision>
  <cp:lastPrinted>2024-04-01T23:56:16Z</cp:lastPrinted>
  <dcterms:created xsi:type="dcterms:W3CDTF">2021-10-19T01:28:52Z</dcterms:created>
  <dcterms:modified xsi:type="dcterms:W3CDTF">2024-12-05T06:17:34Z</dcterms:modified>
</cp:coreProperties>
</file>