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147474108" r:id="rId2"/>
    <p:sldId id="2147474109" r:id="rId3"/>
    <p:sldId id="2147473838" r:id="rId4"/>
    <p:sldId id="2147476451" r:id="rId5"/>
    <p:sldId id="2147476452" r:id="rId6"/>
    <p:sldId id="2147476453" r:id="rId7"/>
    <p:sldId id="2147476365" r:id="rId8"/>
    <p:sldId id="2147476367" r:id="rId9"/>
    <p:sldId id="2147473909" r:id="rId10"/>
    <p:sldId id="2147473664" r:id="rId11"/>
    <p:sldId id="2147473737" r:id="rId12"/>
    <p:sldId id="2147476324" r:id="rId13"/>
    <p:sldId id="2147476308" r:id="rId14"/>
    <p:sldId id="2147473681" r:id="rId15"/>
    <p:sldId id="2147476283" r:id="rId16"/>
    <p:sldId id="2147476401" r:id="rId17"/>
    <p:sldId id="2147476333" r:id="rId18"/>
    <p:sldId id="2147476399" r:id="rId19"/>
    <p:sldId id="2147476448" r:id="rId20"/>
    <p:sldId id="2147476398" r:id="rId21"/>
    <p:sldId id="2147476326" r:id="rId22"/>
    <p:sldId id="2147476397" r:id="rId23"/>
    <p:sldId id="2147476454" r:id="rId24"/>
    <p:sldId id="2147476331" r:id="rId25"/>
    <p:sldId id="2147476449" r:id="rId26"/>
    <p:sldId id="2147476329" r:id="rId27"/>
    <p:sldId id="2147476359" r:id="rId28"/>
    <p:sldId id="2147476408" r:id="rId29"/>
    <p:sldId id="2147476338" r:id="rId30"/>
    <p:sldId id="2147474111" r:id="rId31"/>
    <p:sldId id="2147476339" r:id="rId32"/>
    <p:sldId id="2147476393" r:id="rId33"/>
    <p:sldId id="2147476394" r:id="rId34"/>
    <p:sldId id="2147476341" r:id="rId35"/>
    <p:sldId id="2147476342" r:id="rId36"/>
    <p:sldId id="2147476343" r:id="rId37"/>
    <p:sldId id="2147476344" r:id="rId38"/>
    <p:sldId id="2147476447" r:id="rId39"/>
    <p:sldId id="2147476347" r:id="rId40"/>
    <p:sldId id="2147473466" r:id="rId4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717"/>
    <a:srgbClr val="6C0000"/>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62799" autoAdjust="0"/>
  </p:normalViewPr>
  <p:slideViewPr>
    <p:cSldViewPr snapToGrid="0">
      <p:cViewPr varScale="1">
        <p:scale>
          <a:sx n="112" d="100"/>
          <a:sy n="112" d="100"/>
        </p:scale>
        <p:origin x="696" y="108"/>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115B2E1F-D6CD-4A89-951C-0D923B91C442}"/>
    <pc:docChg chg="undo custSel addSld delSld modSld">
      <pc:chgData name="Tường SKHĐT" userId="ab9568c39a88b08a" providerId="LiveId" clId="{115B2E1F-D6CD-4A89-951C-0D923B91C442}" dt="2024-03-22T09:29:15.670" v="3756" actId="255"/>
      <pc:docMkLst>
        <pc:docMk/>
      </pc:docMkLst>
      <pc:sldChg chg="del">
        <pc:chgData name="Tường SKHĐT" userId="ab9568c39a88b08a" providerId="LiveId" clId="{115B2E1F-D6CD-4A89-951C-0D923B91C442}" dt="2024-03-21T01:37:16.764" v="2111" actId="2696"/>
        <pc:sldMkLst>
          <pc:docMk/>
          <pc:sldMk cId="2319489907" sldId="541"/>
        </pc:sldMkLst>
      </pc:sldChg>
      <pc:sldChg chg="modSp mod">
        <pc:chgData name="Tường SKHĐT" userId="ab9568c39a88b08a" providerId="LiveId" clId="{115B2E1F-D6CD-4A89-951C-0D923B91C442}" dt="2024-03-21T00:22:14.174" v="23" actId="1076"/>
        <pc:sldMkLst>
          <pc:docMk/>
          <pc:sldMk cId="98016993" sldId="2147473493"/>
        </pc:sldMkLst>
        <pc:spChg chg="mod">
          <ac:chgData name="Tường SKHĐT" userId="ab9568c39a88b08a" providerId="LiveId" clId="{115B2E1F-D6CD-4A89-951C-0D923B91C442}" dt="2024-03-21T00:21:55.599" v="19" actId="6549"/>
          <ac:spMkLst>
            <pc:docMk/>
            <pc:sldMk cId="98016993" sldId="2147473493"/>
            <ac:spMk id="2" creationId="{249DB492-0ACE-EC4B-78A2-7FFF6DFB60DB}"/>
          </ac:spMkLst>
        </pc:spChg>
        <pc:spChg chg="mod">
          <ac:chgData name="Tường SKHĐT" userId="ab9568c39a88b08a" providerId="LiveId" clId="{115B2E1F-D6CD-4A89-951C-0D923B91C442}" dt="2024-03-21T00:22:14.174" v="23" actId="1076"/>
          <ac:spMkLst>
            <pc:docMk/>
            <pc:sldMk cId="98016993" sldId="2147473493"/>
            <ac:spMk id="8" creationId="{50A9C000-165F-E95A-7887-87E444772F67}"/>
          </ac:spMkLst>
        </pc:spChg>
        <pc:picChg chg="mod">
          <ac:chgData name="Tường SKHĐT" userId="ab9568c39a88b08a" providerId="LiveId" clId="{115B2E1F-D6CD-4A89-951C-0D923B91C442}" dt="2024-03-21T00:22:09.209" v="21" actId="14100"/>
          <ac:picMkLst>
            <pc:docMk/>
            <pc:sldMk cId="98016993" sldId="2147473493"/>
            <ac:picMk id="7" creationId="{911EE25D-034B-04F7-8556-91A85BDAB5E9}"/>
          </ac:picMkLst>
        </pc:picChg>
        <pc:picChg chg="mod">
          <ac:chgData name="Tường SKHĐT" userId="ab9568c39a88b08a" providerId="LiveId" clId="{115B2E1F-D6CD-4A89-951C-0D923B91C442}" dt="2024-03-21T00:22:11.613" v="22" actId="14100"/>
          <ac:picMkLst>
            <pc:docMk/>
            <pc:sldMk cId="98016993" sldId="2147473493"/>
            <ac:picMk id="10" creationId="{B2CA5B3C-293F-C489-1F35-BDAEF9069EF6}"/>
          </ac:picMkLst>
        </pc:picChg>
      </pc:sldChg>
      <pc:sldChg chg="modSp add mod">
        <pc:chgData name="Tường SKHĐT" userId="ab9568c39a88b08a" providerId="LiveId" clId="{115B2E1F-D6CD-4A89-951C-0D923B91C442}" dt="2024-03-21T01:06:16.553" v="1211" actId="20577"/>
        <pc:sldMkLst>
          <pc:docMk/>
          <pc:sldMk cId="3788652331" sldId="2147473664"/>
        </pc:sldMkLst>
        <pc:graphicFrameChg chg="mod modGraphic">
          <ac:chgData name="Tường SKHĐT" userId="ab9568c39a88b08a" providerId="LiveId" clId="{115B2E1F-D6CD-4A89-951C-0D923B91C442}" dt="2024-03-21T01:06:16.553" v="1211"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115B2E1F-D6CD-4A89-951C-0D923B91C442}" dt="2024-03-22T04:02:40.864" v="3265" actId="20577"/>
        <pc:sldMkLst>
          <pc:docMk/>
          <pc:sldMk cId="293803616" sldId="2147473681"/>
        </pc:sldMkLst>
        <pc:graphicFrameChg chg="mod modGraphic">
          <ac:chgData name="Tường SKHĐT" userId="ab9568c39a88b08a" providerId="LiveId" clId="{115B2E1F-D6CD-4A89-951C-0D923B91C442}" dt="2024-03-22T04:02:40.864" v="3265" actId="20577"/>
          <ac:graphicFrameMkLst>
            <pc:docMk/>
            <pc:sldMk cId="293803616" sldId="2147473681"/>
            <ac:graphicFrameMk id="8" creationId="{B5E5335D-2EED-82AF-3A59-FAE8BB94EAE1}"/>
          </ac:graphicFrameMkLst>
        </pc:graphicFrameChg>
      </pc:sldChg>
      <pc:sldChg chg="modSp add mod">
        <pc:chgData name="Tường SKHĐT" userId="ab9568c39a88b08a" providerId="LiveId" clId="{115B2E1F-D6CD-4A89-951C-0D923B91C442}" dt="2024-03-22T09:29:15.670" v="3756" actId="255"/>
        <pc:sldMkLst>
          <pc:docMk/>
          <pc:sldMk cId="3744426745" sldId="2147473737"/>
        </pc:sldMkLst>
        <pc:graphicFrameChg chg="mod modGraphic">
          <ac:chgData name="Tường SKHĐT" userId="ab9568c39a88b08a" providerId="LiveId" clId="{115B2E1F-D6CD-4A89-951C-0D923B91C442}" dt="2024-03-22T09:29:15.670" v="3756" actId="255"/>
          <ac:graphicFrameMkLst>
            <pc:docMk/>
            <pc:sldMk cId="3744426745" sldId="2147473737"/>
            <ac:graphicFrameMk id="3" creationId="{1243D2EC-FD70-31EF-486E-0289B57D5A19}"/>
          </ac:graphicFrameMkLst>
        </pc:graphicFrameChg>
        <pc:picChg chg="mod">
          <ac:chgData name="Tường SKHĐT" userId="ab9568c39a88b08a" providerId="LiveId" clId="{115B2E1F-D6CD-4A89-951C-0D923B91C442}" dt="2024-03-21T02:00:46.919" v="2487" actId="1076"/>
          <ac:picMkLst>
            <pc:docMk/>
            <pc:sldMk cId="3744426745" sldId="2147473737"/>
            <ac:picMk id="2" creationId="{56062293-557D-4F7E-7A6A-F260FA8216F1}"/>
          </ac:picMkLst>
        </pc:picChg>
      </pc:sldChg>
      <pc:sldChg chg="del">
        <pc:chgData name="Tường SKHĐT" userId="ab9568c39a88b08a" providerId="LiveId" clId="{115B2E1F-D6CD-4A89-951C-0D923B91C442}" dt="2024-03-21T01:37:16.764" v="2111" actId="2696"/>
        <pc:sldMkLst>
          <pc:docMk/>
          <pc:sldMk cId="3251302883" sldId="2147473776"/>
        </pc:sldMkLst>
      </pc:sldChg>
      <pc:sldChg chg="del">
        <pc:chgData name="Tường SKHĐT" userId="ab9568c39a88b08a" providerId="LiveId" clId="{115B2E1F-D6CD-4A89-951C-0D923B91C442}" dt="2024-03-21T01:37:16.764" v="2111" actId="2696"/>
        <pc:sldMkLst>
          <pc:docMk/>
          <pc:sldMk cId="1062303806" sldId="2147473777"/>
        </pc:sldMkLst>
      </pc:sldChg>
      <pc:sldChg chg="del">
        <pc:chgData name="Tường SKHĐT" userId="ab9568c39a88b08a" providerId="LiveId" clId="{115B2E1F-D6CD-4A89-951C-0D923B91C442}" dt="2024-03-21T01:36:10.676" v="2109" actId="2696"/>
        <pc:sldMkLst>
          <pc:docMk/>
          <pc:sldMk cId="645932880" sldId="2147473780"/>
        </pc:sldMkLst>
      </pc:sldChg>
      <pc:sldChg chg="del">
        <pc:chgData name="Tường SKHĐT" userId="ab9568c39a88b08a" providerId="LiveId" clId="{115B2E1F-D6CD-4A89-951C-0D923B91C442}" dt="2024-03-21T01:37:16.764" v="2111" actId="2696"/>
        <pc:sldMkLst>
          <pc:docMk/>
          <pc:sldMk cId="1719214563" sldId="2147473781"/>
        </pc:sldMkLst>
      </pc:sldChg>
      <pc:sldChg chg="del">
        <pc:chgData name="Tường SKHĐT" userId="ab9568c39a88b08a" providerId="LiveId" clId="{115B2E1F-D6CD-4A89-951C-0D923B91C442}" dt="2024-03-21T02:08:46.140" v="2745" actId="2696"/>
        <pc:sldMkLst>
          <pc:docMk/>
          <pc:sldMk cId="374992807" sldId="2147473797"/>
        </pc:sldMkLst>
      </pc:sldChg>
      <pc:sldChg chg="del">
        <pc:chgData name="Tường SKHĐT" userId="ab9568c39a88b08a" providerId="LiveId" clId="{115B2E1F-D6CD-4A89-951C-0D923B91C442}" dt="2024-03-21T02:09:01.897" v="2746" actId="2696"/>
        <pc:sldMkLst>
          <pc:docMk/>
          <pc:sldMk cId="2028050016" sldId="2147473800"/>
        </pc:sldMkLst>
      </pc:sldChg>
      <pc:sldChg chg="delSp modSp mod">
        <pc:chgData name="Tường SKHĐT" userId="ab9568c39a88b08a" providerId="LiveId" clId="{115B2E1F-D6CD-4A89-951C-0D923B91C442}" dt="2024-03-22T03:59:33.317" v="3172" actId="20577"/>
        <pc:sldMkLst>
          <pc:docMk/>
          <pc:sldMk cId="1957643202" sldId="2147473838"/>
        </pc:sldMkLst>
        <pc:spChg chg="mod">
          <ac:chgData name="Tường SKHĐT" userId="ab9568c39a88b08a" providerId="LiveId" clId="{115B2E1F-D6CD-4A89-951C-0D923B91C442}" dt="2024-03-21T00:21:39.829" v="4" actId="2711"/>
          <ac:spMkLst>
            <pc:docMk/>
            <pc:sldMk cId="1957643202" sldId="2147473838"/>
            <ac:spMk id="3" creationId="{41F7B89A-950B-BCEA-7B34-24C31F06EEAE}"/>
          </ac:spMkLst>
        </pc:spChg>
        <pc:graphicFrameChg chg="del">
          <ac:chgData name="Tường SKHĐT" userId="ab9568c39a88b08a" providerId="LiveId" clId="{115B2E1F-D6CD-4A89-951C-0D923B91C442}" dt="2024-03-21T00:21:18.844" v="1" actId="21"/>
          <ac:graphicFrameMkLst>
            <pc:docMk/>
            <pc:sldMk cId="1957643202" sldId="2147473838"/>
            <ac:graphicFrameMk id="2" creationId="{F8CFAB13-C69B-C0E4-201C-88ABCC8E8623}"/>
          </ac:graphicFrameMkLst>
        </pc:graphicFrameChg>
        <pc:graphicFrameChg chg="mod modGraphic">
          <ac:chgData name="Tường SKHĐT" userId="ab9568c39a88b08a" providerId="LiveId" clId="{115B2E1F-D6CD-4A89-951C-0D923B91C442}" dt="2024-03-22T03:59:33.317" v="3172" actId="20577"/>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115B2E1F-D6CD-4A89-951C-0D923B91C442}" dt="2024-03-21T00:23:53.215" v="37" actId="1076"/>
        <pc:sldMkLst>
          <pc:docMk/>
          <pc:sldMk cId="3752301376" sldId="2147473839"/>
        </pc:sldMkLst>
        <pc:graphicFrameChg chg="del">
          <ac:chgData name="Tường SKHĐT" userId="ab9568c39a88b08a" providerId="LiveId" clId="{115B2E1F-D6CD-4A89-951C-0D923B91C442}" dt="2024-03-21T00:23:14.324" v="33" actId="21"/>
          <ac:graphicFrameMkLst>
            <pc:docMk/>
            <pc:sldMk cId="3752301376" sldId="2147473839"/>
            <ac:graphicFrameMk id="2" creationId="{D33051FA-275C-7A19-35B2-B19A071DF85C}"/>
          </ac:graphicFrameMkLst>
        </pc:graphicFrameChg>
        <pc:graphicFrameChg chg="mod modGraphic">
          <ac:chgData name="Tường SKHĐT" userId="ab9568c39a88b08a" providerId="LiveId" clId="{115B2E1F-D6CD-4A89-951C-0D923B91C442}" dt="2024-03-21T00:23:53.215" v="37" actId="1076"/>
          <ac:graphicFrameMkLst>
            <pc:docMk/>
            <pc:sldMk cId="3752301376" sldId="2147473839"/>
            <ac:graphicFrameMk id="3" creationId="{D9A44B85-801B-8BDB-7319-79BB5540FABF}"/>
          </ac:graphicFrameMkLst>
        </pc:graphicFrameChg>
      </pc:sldChg>
      <pc:sldChg chg="del">
        <pc:chgData name="Tường SKHĐT" userId="ab9568c39a88b08a" providerId="LiveId" clId="{115B2E1F-D6CD-4A89-951C-0D923B91C442}" dt="2024-03-21T00:27:24.500" v="48" actId="2696"/>
        <pc:sldMkLst>
          <pc:docMk/>
          <pc:sldMk cId="2159545141" sldId="2147473852"/>
        </pc:sldMkLst>
      </pc:sldChg>
      <pc:sldChg chg="modSp mod">
        <pc:chgData name="Tường SKHĐT" userId="ab9568c39a88b08a" providerId="LiveId" clId="{115B2E1F-D6CD-4A89-951C-0D923B91C442}" dt="2024-03-21T02:09:12.184" v="2750" actId="20577"/>
        <pc:sldMkLst>
          <pc:docMk/>
          <pc:sldMk cId="595962106" sldId="2147473854"/>
        </pc:sldMkLst>
        <pc:spChg chg="mod">
          <ac:chgData name="Tường SKHĐT" userId="ab9568c39a88b08a" providerId="LiveId" clId="{115B2E1F-D6CD-4A89-951C-0D923B91C442}" dt="2024-03-21T01:53:00.686" v="2270" actId="20577"/>
          <ac:spMkLst>
            <pc:docMk/>
            <pc:sldMk cId="595962106" sldId="2147473854"/>
            <ac:spMk id="3" creationId="{A0D5D58A-756E-802D-A09E-1BEA6D184E77}"/>
          </ac:spMkLst>
        </pc:spChg>
        <pc:spChg chg="mod">
          <ac:chgData name="Tường SKHĐT" userId="ab9568c39a88b08a" providerId="LiveId" clId="{115B2E1F-D6CD-4A89-951C-0D923B91C442}" dt="2024-03-21T01:55:36.487" v="2403" actId="20577"/>
          <ac:spMkLst>
            <pc:docMk/>
            <pc:sldMk cId="595962106" sldId="2147473854"/>
            <ac:spMk id="6" creationId="{81B6DC98-C123-5771-E46D-17ED3EE03739}"/>
          </ac:spMkLst>
        </pc:spChg>
        <pc:spChg chg="mod">
          <ac:chgData name="Tường SKHĐT" userId="ab9568c39a88b08a" providerId="LiveId" clId="{115B2E1F-D6CD-4A89-951C-0D923B91C442}" dt="2024-03-21T02:09:12.184" v="2750" actId="20577"/>
          <ac:spMkLst>
            <pc:docMk/>
            <pc:sldMk cId="595962106" sldId="2147473854"/>
            <ac:spMk id="7" creationId="{1D5BEF29-302C-58EC-1775-63A1A262249D}"/>
          </ac:spMkLst>
        </pc:spChg>
        <pc:spChg chg="mod">
          <ac:chgData name="Tường SKHĐT" userId="ab9568c39a88b08a" providerId="LiveId" clId="{115B2E1F-D6CD-4A89-951C-0D923B91C442}" dt="2024-03-21T01:54:48.743" v="2370" actId="20577"/>
          <ac:spMkLst>
            <pc:docMk/>
            <pc:sldMk cId="595962106" sldId="2147473854"/>
            <ac:spMk id="16" creationId="{CD1FFBD1-4EFA-ED54-8F81-E3C9559069D4}"/>
          </ac:spMkLst>
        </pc:spChg>
        <pc:spChg chg="mod">
          <ac:chgData name="Tường SKHĐT" userId="ab9568c39a88b08a" providerId="LiveId" clId="{115B2E1F-D6CD-4A89-951C-0D923B91C442}" dt="2024-03-21T01:53:06.886" v="2277" actId="20577"/>
          <ac:spMkLst>
            <pc:docMk/>
            <pc:sldMk cId="595962106" sldId="2147473854"/>
            <ac:spMk id="17" creationId="{227F0722-3FD1-20AC-1889-4BEC4E408B20}"/>
          </ac:spMkLst>
        </pc:spChg>
        <pc:spChg chg="mod">
          <ac:chgData name="Tường SKHĐT" userId="ab9568c39a88b08a" providerId="LiveId" clId="{115B2E1F-D6CD-4A89-951C-0D923B91C442}" dt="2024-03-21T01:53:43.554" v="2331" actId="20577"/>
          <ac:spMkLst>
            <pc:docMk/>
            <pc:sldMk cId="595962106" sldId="2147473854"/>
            <ac:spMk id="18" creationId="{34F63EF8-BB71-3877-EDA9-5BA9EE3FB077}"/>
          </ac:spMkLst>
        </pc:spChg>
        <pc:spChg chg="mod">
          <ac:chgData name="Tường SKHĐT" userId="ab9568c39a88b08a" providerId="LiveId" clId="{115B2E1F-D6CD-4A89-951C-0D923B91C442}" dt="2024-03-21T01:54:13.228" v="2356" actId="20577"/>
          <ac:spMkLst>
            <pc:docMk/>
            <pc:sldMk cId="595962106" sldId="2147473854"/>
            <ac:spMk id="19" creationId="{7E1B28B2-E2F7-8C5A-E350-C981F667F0AE}"/>
          </ac:spMkLst>
        </pc:spChg>
        <pc:spChg chg="mod">
          <ac:chgData name="Tường SKHĐT" userId="ab9568c39a88b08a" providerId="LiveId" clId="{115B2E1F-D6CD-4A89-951C-0D923B91C442}" dt="2024-03-21T01:54:54.319" v="2380" actId="20577"/>
          <ac:spMkLst>
            <pc:docMk/>
            <pc:sldMk cId="595962106" sldId="2147473854"/>
            <ac:spMk id="20" creationId="{3E0C8D21-0D0F-9FC1-9373-B4FE0AFFD371}"/>
          </ac:spMkLst>
        </pc:spChg>
        <pc:spChg chg="mod">
          <ac:chgData name="Tường SKHĐT" userId="ab9568c39a88b08a" providerId="LiveId" clId="{115B2E1F-D6CD-4A89-951C-0D923B91C442}" dt="2024-03-21T02:09:10.004" v="2748" actId="20577"/>
          <ac:spMkLst>
            <pc:docMk/>
            <pc:sldMk cId="595962106" sldId="2147473854"/>
            <ac:spMk id="27" creationId="{01DC26C3-E6F4-C27A-8624-3A65D81B6008}"/>
          </ac:spMkLst>
        </pc:spChg>
        <pc:spChg chg="mod">
          <ac:chgData name="Tường SKHĐT" userId="ab9568c39a88b08a" providerId="LiveId" clId="{115B2E1F-D6CD-4A89-951C-0D923B91C442}" dt="2024-03-21T01:53:27.678" v="2293" actId="20577"/>
          <ac:spMkLst>
            <pc:docMk/>
            <pc:sldMk cId="595962106" sldId="2147473854"/>
            <ac:spMk id="720" creationId="{00000000-0000-0000-0000-000000000000}"/>
          </ac:spMkLst>
        </pc:spChg>
        <pc:spChg chg="mod">
          <ac:chgData name="Tường SKHĐT" userId="ab9568c39a88b08a" providerId="LiveId" clId="{115B2E1F-D6CD-4A89-951C-0D923B91C442}" dt="2024-03-21T01:54:06.500" v="2348" actId="20577"/>
          <ac:spMkLst>
            <pc:docMk/>
            <pc:sldMk cId="595962106" sldId="2147473854"/>
            <ac:spMk id="726" creationId="{00000000-0000-0000-0000-000000000000}"/>
          </ac:spMkLst>
        </pc:spChg>
      </pc:sldChg>
      <pc:sldChg chg="delSp modSp mod">
        <pc:chgData name="Tường SKHĐT" userId="ab9568c39a88b08a" providerId="LiveId" clId="{115B2E1F-D6CD-4A89-951C-0D923B91C442}" dt="2024-03-21T00:26:51.245" v="47" actId="1076"/>
        <pc:sldMkLst>
          <pc:docMk/>
          <pc:sldMk cId="3676880401" sldId="2147473856"/>
        </pc:sldMkLst>
        <pc:graphicFrameChg chg="del mod modGraphic">
          <ac:chgData name="Tường SKHĐT" userId="ab9568c39a88b08a" providerId="LiveId" clId="{115B2E1F-D6CD-4A89-951C-0D923B91C442}" dt="2024-03-21T00:26:34.690" v="45" actId="21"/>
          <ac:graphicFrameMkLst>
            <pc:docMk/>
            <pc:sldMk cId="3676880401" sldId="2147473856"/>
            <ac:graphicFrameMk id="2" creationId="{6AE241B7-11E8-EFEF-2627-BA508E7CCF5B}"/>
          </ac:graphicFrameMkLst>
        </pc:graphicFrameChg>
        <pc:graphicFrameChg chg="del">
          <ac:chgData name="Tường SKHĐT" userId="ab9568c39a88b08a" providerId="LiveId" clId="{115B2E1F-D6CD-4A89-951C-0D923B91C442}" dt="2024-03-21T00:24:04.887" v="39" actId="21"/>
          <ac:graphicFrameMkLst>
            <pc:docMk/>
            <pc:sldMk cId="3676880401" sldId="2147473856"/>
            <ac:graphicFrameMk id="3" creationId="{07290991-0824-746F-F1EC-0F200835CB58}"/>
          </ac:graphicFrameMkLst>
        </pc:graphicFrameChg>
        <pc:graphicFrameChg chg="mod modGraphic">
          <ac:chgData name="Tường SKHĐT" userId="ab9568c39a88b08a" providerId="LiveId" clId="{115B2E1F-D6CD-4A89-951C-0D923B91C442}" dt="2024-03-21T00:26:51.245" v="47" actId="1076"/>
          <ac:graphicFrameMkLst>
            <pc:docMk/>
            <pc:sldMk cId="3676880401" sldId="2147473856"/>
            <ac:graphicFrameMk id="4" creationId="{A62BB7F0-401E-5857-2F69-AC8B1C0C69B4}"/>
          </ac:graphicFrameMkLst>
        </pc:graphicFrameChg>
      </pc:sldChg>
      <pc:sldChg chg="modSp add mod">
        <pc:chgData name="Tường SKHĐT" userId="ab9568c39a88b08a" providerId="LiveId" clId="{115B2E1F-D6CD-4A89-951C-0D923B91C442}" dt="2024-03-22T04:05:12.927" v="3302" actId="20577"/>
        <pc:sldMkLst>
          <pc:docMk/>
          <pc:sldMk cId="667538659" sldId="2147473909"/>
        </pc:sldMkLst>
        <pc:spChg chg="mod">
          <ac:chgData name="Tường SKHĐT" userId="ab9568c39a88b08a" providerId="LiveId" clId="{115B2E1F-D6CD-4A89-951C-0D923B91C442}" dt="2024-03-21T01:10:45.031" v="1395" actId="1076"/>
          <ac:spMkLst>
            <pc:docMk/>
            <pc:sldMk cId="667538659" sldId="2147473909"/>
            <ac:spMk id="9" creationId="{18AC359A-8ADF-9DAA-4CA1-F82A916F1E2E}"/>
          </ac:spMkLst>
        </pc:spChg>
        <pc:graphicFrameChg chg="mod modGraphic">
          <ac:chgData name="Tường SKHĐT" userId="ab9568c39a88b08a" providerId="LiveId" clId="{115B2E1F-D6CD-4A89-951C-0D923B91C442}" dt="2024-03-22T04:05:12.927" v="3302" actId="20577"/>
          <ac:graphicFrameMkLst>
            <pc:docMk/>
            <pc:sldMk cId="667538659" sldId="2147473909"/>
            <ac:graphicFrameMk id="6" creationId="{47027231-95EF-C8CE-4215-B126B807487B}"/>
          </ac:graphicFrameMkLst>
        </pc:graphicFrameChg>
      </pc:sldChg>
      <pc:sldChg chg="del">
        <pc:chgData name="Tường SKHĐT" userId="ab9568c39a88b08a" providerId="LiveId" clId="{115B2E1F-D6CD-4A89-951C-0D923B91C442}" dt="2024-03-21T02:08:36.139" v="2744" actId="2696"/>
        <pc:sldMkLst>
          <pc:docMk/>
          <pc:sldMk cId="2136813" sldId="2147473933"/>
        </pc:sldMkLst>
      </pc:sldChg>
      <pc:sldChg chg="modSp add del mod">
        <pc:chgData name="Tường SKHĐT" userId="ab9568c39a88b08a" providerId="LiveId" clId="{115B2E1F-D6CD-4A89-951C-0D923B91C442}" dt="2024-03-21T02:05:45.921" v="2656" actId="20577"/>
        <pc:sldMkLst>
          <pc:docMk/>
          <pc:sldMk cId="2698442417" sldId="2147473941"/>
        </pc:sldMkLst>
        <pc:graphicFrameChg chg="modGraphic">
          <ac:chgData name="Tường SKHĐT" userId="ab9568c39a88b08a" providerId="LiveId" clId="{115B2E1F-D6CD-4A89-951C-0D923B91C442}" dt="2024-03-21T02:05:45.921" v="2656" actId="20577"/>
          <ac:graphicFrameMkLst>
            <pc:docMk/>
            <pc:sldMk cId="2698442417" sldId="2147473941"/>
            <ac:graphicFrameMk id="4" creationId="{1AB8787A-1FEA-32E8-0574-EE49DE59D798}"/>
          </ac:graphicFrameMkLst>
        </pc:graphicFrameChg>
      </pc:sldChg>
      <pc:sldChg chg="addSp delSp modSp mod">
        <pc:chgData name="Tường SKHĐT" userId="ab9568c39a88b08a" providerId="LiveId" clId="{115B2E1F-D6CD-4A89-951C-0D923B91C442}" dt="2024-03-22T09:26:19.887" v="3745" actId="1076"/>
        <pc:sldMkLst>
          <pc:docMk/>
          <pc:sldMk cId="2336329201" sldId="2147474029"/>
        </pc:sldMkLst>
        <pc:graphicFrameChg chg="mod modGraphic">
          <ac:chgData name="Tường SKHĐT" userId="ab9568c39a88b08a" providerId="LiveId" clId="{115B2E1F-D6CD-4A89-951C-0D923B91C442}" dt="2024-03-22T09:26:19.887" v="3745" actId="1076"/>
          <ac:graphicFrameMkLst>
            <pc:docMk/>
            <pc:sldMk cId="2336329201" sldId="2147474029"/>
            <ac:graphicFrameMk id="3" creationId="{77DF7DF6-DBE2-C682-499A-23970152D21C}"/>
          </ac:graphicFrameMkLst>
        </pc:graphicFrameChg>
        <pc:graphicFrameChg chg="mod modGraphic">
          <ac:chgData name="Tường SKHĐT" userId="ab9568c39a88b08a" providerId="LiveId" clId="{115B2E1F-D6CD-4A89-951C-0D923B91C442}" dt="2024-03-22T09:26:08.824" v="3744" actId="403"/>
          <ac:graphicFrameMkLst>
            <pc:docMk/>
            <pc:sldMk cId="2336329201" sldId="2147474029"/>
            <ac:graphicFrameMk id="5" creationId="{803F5A21-C851-F4CD-D6D0-98750525D970}"/>
          </ac:graphicFrameMkLst>
        </pc:graphicFrameChg>
        <pc:graphicFrameChg chg="add mod modGraphic">
          <ac:chgData name="Tường SKHĐT" userId="ab9568c39a88b08a" providerId="LiveId" clId="{115B2E1F-D6CD-4A89-951C-0D923B91C442}" dt="2024-03-22T09:25:49.644" v="3742" actId="1076"/>
          <ac:graphicFrameMkLst>
            <pc:docMk/>
            <pc:sldMk cId="2336329201" sldId="2147474029"/>
            <ac:graphicFrameMk id="7" creationId="{F7F63D90-2D03-D7B0-B54A-ACAE3A2514D1}"/>
          </ac:graphicFrameMkLst>
        </pc:graphicFrameChg>
        <pc:picChg chg="del">
          <ac:chgData name="Tường SKHĐT" userId="ab9568c39a88b08a" providerId="LiveId" clId="{115B2E1F-D6CD-4A89-951C-0D923B91C442}" dt="2024-03-21T00:37:39.124" v="177" actId="21"/>
          <ac:picMkLst>
            <pc:docMk/>
            <pc:sldMk cId="2336329201" sldId="2147474029"/>
            <ac:picMk id="3" creationId="{4DB7A41F-A9E0-0D83-6409-130B62493C72}"/>
          </ac:picMkLst>
        </pc:picChg>
      </pc:sldChg>
      <pc:sldChg chg="modSp mod">
        <pc:chgData name="Tường SKHĐT" userId="ab9568c39a88b08a" providerId="LiveId" clId="{115B2E1F-D6CD-4A89-951C-0D923B91C442}" dt="2024-03-21T00:56:53.141" v="949" actId="20577"/>
        <pc:sldMkLst>
          <pc:docMk/>
          <pc:sldMk cId="3281434389" sldId="2147474030"/>
        </pc:sldMkLst>
        <pc:graphicFrameChg chg="mod modGraphic">
          <ac:chgData name="Tường SKHĐT" userId="ab9568c39a88b08a" providerId="LiveId" clId="{115B2E1F-D6CD-4A89-951C-0D923B91C442}" dt="2024-03-21T00:56:53.141" v="949" actId="20577"/>
          <ac:graphicFrameMkLst>
            <pc:docMk/>
            <pc:sldMk cId="3281434389" sldId="2147474030"/>
            <ac:graphicFrameMk id="3" creationId="{BFEA2726-E634-6E36-58C0-B4D266574070}"/>
          </ac:graphicFrameMkLst>
        </pc:graphicFrameChg>
      </pc:sldChg>
      <pc:sldChg chg="del">
        <pc:chgData name="Tường SKHĐT" userId="ab9568c39a88b08a" providerId="LiveId" clId="{115B2E1F-D6CD-4A89-951C-0D923B91C442}" dt="2024-03-21T01:00:12.637" v="959" actId="2696"/>
        <pc:sldMkLst>
          <pc:docMk/>
          <pc:sldMk cId="342815620" sldId="2147474031"/>
        </pc:sldMkLst>
      </pc:sldChg>
      <pc:sldChg chg="del">
        <pc:chgData name="Tường SKHĐT" userId="ab9568c39a88b08a" providerId="LiveId" clId="{115B2E1F-D6CD-4A89-951C-0D923B91C442}" dt="2024-03-21T00:58:16.349" v="952" actId="2696"/>
        <pc:sldMkLst>
          <pc:docMk/>
          <pc:sldMk cId="791399952" sldId="2147474033"/>
        </pc:sldMkLst>
      </pc:sldChg>
      <pc:sldChg chg="modSp del mod">
        <pc:chgData name="Tường SKHĐT" userId="ab9568c39a88b08a" providerId="LiveId" clId="{115B2E1F-D6CD-4A89-951C-0D923B91C442}" dt="2024-03-21T01:51:30.291" v="2253" actId="2696"/>
        <pc:sldMkLst>
          <pc:docMk/>
          <pc:sldMk cId="956542762" sldId="2147474034"/>
        </pc:sldMkLst>
        <pc:graphicFrameChg chg="modGraphic">
          <ac:chgData name="Tường SKHĐT" userId="ab9568c39a88b08a" providerId="LiveId" clId="{115B2E1F-D6CD-4A89-951C-0D923B91C442}" dt="2024-03-21T01:12:34.970" v="1410" actId="20577"/>
          <ac:graphicFrameMkLst>
            <pc:docMk/>
            <pc:sldMk cId="956542762" sldId="2147474034"/>
            <ac:graphicFrameMk id="3" creationId="{1243D2EC-FD70-31EF-486E-0289B57D5A19}"/>
          </ac:graphicFrameMkLst>
        </pc:graphicFrameChg>
      </pc:sldChg>
      <pc:sldChg chg="modSp mod">
        <pc:chgData name="Tường SKHĐT" userId="ab9568c39a88b08a" providerId="LiveId" clId="{115B2E1F-D6CD-4A89-951C-0D923B91C442}" dt="2024-03-21T01:12:12.506" v="1409" actId="20577"/>
        <pc:sldMkLst>
          <pc:docMk/>
          <pc:sldMk cId="193244852" sldId="2147474035"/>
        </pc:sldMkLst>
        <pc:graphicFrameChg chg="mod modGraphic">
          <ac:chgData name="Tường SKHĐT" userId="ab9568c39a88b08a" providerId="LiveId" clId="{115B2E1F-D6CD-4A89-951C-0D923B91C442}" dt="2024-03-21T01:12:12.506" v="1409" actId="20577"/>
          <ac:graphicFrameMkLst>
            <pc:docMk/>
            <pc:sldMk cId="193244852" sldId="2147474035"/>
            <ac:graphicFrameMk id="3" creationId="{1243D2EC-FD70-31EF-486E-0289B57D5A19}"/>
          </ac:graphicFrameMkLst>
        </pc:graphicFrameChg>
        <pc:picChg chg="mod">
          <ac:chgData name="Tường SKHĐT" userId="ab9568c39a88b08a" providerId="LiveId" clId="{115B2E1F-D6CD-4A89-951C-0D923B91C442}" dt="2024-03-21T00:34:56.505" v="135" actId="1076"/>
          <ac:picMkLst>
            <pc:docMk/>
            <pc:sldMk cId="193244852" sldId="2147474035"/>
            <ac:picMk id="1026" creationId="{273A90EA-EE7F-F0BA-B0AE-0B09A5229185}"/>
          </ac:picMkLst>
        </pc:picChg>
      </pc:sldChg>
      <pc:sldChg chg="del">
        <pc:chgData name="Tường SKHĐT" userId="ab9568c39a88b08a" providerId="LiveId" clId="{115B2E1F-D6CD-4A89-951C-0D923B91C442}" dt="2024-03-21T01:37:16.764" v="2111" actId="2696"/>
        <pc:sldMkLst>
          <pc:docMk/>
          <pc:sldMk cId="3092536892" sldId="2147474057"/>
        </pc:sldMkLst>
      </pc:sldChg>
      <pc:sldChg chg="modSp mod">
        <pc:chgData name="Tường SKHĐT" userId="ab9568c39a88b08a" providerId="LiveId" clId="{115B2E1F-D6CD-4A89-951C-0D923B91C442}" dt="2024-03-21T01:28:56.230" v="1774" actId="255"/>
        <pc:sldMkLst>
          <pc:docMk/>
          <pc:sldMk cId="3262629240" sldId="2147474087"/>
        </pc:sldMkLst>
        <pc:spChg chg="mod">
          <ac:chgData name="Tường SKHĐT" userId="ab9568c39a88b08a" providerId="LiveId" clId="{115B2E1F-D6CD-4A89-951C-0D923B91C442}" dt="2024-03-21T01:28:56.230" v="1774" actId="255"/>
          <ac:spMkLst>
            <pc:docMk/>
            <pc:sldMk cId="3262629240" sldId="2147474087"/>
            <ac:spMk id="40963" creationId="{A7AC515C-C3EC-B8A0-D33F-FD85E6854517}"/>
          </ac:spMkLst>
        </pc:spChg>
      </pc:sldChg>
      <pc:sldChg chg="del">
        <pc:chgData name="Tường SKHĐT" userId="ab9568c39a88b08a" providerId="LiveId" clId="{115B2E1F-D6CD-4A89-951C-0D923B91C442}" dt="2024-03-21T01:29:39.299" v="1776" actId="2696"/>
        <pc:sldMkLst>
          <pc:docMk/>
          <pc:sldMk cId="2104274123" sldId="2147474088"/>
        </pc:sldMkLst>
      </pc:sldChg>
      <pc:sldChg chg="modSp mod">
        <pc:chgData name="Tường SKHĐT" userId="ab9568c39a88b08a" providerId="LiveId" clId="{115B2E1F-D6CD-4A89-951C-0D923B91C442}" dt="2024-03-21T01:22:22.294" v="1613" actId="20577"/>
        <pc:sldMkLst>
          <pc:docMk/>
          <pc:sldMk cId="2883300989" sldId="2147474089"/>
        </pc:sldMkLst>
        <pc:spChg chg="mod">
          <ac:chgData name="Tường SKHĐT" userId="ab9568c39a88b08a" providerId="LiveId" clId="{115B2E1F-D6CD-4A89-951C-0D923B91C442}" dt="2024-03-21T01:22:22.294" v="1613" actId="20577"/>
          <ac:spMkLst>
            <pc:docMk/>
            <pc:sldMk cId="2883300989" sldId="2147474089"/>
            <ac:spMk id="40963" creationId="{A7AC515C-C3EC-B8A0-D33F-FD85E6854517}"/>
          </ac:spMkLst>
        </pc:spChg>
      </pc:sldChg>
      <pc:sldChg chg="modSp mod">
        <pc:chgData name="Tường SKHĐT" userId="ab9568c39a88b08a" providerId="LiveId" clId="{115B2E1F-D6CD-4A89-951C-0D923B91C442}" dt="2024-03-21T01:24:42.078" v="1644"/>
        <pc:sldMkLst>
          <pc:docMk/>
          <pc:sldMk cId="4203442311" sldId="2147474091"/>
        </pc:sldMkLst>
        <pc:spChg chg="mod">
          <ac:chgData name="Tường SKHĐT" userId="ab9568c39a88b08a" providerId="LiveId" clId="{115B2E1F-D6CD-4A89-951C-0D923B91C442}" dt="2024-03-21T01:24:42.078" v="1644"/>
          <ac:spMkLst>
            <pc:docMk/>
            <pc:sldMk cId="4203442311" sldId="2147474091"/>
            <ac:spMk id="40963" creationId="{A7AC515C-C3EC-B8A0-D33F-FD85E6854517}"/>
          </ac:spMkLst>
        </pc:spChg>
      </pc:sldChg>
      <pc:sldChg chg="modSp mod">
        <pc:chgData name="Tường SKHĐT" userId="ab9568c39a88b08a" providerId="LiveId" clId="{115B2E1F-D6CD-4A89-951C-0D923B91C442}" dt="2024-03-22T04:11:22.131" v="3675" actId="108"/>
        <pc:sldMkLst>
          <pc:docMk/>
          <pc:sldMk cId="3414104749" sldId="2147474092"/>
        </pc:sldMkLst>
        <pc:spChg chg="mod">
          <ac:chgData name="Tường SKHĐT" userId="ab9568c39a88b08a" providerId="LiveId" clId="{115B2E1F-D6CD-4A89-951C-0D923B91C442}" dt="2024-03-22T04:11:22.131" v="3675" actId="108"/>
          <ac:spMkLst>
            <pc:docMk/>
            <pc:sldMk cId="3414104749" sldId="2147474092"/>
            <ac:spMk id="40963" creationId="{A7AC515C-C3EC-B8A0-D33F-FD85E6854517}"/>
          </ac:spMkLst>
        </pc:spChg>
      </pc:sldChg>
      <pc:sldChg chg="modSp mod">
        <pc:chgData name="Tường SKHĐT" userId="ab9568c39a88b08a" providerId="LiveId" clId="{115B2E1F-D6CD-4A89-951C-0D923B91C442}" dt="2024-03-21T01:20:33.792" v="1511" actId="20577"/>
        <pc:sldMkLst>
          <pc:docMk/>
          <pc:sldMk cId="2331025929" sldId="2147474093"/>
        </pc:sldMkLst>
        <pc:spChg chg="mod">
          <ac:chgData name="Tường SKHĐT" userId="ab9568c39a88b08a" providerId="LiveId" clId="{115B2E1F-D6CD-4A89-951C-0D923B91C442}" dt="2024-03-21T01:20:33.792" v="1511" actId="20577"/>
          <ac:spMkLst>
            <pc:docMk/>
            <pc:sldMk cId="2331025929" sldId="2147474093"/>
            <ac:spMk id="40963" creationId="{A7AC515C-C3EC-B8A0-D33F-FD85E6854517}"/>
          </ac:spMkLst>
        </pc:spChg>
      </pc:sldChg>
      <pc:sldChg chg="modSp mod">
        <pc:chgData name="Tường SKHĐT" userId="ab9568c39a88b08a" providerId="LiveId" clId="{115B2E1F-D6CD-4A89-951C-0D923B91C442}" dt="2024-03-21T02:02:11.237" v="2529" actId="1076"/>
        <pc:sldMkLst>
          <pc:docMk/>
          <pc:sldMk cId="3810782053" sldId="2147476267"/>
        </pc:sldMkLst>
        <pc:graphicFrameChg chg="mod modGraphic">
          <ac:chgData name="Tường SKHĐT" userId="ab9568c39a88b08a" providerId="LiveId" clId="{115B2E1F-D6CD-4A89-951C-0D923B91C442}" dt="2024-03-21T02:02:06.308" v="2528" actId="403"/>
          <ac:graphicFrameMkLst>
            <pc:docMk/>
            <pc:sldMk cId="3810782053" sldId="2147476267"/>
            <ac:graphicFrameMk id="8" creationId="{B5E5335D-2EED-82AF-3A59-FAE8BB94EAE1}"/>
          </ac:graphicFrameMkLst>
        </pc:graphicFrameChg>
        <pc:picChg chg="mod">
          <ac:chgData name="Tường SKHĐT" userId="ab9568c39a88b08a" providerId="LiveId" clId="{115B2E1F-D6CD-4A89-951C-0D923B91C442}" dt="2024-03-21T02:02:11.237" v="2529" actId="1076"/>
          <ac:picMkLst>
            <pc:docMk/>
            <pc:sldMk cId="3810782053" sldId="2147476267"/>
            <ac:picMk id="5" creationId="{C8DC17B0-7156-393B-FC30-B47A702243E3}"/>
          </ac:picMkLst>
        </pc:picChg>
      </pc:sldChg>
      <pc:sldChg chg="modSp add mod">
        <pc:chgData name="Tường SKHĐT" userId="ab9568c39a88b08a" providerId="LiveId" clId="{115B2E1F-D6CD-4A89-951C-0D923B91C442}" dt="2024-03-21T01:37:43.110" v="2210" actId="20577"/>
        <pc:sldMkLst>
          <pc:docMk/>
          <pc:sldMk cId="2537962088" sldId="2147476269"/>
        </pc:sldMkLst>
        <pc:spChg chg="mod">
          <ac:chgData name="Tường SKHĐT" userId="ab9568c39a88b08a" providerId="LiveId" clId="{115B2E1F-D6CD-4A89-951C-0D923B91C442}" dt="2024-03-21T01:37:43.110" v="2210" actId="20577"/>
          <ac:spMkLst>
            <pc:docMk/>
            <pc:sldMk cId="2537962088" sldId="2147476269"/>
            <ac:spMk id="3" creationId="{B0E1E633-D255-1218-5C50-869F2AB0F13A}"/>
          </ac:spMkLst>
        </pc:spChg>
      </pc:sldChg>
      <pc:sldChg chg="modSp mod">
        <pc:chgData name="Tường SKHĐT" userId="ab9568c39a88b08a" providerId="LiveId" clId="{115B2E1F-D6CD-4A89-951C-0D923B91C442}" dt="2024-03-21T00:34:25.210" v="133" actId="207"/>
        <pc:sldMkLst>
          <pc:docMk/>
          <pc:sldMk cId="21564158" sldId="2147476270"/>
        </pc:sldMkLst>
        <pc:graphicFrameChg chg="modGraphic">
          <ac:chgData name="Tường SKHĐT" userId="ab9568c39a88b08a" providerId="LiveId" clId="{115B2E1F-D6CD-4A89-951C-0D923B91C442}" dt="2024-03-21T00:34:16.108" v="132" actId="207"/>
          <ac:graphicFrameMkLst>
            <pc:docMk/>
            <pc:sldMk cId="21564158" sldId="2147476270"/>
            <ac:graphicFrameMk id="3" creationId="{2B5B5C0D-9D10-3FFC-A717-0D2391342329}"/>
          </ac:graphicFrameMkLst>
        </pc:graphicFrameChg>
        <pc:graphicFrameChg chg="modGraphic">
          <ac:chgData name="Tường SKHĐT" userId="ab9568c39a88b08a" providerId="LiveId" clId="{115B2E1F-D6CD-4A89-951C-0D923B91C442}" dt="2024-03-21T00:34:25.210" v="133" actId="207"/>
          <ac:graphicFrameMkLst>
            <pc:docMk/>
            <pc:sldMk cId="21564158" sldId="2147476270"/>
            <ac:graphicFrameMk id="4" creationId="{A08A075D-3B96-E23C-61F9-FE576ECC5998}"/>
          </ac:graphicFrameMkLst>
        </pc:graphicFrameChg>
      </pc:sldChg>
      <pc:sldChg chg="modSp mod">
        <pc:chgData name="Tường SKHĐT" userId="ab9568c39a88b08a" providerId="LiveId" clId="{115B2E1F-D6CD-4A89-951C-0D923B91C442}" dt="2024-03-22T00:52:00.930" v="3125" actId="404"/>
        <pc:sldMkLst>
          <pc:docMk/>
          <pc:sldMk cId="1113046406" sldId="2147476274"/>
        </pc:sldMkLst>
        <pc:spChg chg="mod">
          <ac:chgData name="Tường SKHĐT" userId="ab9568c39a88b08a" providerId="LiveId" clId="{115B2E1F-D6CD-4A89-951C-0D923B91C442}" dt="2024-03-22T00:39:34.802" v="2756" actId="20577"/>
          <ac:spMkLst>
            <pc:docMk/>
            <pc:sldMk cId="1113046406" sldId="2147476274"/>
            <ac:spMk id="6" creationId="{81D40E1E-E472-56C2-7A52-1D68B78E001A}"/>
          </ac:spMkLst>
        </pc:spChg>
        <pc:graphicFrameChg chg="mod modGraphic">
          <ac:chgData name="Tường SKHĐT" userId="ab9568c39a88b08a" providerId="LiveId" clId="{115B2E1F-D6CD-4A89-951C-0D923B91C442}" dt="2024-03-22T00:52:00.930" v="3125" actId="404"/>
          <ac:graphicFrameMkLst>
            <pc:docMk/>
            <pc:sldMk cId="1113046406" sldId="2147476274"/>
            <ac:graphicFrameMk id="8" creationId="{B5E5335D-2EED-82AF-3A59-FAE8BB94EAE1}"/>
          </ac:graphicFrameMkLst>
        </pc:graphicFrameChg>
      </pc:sldChg>
      <pc:sldChg chg="delSp modSp mod">
        <pc:chgData name="Tường SKHĐT" userId="ab9568c39a88b08a" providerId="LiveId" clId="{115B2E1F-D6CD-4A89-951C-0D923B91C442}" dt="2024-03-22T04:33:55.682" v="3713" actId="1076"/>
        <pc:sldMkLst>
          <pc:docMk/>
          <pc:sldMk cId="3584243345" sldId="2147476276"/>
        </pc:sldMkLst>
        <pc:graphicFrameChg chg="del">
          <ac:chgData name="Tường SKHĐT" userId="ab9568c39a88b08a" providerId="LiveId" clId="{115B2E1F-D6CD-4A89-951C-0D923B91C442}" dt="2024-03-22T04:32:19.079" v="3676" actId="21"/>
          <ac:graphicFrameMkLst>
            <pc:docMk/>
            <pc:sldMk cId="3584243345" sldId="2147476276"/>
            <ac:graphicFrameMk id="2" creationId="{AF5FA99B-F2A1-57BA-387E-61A3E9C1434F}"/>
          </ac:graphicFrameMkLst>
        </pc:graphicFrameChg>
        <pc:graphicFrameChg chg="mod">
          <ac:chgData name="Tường SKHĐT" userId="ab9568c39a88b08a" providerId="LiveId" clId="{115B2E1F-D6CD-4A89-951C-0D923B91C442}" dt="2024-03-22T04:33:45.080" v="3712" actId="20577"/>
          <ac:graphicFrameMkLst>
            <pc:docMk/>
            <pc:sldMk cId="3584243345" sldId="2147476276"/>
            <ac:graphicFrameMk id="3" creationId="{77C304BC-B761-D937-BB65-102E36B08BE7}"/>
          </ac:graphicFrameMkLst>
        </pc:graphicFrameChg>
        <pc:graphicFrameChg chg="modGraphic">
          <ac:chgData name="Tường SKHĐT" userId="ab9568c39a88b08a" providerId="LiveId" clId="{115B2E1F-D6CD-4A89-951C-0D923B91C442}" dt="2024-03-22T04:04:08.388" v="3296" actId="20577"/>
          <ac:graphicFrameMkLst>
            <pc:docMk/>
            <pc:sldMk cId="3584243345" sldId="2147476276"/>
            <ac:graphicFrameMk id="4" creationId="{9A682E59-E179-2A58-D3F5-0E52C56EEFF2}"/>
          </ac:graphicFrameMkLst>
        </pc:graphicFrameChg>
        <pc:graphicFrameChg chg="mod modGraphic">
          <ac:chgData name="Tường SKHĐT" userId="ab9568c39a88b08a" providerId="LiveId" clId="{115B2E1F-D6CD-4A89-951C-0D923B91C442}" dt="2024-03-22T04:33:55.682" v="3713" actId="1076"/>
          <ac:graphicFrameMkLst>
            <pc:docMk/>
            <pc:sldMk cId="3584243345" sldId="2147476276"/>
            <ac:graphicFrameMk id="5" creationId="{E3B54D4E-9060-A065-8F3C-A3C6520B4F8F}"/>
          </ac:graphicFrameMkLst>
        </pc:graphicFrameChg>
      </pc:sldChg>
      <pc:sldChg chg="modSp mod">
        <pc:chgData name="Tường SKHĐT" userId="ab9568c39a88b08a" providerId="LiveId" clId="{115B2E1F-D6CD-4A89-951C-0D923B91C442}" dt="2024-03-21T00:28:31.984" v="85" actId="20577"/>
        <pc:sldMkLst>
          <pc:docMk/>
          <pc:sldMk cId="2446367148" sldId="2147476279"/>
        </pc:sldMkLst>
        <pc:graphicFrameChg chg="modGraphic">
          <ac:chgData name="Tường SKHĐT" userId="ab9568c39a88b08a" providerId="LiveId" clId="{115B2E1F-D6CD-4A89-951C-0D923B91C442}" dt="2024-03-21T00:28:31.984" v="85"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115B2E1F-D6CD-4A89-951C-0D923B91C442}" dt="2024-03-21T01:40:26.704" v="2250" actId="20577"/>
        <pc:sldMkLst>
          <pc:docMk/>
          <pc:sldMk cId="1661513993" sldId="2147476280"/>
        </pc:sldMkLst>
        <pc:spChg chg="mod">
          <ac:chgData name="Tường SKHĐT" userId="ab9568c39a88b08a" providerId="LiveId" clId="{115B2E1F-D6CD-4A89-951C-0D923B91C442}" dt="2024-03-21T01:38:24.096" v="2216" actId="20577"/>
          <ac:spMkLst>
            <pc:docMk/>
            <pc:sldMk cId="1661513993" sldId="2147476280"/>
            <ac:spMk id="20" creationId="{394D8737-1CA3-C18F-155A-3F82403D4E3B}"/>
          </ac:spMkLst>
        </pc:spChg>
        <pc:spChg chg="mod">
          <ac:chgData name="Tường SKHĐT" userId="ab9568c39a88b08a" providerId="LiveId" clId="{115B2E1F-D6CD-4A89-951C-0D923B91C442}" dt="2024-03-21T01:38:44.044" v="2233" actId="20577"/>
          <ac:spMkLst>
            <pc:docMk/>
            <pc:sldMk cId="1661513993" sldId="2147476280"/>
            <ac:spMk id="27" creationId="{8D0CB480-EC39-4DC1-0353-768C8526261D}"/>
          </ac:spMkLst>
        </pc:spChg>
        <pc:spChg chg="mod">
          <ac:chgData name="Tường SKHĐT" userId="ab9568c39a88b08a" providerId="LiveId" clId="{115B2E1F-D6CD-4A89-951C-0D923B91C442}" dt="2024-03-21T01:38:37.044" v="2223" actId="20577"/>
          <ac:spMkLst>
            <pc:docMk/>
            <pc:sldMk cId="1661513993" sldId="2147476280"/>
            <ac:spMk id="28" creationId="{0F9FC2CC-E142-6E69-C8D8-33B29DA66359}"/>
          </ac:spMkLst>
        </pc:spChg>
        <pc:spChg chg="mod">
          <ac:chgData name="Tường SKHĐT" userId="ab9568c39a88b08a" providerId="LiveId" clId="{115B2E1F-D6CD-4A89-951C-0D923B91C442}" dt="2024-03-21T01:38:53.892" v="2242" actId="20577"/>
          <ac:spMkLst>
            <pc:docMk/>
            <pc:sldMk cId="1661513993" sldId="2147476280"/>
            <ac:spMk id="29" creationId="{8DD5A653-6B03-584A-539A-C531FCC0C782}"/>
          </ac:spMkLst>
        </pc:spChg>
        <pc:spChg chg="mod">
          <ac:chgData name="Tường SKHĐT" userId="ab9568c39a88b08a" providerId="LiveId" clId="{115B2E1F-D6CD-4A89-951C-0D923B91C442}" dt="2024-03-21T01:40:11.062" v="2246" actId="20577"/>
          <ac:spMkLst>
            <pc:docMk/>
            <pc:sldMk cId="1661513993" sldId="2147476280"/>
            <ac:spMk id="37" creationId="{A633A4AB-4B54-9DFF-1D3F-EE9B0A4D52DA}"/>
          </ac:spMkLst>
        </pc:spChg>
        <pc:spChg chg="mod">
          <ac:chgData name="Tường SKHĐT" userId="ab9568c39a88b08a" providerId="LiveId" clId="{115B2E1F-D6CD-4A89-951C-0D923B91C442}" dt="2024-03-21T01:39:56.517" v="2244" actId="20577"/>
          <ac:spMkLst>
            <pc:docMk/>
            <pc:sldMk cId="1661513993" sldId="2147476280"/>
            <ac:spMk id="47" creationId="{615E2FF8-44B4-E5D2-386A-D270D5A07DA1}"/>
          </ac:spMkLst>
        </pc:spChg>
        <pc:spChg chg="mod">
          <ac:chgData name="Tường SKHĐT" userId="ab9568c39a88b08a" providerId="LiveId" clId="{115B2E1F-D6CD-4A89-951C-0D923B91C442}" dt="2024-03-21T01:40:26.704" v="2250" actId="20577"/>
          <ac:spMkLst>
            <pc:docMk/>
            <pc:sldMk cId="1661513993" sldId="2147476280"/>
            <ac:spMk id="53" creationId="{940E7436-8D16-138B-2BFE-178612083DAB}"/>
          </ac:spMkLst>
        </pc:spChg>
      </pc:sldChg>
      <pc:sldChg chg="add del">
        <pc:chgData name="Tường SKHĐT" userId="ab9568c39a88b08a" providerId="LiveId" clId="{115B2E1F-D6CD-4A89-951C-0D923B91C442}" dt="2024-03-21T00:25:33.172" v="44" actId="2696"/>
        <pc:sldMkLst>
          <pc:docMk/>
          <pc:sldMk cId="1646060560" sldId="2147476282"/>
        </pc:sldMkLst>
      </pc:sldChg>
      <pc:sldChg chg="add del">
        <pc:chgData name="Tường SKHĐT" userId="ab9568c39a88b08a" providerId="LiveId" clId="{115B2E1F-D6CD-4A89-951C-0D923B91C442}" dt="2024-03-21T00:23:10.012" v="32" actId="2696"/>
        <pc:sldMkLst>
          <pc:docMk/>
          <pc:sldMk cId="3095419982" sldId="2147476282"/>
        </pc:sldMkLst>
      </pc:sldChg>
      <pc:sldChg chg="modSp add mod">
        <pc:chgData name="Tường SKHĐT" userId="ab9568c39a88b08a" providerId="LiveId" clId="{115B2E1F-D6CD-4A89-951C-0D923B91C442}" dt="2024-03-21T01:35:44.367" v="2108" actId="20577"/>
        <pc:sldMkLst>
          <pc:docMk/>
          <pc:sldMk cId="3540580074" sldId="2147476282"/>
        </pc:sldMkLst>
        <pc:spChg chg="mod">
          <ac:chgData name="Tường SKHĐT" userId="ab9568c39a88b08a" providerId="LiveId" clId="{115B2E1F-D6CD-4A89-951C-0D923B91C442}" dt="2024-03-21T01:35:44.367" v="2108" actId="20577"/>
          <ac:spMkLst>
            <pc:docMk/>
            <pc:sldMk cId="3540580074" sldId="2147476282"/>
            <ac:spMk id="40963" creationId="{A7AC515C-C3EC-B8A0-D33F-FD85E6854517}"/>
          </ac:spMkLst>
        </pc:spChg>
        <pc:graphicFrameChg chg="mod">
          <ac:chgData name="Tường SKHĐT" userId="ab9568c39a88b08a" providerId="LiveId" clId="{115B2E1F-D6CD-4A89-951C-0D923B91C442}" dt="2024-03-21T01:30:01.451" v="1784" actId="1076"/>
          <ac:graphicFrameMkLst>
            <pc:docMk/>
            <pc:sldMk cId="3540580074" sldId="2147476282"/>
            <ac:graphicFrameMk id="6" creationId="{3C28C46B-D524-DA33-E029-5802ABC9CE66}"/>
          </ac:graphicFrameMkLst>
        </pc:graphicFrameChg>
      </pc:sldChg>
      <pc:sldChg chg="delSp modSp add mod">
        <pc:chgData name="Tường SKHĐT" userId="ab9568c39a88b08a" providerId="LiveId" clId="{115B2E1F-D6CD-4A89-951C-0D923B91C442}" dt="2024-03-21T02:07:52.721" v="2743" actId="14100"/>
        <pc:sldMkLst>
          <pc:docMk/>
          <pc:sldMk cId="2587634274" sldId="2147476283"/>
        </pc:sldMkLst>
        <pc:graphicFrameChg chg="mod modGraphic">
          <ac:chgData name="Tường SKHĐT" userId="ab9568c39a88b08a" providerId="LiveId" clId="{115B2E1F-D6CD-4A89-951C-0D923B91C442}" dt="2024-03-21T02:07:52.721" v="2743" actId="14100"/>
          <ac:graphicFrameMkLst>
            <pc:docMk/>
            <pc:sldMk cId="2587634274" sldId="2147476283"/>
            <ac:graphicFrameMk id="8" creationId="{B5E5335D-2EED-82AF-3A59-FAE8BB94EAE1}"/>
          </ac:graphicFrameMkLst>
        </pc:graphicFrameChg>
        <pc:picChg chg="del">
          <ac:chgData name="Tường SKHĐT" userId="ab9568c39a88b08a" providerId="LiveId" clId="{115B2E1F-D6CD-4A89-951C-0D923B91C442}" dt="2024-03-21T02:04:22.740" v="2608" actId="21"/>
          <ac:picMkLst>
            <pc:docMk/>
            <pc:sldMk cId="2587634274" sldId="2147476283"/>
            <ac:picMk id="5" creationId="{626E7DC3-E3F8-D95C-B059-BD48A838C935}"/>
          </ac:picMkLst>
        </pc:picChg>
      </pc:sldChg>
      <pc:sldChg chg="modSp add mod">
        <pc:chgData name="Tường SKHĐT" userId="ab9568c39a88b08a" providerId="LiveId" clId="{115B2E1F-D6CD-4A89-951C-0D923B91C442}" dt="2024-03-21T02:06:00.875" v="2662" actId="20577"/>
        <pc:sldMkLst>
          <pc:docMk/>
          <pc:sldMk cId="2059360754" sldId="2147476284"/>
        </pc:sldMkLst>
        <pc:graphicFrameChg chg="modGraphic">
          <ac:chgData name="Tường SKHĐT" userId="ab9568c39a88b08a" providerId="LiveId" clId="{115B2E1F-D6CD-4A89-951C-0D923B91C442}" dt="2024-03-21T02:06:00.875" v="2662" actId="20577"/>
          <ac:graphicFrameMkLst>
            <pc:docMk/>
            <pc:sldMk cId="2059360754" sldId="2147476284"/>
            <ac:graphicFrameMk id="2" creationId="{207C86B0-DBF4-FD20-221B-BD96FD50EA79}"/>
          </ac:graphicFrameMkLst>
        </pc:graphicFrameChg>
      </pc:sldChg>
      <pc:sldChg chg="modSp add mod">
        <pc:chgData name="Tường SKHĐT" userId="ab9568c39a88b08a" providerId="LiveId" clId="{115B2E1F-D6CD-4A89-951C-0D923B91C442}" dt="2024-03-22T04:00:14.730" v="3254" actId="20577"/>
        <pc:sldMkLst>
          <pc:docMk/>
          <pc:sldMk cId="1477445291" sldId="2147476285"/>
        </pc:sldMkLst>
        <pc:spChg chg="mod">
          <ac:chgData name="Tường SKHĐT" userId="ab9568c39a88b08a" providerId="LiveId" clId="{115B2E1F-D6CD-4A89-951C-0D923B91C442}" dt="2024-03-22T00:40:01.641" v="2902" actId="20577"/>
          <ac:spMkLst>
            <pc:docMk/>
            <pc:sldMk cId="1477445291" sldId="2147476285"/>
            <ac:spMk id="6" creationId="{81D40E1E-E472-56C2-7A52-1D68B78E001A}"/>
          </ac:spMkLst>
        </pc:spChg>
        <pc:graphicFrameChg chg="modGraphic">
          <ac:chgData name="Tường SKHĐT" userId="ab9568c39a88b08a" providerId="LiveId" clId="{115B2E1F-D6CD-4A89-951C-0D923B91C442}" dt="2024-03-22T04:00:14.730" v="3254" actId="20577"/>
          <ac:graphicFrameMkLst>
            <pc:docMk/>
            <pc:sldMk cId="1477445291" sldId="2147476285"/>
            <ac:graphicFrameMk id="8" creationId="{B5E5335D-2EED-82AF-3A59-FAE8BB94EAE1}"/>
          </ac:graphicFrameMkLst>
        </pc:graphicFrameChg>
      </pc:sldChg>
      <pc:sldChg chg="modSp add del mod">
        <pc:chgData name="Tường SKHĐT" userId="ab9568c39a88b08a" providerId="LiveId" clId="{115B2E1F-D6CD-4A89-951C-0D923B91C442}" dt="2024-03-22T00:52:07.128" v="3126" actId="2696"/>
        <pc:sldMkLst>
          <pc:docMk/>
          <pc:sldMk cId="2752627592" sldId="2147476286"/>
        </pc:sldMkLst>
        <pc:graphicFrameChg chg="mod modGraphic">
          <ac:chgData name="Tường SKHĐT" userId="ab9568c39a88b08a" providerId="LiveId" clId="{115B2E1F-D6CD-4A89-951C-0D923B91C442}" dt="2024-03-22T00:49:56.093" v="3011"/>
          <ac:graphicFrameMkLst>
            <pc:docMk/>
            <pc:sldMk cId="2752627592" sldId="2147476286"/>
            <ac:graphicFrameMk id="8" creationId="{B5E5335D-2EED-82AF-3A59-FAE8BB94EAE1}"/>
          </ac:graphicFrameMkLst>
        </pc:graphicFrameChg>
      </pc:sldChg>
      <pc:sldChg chg="modSp add mod">
        <pc:chgData name="Tường SKHĐT" userId="ab9568c39a88b08a" providerId="LiveId" clId="{115B2E1F-D6CD-4A89-951C-0D923B91C442}" dt="2024-03-22T04:10:57.143" v="3655" actId="20577"/>
        <pc:sldMkLst>
          <pc:docMk/>
          <pc:sldMk cId="4160495045" sldId="2147476286"/>
        </pc:sldMkLst>
        <pc:spChg chg="mod">
          <ac:chgData name="Tường SKHĐT" userId="ab9568c39a88b08a" providerId="LiveId" clId="{115B2E1F-D6CD-4A89-951C-0D923B91C442}" dt="2024-03-22T04:10:27.826" v="3643" actId="1076"/>
          <ac:spMkLst>
            <pc:docMk/>
            <pc:sldMk cId="4160495045" sldId="2147476286"/>
            <ac:spMk id="40963" creationId="{A7AC515C-C3EC-B8A0-D33F-FD85E6854517}"/>
          </ac:spMkLst>
        </pc:spChg>
        <pc:graphicFrameChg chg="mod">
          <ac:chgData name="Tường SKHĐT" userId="ab9568c39a88b08a" providerId="LiveId" clId="{115B2E1F-D6CD-4A89-951C-0D923B91C442}" dt="2024-03-22T04:10:57.143" v="3655" actId="20577"/>
          <ac:graphicFrameMkLst>
            <pc:docMk/>
            <pc:sldMk cId="4160495045" sldId="2147476286"/>
            <ac:graphicFrameMk id="6" creationId="{3C28C46B-D524-DA33-E029-5802ABC9CE66}"/>
          </ac:graphicFrameMkLst>
        </pc:graphicFrameChg>
      </pc:sldChg>
    </pc:docChg>
  </pc:docChgLst>
  <pc:docChgLst>
    <pc:chgData name="Tường SKHĐT" userId="ab9568c39a88b08a" providerId="LiveId" clId="{CA6A4C79-D117-4466-ABEA-3FB005704BED}"/>
    <pc:docChg chg="undo custSel addSld modSld">
      <pc:chgData name="Tường SKHĐT" userId="ab9568c39a88b08a" providerId="LiveId" clId="{CA6A4C79-D117-4466-ABEA-3FB005704BED}" dt="2024-04-01T04:49:31.816" v="375" actId="1076"/>
      <pc:docMkLst>
        <pc:docMk/>
      </pc:docMkLst>
      <pc:sldChg chg="modSp mod">
        <pc:chgData name="Tường SKHĐT" userId="ab9568c39a88b08a" providerId="LiveId" clId="{CA6A4C79-D117-4466-ABEA-3FB005704BED}" dt="2024-04-01T03:03:46.109" v="121" actId="14100"/>
        <pc:sldMkLst>
          <pc:docMk/>
          <pc:sldMk cId="1429449759" sldId="2147474098"/>
        </pc:sldMkLst>
        <pc:graphicFrameChg chg="mod">
          <ac:chgData name="Tường SKHĐT" userId="ab9568c39a88b08a" providerId="LiveId" clId="{CA6A4C79-D117-4466-ABEA-3FB005704BED}" dt="2024-04-01T03:03:46.109" v="121" actId="14100"/>
          <ac:graphicFrameMkLst>
            <pc:docMk/>
            <pc:sldMk cId="1429449759" sldId="2147474098"/>
            <ac:graphicFrameMk id="3" creationId="{AC50B9E8-9F8A-748E-E089-8C267AD34C30}"/>
          </ac:graphicFrameMkLst>
        </pc:graphicFrameChg>
      </pc:sldChg>
      <pc:sldChg chg="addSp delSp modSp mod">
        <pc:chgData name="Tường SKHĐT" userId="ab9568c39a88b08a" providerId="LiveId" clId="{CA6A4C79-D117-4466-ABEA-3FB005704BED}" dt="2024-04-01T02:43:54.884" v="117" actId="21"/>
        <pc:sldMkLst>
          <pc:docMk/>
          <pc:sldMk cId="2625301549" sldId="2147474109"/>
        </pc:sldMkLst>
        <pc:picChg chg="add del mod">
          <ac:chgData name="Tường SKHĐT" userId="ab9568c39a88b08a" providerId="LiveId" clId="{CA6A4C79-D117-4466-ABEA-3FB005704BED}" dt="2024-04-01T02:43:54.884" v="117" actId="21"/>
          <ac:picMkLst>
            <pc:docMk/>
            <pc:sldMk cId="2625301549" sldId="2147474109"/>
            <ac:picMk id="11" creationId="{793F205E-9983-F518-29B5-D42C4E10C7C7}"/>
          </ac:picMkLst>
        </pc:picChg>
      </pc:sldChg>
      <pc:sldChg chg="modSp mod">
        <pc:chgData name="Tường SKHĐT" userId="ab9568c39a88b08a" providerId="LiveId" clId="{CA6A4C79-D117-4466-ABEA-3FB005704BED}" dt="2024-04-01T04:35:23.565" v="347" actId="108"/>
        <pc:sldMkLst>
          <pc:docMk/>
          <pc:sldMk cId="3584243345" sldId="2147476276"/>
        </pc:sldMkLst>
        <pc:graphicFrameChg chg="mod">
          <ac:chgData name="Tường SKHĐT" userId="ab9568c39a88b08a" providerId="LiveId" clId="{CA6A4C79-D117-4466-ABEA-3FB005704BED}" dt="2024-04-01T04:33:33.523" v="342" actId="20577"/>
          <ac:graphicFrameMkLst>
            <pc:docMk/>
            <pc:sldMk cId="3584243345" sldId="2147476276"/>
            <ac:graphicFrameMk id="3" creationId="{77C304BC-B761-D937-BB65-102E36B08BE7}"/>
          </ac:graphicFrameMkLst>
        </pc:graphicFrameChg>
        <pc:graphicFrameChg chg="mod modGraphic">
          <ac:chgData name="Tường SKHĐT" userId="ab9568c39a88b08a" providerId="LiveId" clId="{CA6A4C79-D117-4466-ABEA-3FB005704BED}" dt="2024-04-01T04:35:23.565" v="347" actId="108"/>
          <ac:graphicFrameMkLst>
            <pc:docMk/>
            <pc:sldMk cId="3584243345" sldId="2147476276"/>
            <ac:graphicFrameMk id="4" creationId="{9A682E59-E179-2A58-D3F5-0E52C56EEFF2}"/>
          </ac:graphicFrameMkLst>
        </pc:graphicFrameChg>
        <pc:graphicFrameChg chg="modGraphic">
          <ac:chgData name="Tường SKHĐT" userId="ab9568c39a88b08a" providerId="LiveId" clId="{CA6A4C79-D117-4466-ABEA-3FB005704BED}" dt="2024-04-01T04:33:14.928" v="330" actId="20577"/>
          <ac:graphicFrameMkLst>
            <pc:docMk/>
            <pc:sldMk cId="3584243345" sldId="2147476276"/>
            <ac:graphicFrameMk id="5" creationId="{E3B54D4E-9060-A065-8F3C-A3C6520B4F8F}"/>
          </ac:graphicFrameMkLst>
        </pc:graphicFrameChg>
      </pc:sldChg>
      <pc:sldChg chg="delSp modSp mod">
        <pc:chgData name="Tường SKHĐT" userId="ab9568c39a88b08a" providerId="LiveId" clId="{CA6A4C79-D117-4466-ABEA-3FB005704BED}" dt="2024-04-01T04:27:23.437" v="198" actId="1076"/>
        <pc:sldMkLst>
          <pc:docMk/>
          <pc:sldMk cId="1148494934" sldId="2147476289"/>
        </pc:sldMkLst>
        <pc:graphicFrameChg chg="del mod modGraphic">
          <ac:chgData name="Tường SKHĐT" userId="ab9568c39a88b08a" providerId="LiveId" clId="{CA6A4C79-D117-4466-ABEA-3FB005704BED}" dt="2024-04-01T04:26:45.615" v="191" actId="21"/>
          <ac:graphicFrameMkLst>
            <pc:docMk/>
            <pc:sldMk cId="1148494934" sldId="2147476289"/>
            <ac:graphicFrameMk id="2" creationId="{BAD8441A-4385-B3D1-889C-A788AAD834E3}"/>
          </ac:graphicFrameMkLst>
        </pc:graphicFrameChg>
        <pc:graphicFrameChg chg="del">
          <ac:chgData name="Tường SKHĐT" userId="ab9568c39a88b08a" providerId="LiveId" clId="{CA6A4C79-D117-4466-ABEA-3FB005704BED}" dt="2024-04-01T02:31:27.777" v="0" actId="21"/>
          <ac:graphicFrameMkLst>
            <pc:docMk/>
            <pc:sldMk cId="1148494934" sldId="2147476289"/>
            <ac:graphicFrameMk id="3" creationId="{0FE630EF-2124-908B-A896-73EAA40057FC}"/>
          </ac:graphicFrameMkLst>
        </pc:graphicFrameChg>
        <pc:graphicFrameChg chg="mod modGraphic">
          <ac:chgData name="Tường SKHĐT" userId="ab9568c39a88b08a" providerId="LiveId" clId="{CA6A4C79-D117-4466-ABEA-3FB005704BED}" dt="2024-04-01T04:27:23.437" v="198" actId="1076"/>
          <ac:graphicFrameMkLst>
            <pc:docMk/>
            <pc:sldMk cId="1148494934" sldId="2147476289"/>
            <ac:graphicFrameMk id="3" creationId="{769088AA-21D0-4CE2-08BB-C8A4B92A81F2}"/>
          </ac:graphicFrameMkLst>
        </pc:graphicFrameChg>
      </pc:sldChg>
      <pc:sldChg chg="delSp modSp mod">
        <pc:chgData name="Tường SKHĐT" userId="ab9568c39a88b08a" providerId="LiveId" clId="{CA6A4C79-D117-4466-ABEA-3FB005704BED}" dt="2024-04-01T04:23:23.554" v="190" actId="20577"/>
        <pc:sldMkLst>
          <pc:docMk/>
          <pc:sldMk cId="688313979" sldId="2147476290"/>
        </pc:sldMkLst>
        <pc:graphicFrameChg chg="del">
          <ac:chgData name="Tường SKHĐT" userId="ab9568c39a88b08a" providerId="LiveId" clId="{CA6A4C79-D117-4466-ABEA-3FB005704BED}" dt="2024-04-01T02:32:49.844" v="23" actId="21"/>
          <ac:graphicFrameMkLst>
            <pc:docMk/>
            <pc:sldMk cId="688313979" sldId="2147476290"/>
            <ac:graphicFrameMk id="2" creationId="{E83254D6-EAE1-924D-F06A-22DEB92A3D1C}"/>
          </ac:graphicFrameMkLst>
        </pc:graphicFrameChg>
        <pc:graphicFrameChg chg="mod modGraphic">
          <ac:chgData name="Tường SKHĐT" userId="ab9568c39a88b08a" providerId="LiveId" clId="{CA6A4C79-D117-4466-ABEA-3FB005704BED}" dt="2024-04-01T04:23:23.554" v="190" actId="20577"/>
          <ac:graphicFrameMkLst>
            <pc:docMk/>
            <pc:sldMk cId="688313979" sldId="2147476290"/>
            <ac:graphicFrameMk id="3" creationId="{46012D10-E0AB-6CFB-5133-01CEEB25A586}"/>
          </ac:graphicFrameMkLst>
        </pc:graphicFrameChg>
      </pc:sldChg>
      <pc:sldChg chg="delSp modSp mod">
        <pc:chgData name="Tường SKHĐT" userId="ab9568c39a88b08a" providerId="LiveId" clId="{CA6A4C79-D117-4466-ABEA-3FB005704BED}" dt="2024-04-01T02:38:45.909" v="76" actId="121"/>
        <pc:sldMkLst>
          <pc:docMk/>
          <pc:sldMk cId="3750809582" sldId="2147476292"/>
        </pc:sldMkLst>
        <pc:graphicFrameChg chg="del">
          <ac:chgData name="Tường SKHĐT" userId="ab9568c39a88b08a" providerId="LiveId" clId="{CA6A4C79-D117-4466-ABEA-3FB005704BED}" dt="2024-04-01T02:33:04.320" v="27" actId="21"/>
          <ac:graphicFrameMkLst>
            <pc:docMk/>
            <pc:sldMk cId="3750809582" sldId="2147476292"/>
            <ac:graphicFrameMk id="2" creationId="{05429186-86FE-626E-F0AB-3A5E17F88997}"/>
          </ac:graphicFrameMkLst>
        </pc:graphicFrameChg>
        <pc:graphicFrameChg chg="mod modGraphic">
          <ac:chgData name="Tường SKHĐT" userId="ab9568c39a88b08a" providerId="LiveId" clId="{CA6A4C79-D117-4466-ABEA-3FB005704BED}" dt="2024-04-01T02:38:45.909" v="76" actId="121"/>
          <ac:graphicFrameMkLst>
            <pc:docMk/>
            <pc:sldMk cId="3750809582" sldId="2147476292"/>
            <ac:graphicFrameMk id="3" creationId="{C864B965-FE7B-6C75-98D3-101AD5A751D3}"/>
          </ac:graphicFrameMkLst>
        </pc:graphicFrameChg>
      </pc:sldChg>
      <pc:sldChg chg="delSp modSp mod">
        <pc:chgData name="Tường SKHĐT" userId="ab9568c39a88b08a" providerId="LiveId" clId="{CA6A4C79-D117-4466-ABEA-3FB005704BED}" dt="2024-04-01T02:42:19.113" v="112" actId="1076"/>
        <pc:sldMkLst>
          <pc:docMk/>
          <pc:sldMk cId="1622498757" sldId="2147476293"/>
        </pc:sldMkLst>
        <pc:graphicFrameChg chg="mod modGraphic">
          <ac:chgData name="Tường SKHĐT" userId="ab9568c39a88b08a" providerId="LiveId" clId="{CA6A4C79-D117-4466-ABEA-3FB005704BED}" dt="2024-04-01T02:42:19.113" v="112" actId="1076"/>
          <ac:graphicFrameMkLst>
            <pc:docMk/>
            <pc:sldMk cId="1622498757" sldId="2147476293"/>
            <ac:graphicFrameMk id="2" creationId="{52B417EC-48C0-BE0E-D2F0-9893CF18F79E}"/>
          </ac:graphicFrameMkLst>
        </pc:graphicFrameChg>
        <pc:graphicFrameChg chg="del">
          <ac:chgData name="Tường SKHĐT" userId="ab9568c39a88b08a" providerId="LiveId" clId="{CA6A4C79-D117-4466-ABEA-3FB005704BED}" dt="2024-04-01T02:33:15.890" v="31" actId="21"/>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CA6A4C79-D117-4466-ABEA-3FB005704BED}" dt="2024-04-01T03:11:26.445" v="127" actId="122"/>
        <pc:sldMkLst>
          <pc:docMk/>
          <pc:sldMk cId="2878178469" sldId="2147476294"/>
        </pc:sldMkLst>
        <pc:graphicFrameChg chg="del">
          <ac:chgData name="Tường SKHĐT" userId="ab9568c39a88b08a" providerId="LiveId" clId="{CA6A4C79-D117-4466-ABEA-3FB005704BED}" dt="2024-04-01T02:32:46.791" v="22" actId="21"/>
          <ac:graphicFrameMkLst>
            <pc:docMk/>
            <pc:sldMk cId="2878178469" sldId="2147476294"/>
            <ac:graphicFrameMk id="2" creationId="{8095223A-390D-26BF-D792-22AA3FE00931}"/>
          </ac:graphicFrameMkLst>
        </pc:graphicFrameChg>
        <pc:graphicFrameChg chg="mod modGraphic">
          <ac:chgData name="Tường SKHĐT" userId="ab9568c39a88b08a" providerId="LiveId" clId="{CA6A4C79-D117-4466-ABEA-3FB005704BED}" dt="2024-04-01T03:11:26.445" v="127" actId="122"/>
          <ac:graphicFrameMkLst>
            <pc:docMk/>
            <pc:sldMk cId="2878178469" sldId="2147476294"/>
            <ac:graphicFrameMk id="3" creationId="{DE30DFA6-7ED6-8A43-6DF4-DFFF021A2E22}"/>
          </ac:graphicFrameMkLst>
        </pc:graphicFrameChg>
      </pc:sldChg>
      <pc:sldChg chg="delSp modSp mod">
        <pc:chgData name="Tường SKHĐT" userId="ab9568c39a88b08a" providerId="LiveId" clId="{CA6A4C79-D117-4466-ABEA-3FB005704BED}" dt="2024-04-01T02:35:58.129" v="53" actId="6549"/>
        <pc:sldMkLst>
          <pc:docMk/>
          <pc:sldMk cId="3597625721" sldId="2147476295"/>
        </pc:sldMkLst>
        <pc:graphicFrameChg chg="mod modGraphic">
          <ac:chgData name="Tường SKHĐT" userId="ab9568c39a88b08a" providerId="LiveId" clId="{CA6A4C79-D117-4466-ABEA-3FB005704BED}" dt="2024-04-01T02:35:58.129" v="53" actId="6549"/>
          <ac:graphicFrameMkLst>
            <pc:docMk/>
            <pc:sldMk cId="3597625721" sldId="2147476295"/>
            <ac:graphicFrameMk id="2" creationId="{290064A0-B4EB-0485-81B9-FB0C3369B730}"/>
          </ac:graphicFrameMkLst>
        </pc:graphicFrameChg>
        <pc:graphicFrameChg chg="del">
          <ac:chgData name="Tường SKHĐT" userId="ab9568c39a88b08a" providerId="LiveId" clId="{CA6A4C79-D117-4466-ABEA-3FB005704BED}" dt="2024-04-01T02:32:53.093" v="24" actId="21"/>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CA6A4C79-D117-4466-ABEA-3FB005704BED}" dt="2024-04-01T02:37:09.965" v="60" actId="1076"/>
        <pc:sldMkLst>
          <pc:docMk/>
          <pc:sldMk cId="3503445169" sldId="2147476296"/>
        </pc:sldMkLst>
        <pc:graphicFrameChg chg="mod modGraphic">
          <ac:chgData name="Tường SKHĐT" userId="ab9568c39a88b08a" providerId="LiveId" clId="{CA6A4C79-D117-4466-ABEA-3FB005704BED}" dt="2024-04-01T02:37:09.965" v="60" actId="1076"/>
          <ac:graphicFrameMkLst>
            <pc:docMk/>
            <pc:sldMk cId="3503445169" sldId="2147476296"/>
            <ac:graphicFrameMk id="2" creationId="{63B64B00-9B3D-C118-3447-A40F4BC26D40}"/>
          </ac:graphicFrameMkLst>
        </pc:graphicFrameChg>
        <pc:graphicFrameChg chg="del">
          <ac:chgData name="Tường SKHĐT" userId="ab9568c39a88b08a" providerId="LiveId" clId="{CA6A4C79-D117-4466-ABEA-3FB005704BED}" dt="2024-04-01T02:32:56.305" v="25" actId="21"/>
          <ac:graphicFrameMkLst>
            <pc:docMk/>
            <pc:sldMk cId="3503445169" sldId="2147476296"/>
            <ac:graphicFrameMk id="4" creationId="{15B009A1-B5B8-A8CC-2F73-C0EE64A74A5B}"/>
          </ac:graphicFrameMkLst>
        </pc:graphicFrameChg>
      </pc:sldChg>
      <pc:sldChg chg="delSp modSp mod">
        <pc:chgData name="Tường SKHĐT" userId="ab9568c39a88b08a" providerId="LiveId" clId="{CA6A4C79-D117-4466-ABEA-3FB005704BED}" dt="2024-04-01T02:37:44.627" v="68" actId="1076"/>
        <pc:sldMkLst>
          <pc:docMk/>
          <pc:sldMk cId="57984394" sldId="2147476297"/>
        </pc:sldMkLst>
        <pc:graphicFrameChg chg="del">
          <ac:chgData name="Tường SKHĐT" userId="ab9568c39a88b08a" providerId="LiveId" clId="{CA6A4C79-D117-4466-ABEA-3FB005704BED}" dt="2024-04-01T02:32:59.519" v="26" actId="21"/>
          <ac:graphicFrameMkLst>
            <pc:docMk/>
            <pc:sldMk cId="57984394" sldId="2147476297"/>
            <ac:graphicFrameMk id="2" creationId="{2C1B8387-9EC7-A9F8-27A8-883765C3814E}"/>
          </ac:graphicFrameMkLst>
        </pc:graphicFrameChg>
        <pc:graphicFrameChg chg="mod modGraphic">
          <ac:chgData name="Tường SKHĐT" userId="ab9568c39a88b08a" providerId="LiveId" clId="{CA6A4C79-D117-4466-ABEA-3FB005704BED}" dt="2024-04-01T02:37:44.627" v="68" actId="1076"/>
          <ac:graphicFrameMkLst>
            <pc:docMk/>
            <pc:sldMk cId="57984394" sldId="2147476297"/>
            <ac:graphicFrameMk id="3" creationId="{94AB81E9-7361-D149-967C-EBB0931F3C9A}"/>
          </ac:graphicFrameMkLst>
        </pc:graphicFrameChg>
      </pc:sldChg>
      <pc:sldChg chg="delSp modSp mod">
        <pc:chgData name="Tường SKHĐT" userId="ab9568c39a88b08a" providerId="LiveId" clId="{CA6A4C79-D117-4466-ABEA-3FB005704BED}" dt="2024-04-01T04:42:16.539" v="357" actId="1076"/>
        <pc:sldMkLst>
          <pc:docMk/>
          <pc:sldMk cId="1396951847" sldId="2147476299"/>
        </pc:sldMkLst>
        <pc:graphicFrameChg chg="mod modGraphic">
          <ac:chgData name="Tường SKHĐT" userId="ab9568c39a88b08a" providerId="LiveId" clId="{CA6A4C79-D117-4466-ABEA-3FB005704BED}" dt="2024-04-01T04:42:16.539" v="357" actId="1076"/>
          <ac:graphicFrameMkLst>
            <pc:docMk/>
            <pc:sldMk cId="1396951847" sldId="2147476299"/>
            <ac:graphicFrameMk id="2" creationId="{EAB82F56-F0E3-445B-2B47-A19CF82C3089}"/>
          </ac:graphicFrameMkLst>
        </pc:graphicFrameChg>
        <pc:graphicFrameChg chg="del">
          <ac:chgData name="Tường SKHĐT" userId="ab9568c39a88b08a" providerId="LiveId" clId="{CA6A4C79-D117-4466-ABEA-3FB005704BED}" dt="2024-04-01T02:33:07.245" v="28" actId="21"/>
          <ac:graphicFrameMkLst>
            <pc:docMk/>
            <pc:sldMk cId="1396951847" sldId="2147476299"/>
            <ac:graphicFrameMk id="2" creationId="{F5CEF667-DBEF-17BB-F57B-D98006F9FA54}"/>
          </ac:graphicFrameMkLst>
        </pc:graphicFrameChg>
        <pc:graphicFrameChg chg="del mod modGraphic">
          <ac:chgData name="Tường SKHĐT" userId="ab9568c39a88b08a" providerId="LiveId" clId="{CA6A4C79-D117-4466-ABEA-3FB005704BED}" dt="2024-04-01T04:41:51.711" v="349" actId="21"/>
          <ac:graphicFrameMkLst>
            <pc:docMk/>
            <pc:sldMk cId="1396951847" sldId="2147476299"/>
            <ac:graphicFrameMk id="3" creationId="{DCEA3944-594F-D124-BBC1-A6C65CEABB11}"/>
          </ac:graphicFrameMkLst>
        </pc:graphicFrameChg>
      </pc:sldChg>
      <pc:sldChg chg="delSp modSp mod">
        <pc:chgData name="Tường SKHĐT" userId="ab9568c39a88b08a" providerId="LiveId" clId="{CA6A4C79-D117-4466-ABEA-3FB005704BED}" dt="2024-04-01T03:11:09.606" v="122" actId="207"/>
        <pc:sldMkLst>
          <pc:docMk/>
          <pc:sldMk cId="2109460124" sldId="2147476300"/>
        </pc:sldMkLst>
        <pc:graphicFrameChg chg="del">
          <ac:chgData name="Tường SKHĐT" userId="ab9568c39a88b08a" providerId="LiveId" clId="{CA6A4C79-D117-4466-ABEA-3FB005704BED}" dt="2024-04-01T02:33:10.239" v="29" actId="21"/>
          <ac:graphicFrameMkLst>
            <pc:docMk/>
            <pc:sldMk cId="2109460124" sldId="2147476300"/>
            <ac:graphicFrameMk id="2" creationId="{D33FB98A-FC48-4EDA-8098-E4E9C5504688}"/>
          </ac:graphicFrameMkLst>
        </pc:graphicFrameChg>
        <pc:graphicFrameChg chg="mod modGraphic">
          <ac:chgData name="Tường SKHĐT" userId="ab9568c39a88b08a" providerId="LiveId" clId="{CA6A4C79-D117-4466-ABEA-3FB005704BED}" dt="2024-04-01T03:11:09.606" v="122" actId="207"/>
          <ac:graphicFrameMkLst>
            <pc:docMk/>
            <pc:sldMk cId="2109460124" sldId="2147476300"/>
            <ac:graphicFrameMk id="3" creationId="{C2DC9862-746D-6EEA-F22A-5F1F66F1C601}"/>
          </ac:graphicFrameMkLst>
        </pc:graphicFrameChg>
      </pc:sldChg>
      <pc:sldChg chg="delSp modSp mod">
        <pc:chgData name="Tường SKHĐT" userId="ab9568c39a88b08a" providerId="LiveId" clId="{CA6A4C79-D117-4466-ABEA-3FB005704BED}" dt="2024-04-01T02:41:50.583" v="104" actId="14100"/>
        <pc:sldMkLst>
          <pc:docMk/>
          <pc:sldMk cId="167876669" sldId="2147476301"/>
        </pc:sldMkLst>
        <pc:graphicFrameChg chg="mod modGraphic">
          <ac:chgData name="Tường SKHĐT" userId="ab9568c39a88b08a" providerId="LiveId" clId="{CA6A4C79-D117-4466-ABEA-3FB005704BED}" dt="2024-04-01T02:41:50.583" v="104" actId="14100"/>
          <ac:graphicFrameMkLst>
            <pc:docMk/>
            <pc:sldMk cId="167876669" sldId="2147476301"/>
            <ac:graphicFrameMk id="2" creationId="{8B6CFCBE-20E0-F07A-A0D4-942C428C03F5}"/>
          </ac:graphicFrameMkLst>
        </pc:graphicFrameChg>
        <pc:graphicFrameChg chg="del">
          <ac:chgData name="Tường SKHĐT" userId="ab9568c39a88b08a" providerId="LiveId" clId="{CA6A4C79-D117-4466-ABEA-3FB005704BED}" dt="2024-04-01T02:33:13.232" v="30" actId="21"/>
          <ac:graphicFrameMkLst>
            <pc:docMk/>
            <pc:sldMk cId="167876669" sldId="2147476301"/>
            <ac:graphicFrameMk id="3" creationId="{8E420746-9A5C-B59D-7FA5-2B3C0AAE539B}"/>
          </ac:graphicFrameMkLst>
        </pc:graphicFrameChg>
      </pc:sldChg>
      <pc:sldChg chg="modSp mod">
        <pc:chgData name="Tường SKHĐT" userId="ab9568c39a88b08a" providerId="LiveId" clId="{CA6A4C79-D117-4466-ABEA-3FB005704BED}" dt="2024-04-01T04:08:07.375" v="181" actId="20577"/>
        <pc:sldMkLst>
          <pc:docMk/>
          <pc:sldMk cId="3671866131" sldId="2147476307"/>
        </pc:sldMkLst>
        <pc:graphicFrameChg chg="mod modGraphic">
          <ac:chgData name="Tường SKHĐT" userId="ab9568c39a88b08a" providerId="LiveId" clId="{CA6A4C79-D117-4466-ABEA-3FB005704BED}" dt="2024-04-01T04:08:07.375" v="181" actId="20577"/>
          <ac:graphicFrameMkLst>
            <pc:docMk/>
            <pc:sldMk cId="3671866131" sldId="2147476307"/>
            <ac:graphicFrameMk id="7" creationId="{44DF5160-FAD9-6BB3-47D7-3D885B32156A}"/>
          </ac:graphicFrameMkLst>
        </pc:graphicFrameChg>
      </pc:sldChg>
      <pc:sldChg chg="add">
        <pc:chgData name="Tường SKHĐT" userId="ab9568c39a88b08a" providerId="LiveId" clId="{CA6A4C79-D117-4466-ABEA-3FB005704BED}" dt="2024-04-01T04:41:48.669" v="348" actId="2890"/>
        <pc:sldMkLst>
          <pc:docMk/>
          <pc:sldMk cId="126548547" sldId="2147476311"/>
        </pc:sldMkLst>
      </pc:sldChg>
      <pc:sldChg chg="add">
        <pc:chgData name="Tường SKHĐT" userId="ab9568c39a88b08a" providerId="LiveId" clId="{CA6A4C79-D117-4466-ABEA-3FB005704BED}" dt="2024-04-01T04:43:35.159" v="358" actId="2890"/>
        <pc:sldMkLst>
          <pc:docMk/>
          <pc:sldMk cId="3230991089" sldId="2147476312"/>
        </pc:sldMkLst>
      </pc:sldChg>
    </pc:docChg>
  </pc:docChgLst>
  <pc:docChgLst>
    <pc:chgData name="Tường SKHĐT" userId="ab9568c39a88b08a" providerId="LiveId" clId="{C6E472F8-41AD-497C-898C-D43EFA5220BA}"/>
    <pc:docChg chg="undo custSel addSld delSld modSld">
      <pc:chgData name="Tường SKHĐT" userId="ab9568c39a88b08a" providerId="LiveId" clId="{C6E472F8-41AD-497C-898C-D43EFA5220BA}" dt="2024-05-30T06:53:02.709" v="384" actId="1076"/>
      <pc:docMkLst>
        <pc:docMk/>
      </pc:docMkLst>
      <pc:sldChg chg="del">
        <pc:chgData name="Tường SKHĐT" userId="ab9568c39a88b08a" providerId="LiveId" clId="{C6E472F8-41AD-497C-898C-D43EFA5220BA}" dt="2024-05-30T06:22:28.644" v="109" actId="2696"/>
        <pc:sldMkLst>
          <pc:docMk/>
          <pc:sldMk cId="98016993" sldId="2147473493"/>
        </pc:sldMkLst>
      </pc:sldChg>
      <pc:sldChg chg="del">
        <pc:chgData name="Tường SKHĐT" userId="ab9568c39a88b08a" providerId="LiveId" clId="{C6E472F8-41AD-497C-898C-D43EFA5220BA}" dt="2024-05-30T06:33:05.972" v="270" actId="2696"/>
        <pc:sldMkLst>
          <pc:docMk/>
          <pc:sldMk cId="1368355341" sldId="2147473873"/>
        </pc:sldMkLst>
      </pc:sldChg>
      <pc:sldChg chg="modSp add del mod">
        <pc:chgData name="Tường SKHĐT" userId="ab9568c39a88b08a" providerId="LiveId" clId="{C6E472F8-41AD-497C-898C-D43EFA5220BA}" dt="2024-05-30T06:38:14.086" v="332" actId="27918"/>
        <pc:sldMkLst>
          <pc:docMk/>
          <pc:sldMk cId="1717178828" sldId="2147474062"/>
        </pc:sldMkLst>
        <pc:spChg chg="mod">
          <ac:chgData name="Tường SKHĐT" userId="ab9568c39a88b08a" providerId="LiveId" clId="{C6E472F8-41AD-497C-898C-D43EFA5220BA}" dt="2024-05-30T06:34:20.334" v="281" actId="20577"/>
          <ac:spMkLst>
            <pc:docMk/>
            <pc:sldMk cId="1717178828" sldId="2147474062"/>
            <ac:spMk id="5" creationId="{2D7B1C94-3144-9F41-1D7D-28462A49E0A1}"/>
          </ac:spMkLst>
        </pc:spChg>
        <pc:graphicFrameChg chg="mod">
          <ac:chgData name="Tường SKHĐT" userId="ab9568c39a88b08a" providerId="LiveId" clId="{C6E472F8-41AD-497C-898C-D43EFA5220BA}" dt="2024-05-30T06:36:08.620" v="308" actId="20577"/>
          <ac:graphicFrameMkLst>
            <pc:docMk/>
            <pc:sldMk cId="1717178828" sldId="2147474062"/>
            <ac:graphicFrameMk id="4" creationId="{05525E3A-345C-05CF-789A-93E9F1CA2ECD}"/>
          </ac:graphicFrameMkLst>
        </pc:graphicFrameChg>
      </pc:sldChg>
      <pc:sldChg chg="del">
        <pc:chgData name="Tường SKHĐT" userId="ab9568c39a88b08a" providerId="LiveId" clId="{C6E472F8-41AD-497C-898C-D43EFA5220BA}" dt="2024-05-30T06:31:29.659" v="199" actId="2696"/>
        <pc:sldMkLst>
          <pc:docMk/>
          <pc:sldMk cId="1429449759" sldId="2147474098"/>
        </pc:sldMkLst>
      </pc:sldChg>
      <pc:sldChg chg="modSp mod">
        <pc:chgData name="Tường SKHĐT" userId="ab9568c39a88b08a" providerId="LiveId" clId="{C6E472F8-41AD-497C-898C-D43EFA5220BA}" dt="2024-05-30T06:22:08.306" v="76" actId="1076"/>
        <pc:sldMkLst>
          <pc:docMk/>
          <pc:sldMk cId="1855791898" sldId="2147474108"/>
        </pc:sldMkLst>
        <pc:spChg chg="mod">
          <ac:chgData name="Tường SKHĐT" userId="ab9568c39a88b08a" providerId="LiveId" clId="{C6E472F8-41AD-497C-898C-D43EFA5220BA}" dt="2024-05-30T06:22:08.306" v="76" actId="1076"/>
          <ac:spMkLst>
            <pc:docMk/>
            <pc:sldMk cId="1855791898" sldId="2147474108"/>
            <ac:spMk id="2" creationId="{293E168C-8042-5B4E-A5A4-A5BF693AE2D6}"/>
          </ac:spMkLst>
        </pc:spChg>
      </pc:sldChg>
      <pc:sldChg chg="modSp mod">
        <pc:chgData name="Tường SKHĐT" userId="ab9568c39a88b08a" providerId="LiveId" clId="{C6E472F8-41AD-497C-898C-D43EFA5220BA}" dt="2024-05-30T06:22:18.120" v="108" actId="20577"/>
        <pc:sldMkLst>
          <pc:docMk/>
          <pc:sldMk cId="2625301549" sldId="2147474109"/>
        </pc:sldMkLst>
        <pc:spChg chg="mod">
          <ac:chgData name="Tường SKHĐT" userId="ab9568c39a88b08a" providerId="LiveId" clId="{C6E472F8-41AD-497C-898C-D43EFA5220BA}" dt="2024-05-30T06:22:18.120" v="108" actId="20577"/>
          <ac:spMkLst>
            <pc:docMk/>
            <pc:sldMk cId="2625301549" sldId="2147474109"/>
            <ac:spMk id="4" creationId="{A8ED73C0-6DEB-F036-A81D-A84B4FA62951}"/>
          </ac:spMkLst>
        </pc:spChg>
      </pc:sldChg>
      <pc:sldChg chg="del">
        <pc:chgData name="Tường SKHĐT" userId="ab9568c39a88b08a" providerId="LiveId" clId="{C6E472F8-41AD-497C-898C-D43EFA5220BA}" dt="2024-05-30T06:31:29.659" v="199" actId="2696"/>
        <pc:sldMkLst>
          <pc:docMk/>
          <pc:sldMk cId="1148494934" sldId="2147476289"/>
        </pc:sldMkLst>
      </pc:sldChg>
      <pc:sldChg chg="del">
        <pc:chgData name="Tường SKHĐT" userId="ab9568c39a88b08a" providerId="LiveId" clId="{C6E472F8-41AD-497C-898C-D43EFA5220BA}" dt="2024-05-30T06:31:29.659" v="199" actId="2696"/>
        <pc:sldMkLst>
          <pc:docMk/>
          <pc:sldMk cId="688313979" sldId="2147476290"/>
        </pc:sldMkLst>
      </pc:sldChg>
      <pc:sldChg chg="del">
        <pc:chgData name="Tường SKHĐT" userId="ab9568c39a88b08a" providerId="LiveId" clId="{C6E472F8-41AD-497C-898C-D43EFA5220BA}" dt="2024-05-30T06:31:29.659" v="199" actId="2696"/>
        <pc:sldMkLst>
          <pc:docMk/>
          <pc:sldMk cId="3750809582" sldId="2147476292"/>
        </pc:sldMkLst>
      </pc:sldChg>
      <pc:sldChg chg="del">
        <pc:chgData name="Tường SKHĐT" userId="ab9568c39a88b08a" providerId="LiveId" clId="{C6E472F8-41AD-497C-898C-D43EFA5220BA}" dt="2024-05-30T06:31:29.659" v="199" actId="2696"/>
        <pc:sldMkLst>
          <pc:docMk/>
          <pc:sldMk cId="1622498757" sldId="2147476293"/>
        </pc:sldMkLst>
      </pc:sldChg>
      <pc:sldChg chg="del">
        <pc:chgData name="Tường SKHĐT" userId="ab9568c39a88b08a" providerId="LiveId" clId="{C6E472F8-41AD-497C-898C-D43EFA5220BA}" dt="2024-05-30T06:31:29.659" v="199" actId="2696"/>
        <pc:sldMkLst>
          <pc:docMk/>
          <pc:sldMk cId="2878178469" sldId="2147476294"/>
        </pc:sldMkLst>
      </pc:sldChg>
      <pc:sldChg chg="del">
        <pc:chgData name="Tường SKHĐT" userId="ab9568c39a88b08a" providerId="LiveId" clId="{C6E472F8-41AD-497C-898C-D43EFA5220BA}" dt="2024-05-30T06:31:29.659" v="199" actId="2696"/>
        <pc:sldMkLst>
          <pc:docMk/>
          <pc:sldMk cId="3597625721" sldId="2147476295"/>
        </pc:sldMkLst>
      </pc:sldChg>
      <pc:sldChg chg="del">
        <pc:chgData name="Tường SKHĐT" userId="ab9568c39a88b08a" providerId="LiveId" clId="{C6E472F8-41AD-497C-898C-D43EFA5220BA}" dt="2024-05-30T06:31:29.659" v="199" actId="2696"/>
        <pc:sldMkLst>
          <pc:docMk/>
          <pc:sldMk cId="3503445169" sldId="2147476296"/>
        </pc:sldMkLst>
      </pc:sldChg>
      <pc:sldChg chg="del">
        <pc:chgData name="Tường SKHĐT" userId="ab9568c39a88b08a" providerId="LiveId" clId="{C6E472F8-41AD-497C-898C-D43EFA5220BA}" dt="2024-05-30T06:31:29.659" v="199" actId="2696"/>
        <pc:sldMkLst>
          <pc:docMk/>
          <pc:sldMk cId="57984394" sldId="2147476297"/>
        </pc:sldMkLst>
      </pc:sldChg>
      <pc:sldChg chg="del">
        <pc:chgData name="Tường SKHĐT" userId="ab9568c39a88b08a" providerId="LiveId" clId="{C6E472F8-41AD-497C-898C-D43EFA5220BA}" dt="2024-05-30T06:31:29.659" v="199" actId="2696"/>
        <pc:sldMkLst>
          <pc:docMk/>
          <pc:sldMk cId="1396951847" sldId="2147476299"/>
        </pc:sldMkLst>
      </pc:sldChg>
      <pc:sldChg chg="del">
        <pc:chgData name="Tường SKHĐT" userId="ab9568c39a88b08a" providerId="LiveId" clId="{C6E472F8-41AD-497C-898C-D43EFA5220BA}" dt="2024-05-30T06:31:29.659" v="199" actId="2696"/>
        <pc:sldMkLst>
          <pc:docMk/>
          <pc:sldMk cId="2109460124" sldId="2147476300"/>
        </pc:sldMkLst>
      </pc:sldChg>
      <pc:sldChg chg="del">
        <pc:chgData name="Tường SKHĐT" userId="ab9568c39a88b08a" providerId="LiveId" clId="{C6E472F8-41AD-497C-898C-D43EFA5220BA}" dt="2024-05-30T06:31:29.659" v="199" actId="2696"/>
        <pc:sldMkLst>
          <pc:docMk/>
          <pc:sldMk cId="167876669" sldId="2147476301"/>
        </pc:sldMkLst>
      </pc:sldChg>
      <pc:sldChg chg="modSp mod">
        <pc:chgData name="Tường SKHĐT" userId="ab9568c39a88b08a" providerId="LiveId" clId="{C6E472F8-41AD-497C-898C-D43EFA5220BA}" dt="2024-05-30T06:32:17.641" v="257" actId="20577"/>
        <pc:sldMkLst>
          <pc:docMk/>
          <pc:sldMk cId="3671866131" sldId="2147476307"/>
        </pc:sldMkLst>
        <pc:graphicFrameChg chg="modGraphic">
          <ac:chgData name="Tường SKHĐT" userId="ab9568c39a88b08a" providerId="LiveId" clId="{C6E472F8-41AD-497C-898C-D43EFA5220BA}" dt="2024-05-30T06:32:17.641" v="25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C6E472F8-41AD-497C-898C-D43EFA5220BA}" dt="2024-05-30T06:32:46.401" v="269"/>
        <pc:sldMkLst>
          <pc:docMk/>
          <pc:sldMk cId="3507308410" sldId="2147476308"/>
        </pc:sldMkLst>
        <pc:graphicFrameChg chg="mod modGraphic">
          <ac:chgData name="Tường SKHĐT" userId="ab9568c39a88b08a" providerId="LiveId" clId="{C6E472F8-41AD-497C-898C-D43EFA5220BA}" dt="2024-05-30T06:32:46.401" v="269"/>
          <ac:graphicFrameMkLst>
            <pc:docMk/>
            <pc:sldMk cId="3507308410" sldId="2147476308"/>
            <ac:graphicFrameMk id="2" creationId="{31E293B0-03EB-1126-CC36-0FB46D860D19}"/>
          </ac:graphicFrameMkLst>
        </pc:graphicFrameChg>
      </pc:sldChg>
      <pc:sldChg chg="modSp mod">
        <pc:chgData name="Tường SKHĐT" userId="ab9568c39a88b08a" providerId="LiveId" clId="{C6E472F8-41AD-497C-898C-D43EFA5220BA}" dt="2024-05-30T06:32:32.188" v="263" actId="20577"/>
        <pc:sldMkLst>
          <pc:docMk/>
          <pc:sldMk cId="2708796945" sldId="2147476309"/>
        </pc:sldMkLst>
        <pc:graphicFrameChg chg="mod modGraphic">
          <ac:chgData name="Tường SKHĐT" userId="ab9568c39a88b08a" providerId="LiveId" clId="{C6E472F8-41AD-497C-898C-D43EFA5220BA}" dt="2024-05-30T06:32:32.188" v="263" actId="20577"/>
          <ac:graphicFrameMkLst>
            <pc:docMk/>
            <pc:sldMk cId="2708796945" sldId="2147476309"/>
            <ac:graphicFrameMk id="2" creationId="{A71EE609-E73A-BAEF-94F0-790BCB3668E1}"/>
          </ac:graphicFrameMkLst>
        </pc:graphicFrameChg>
      </pc:sldChg>
      <pc:sldChg chg="del">
        <pc:chgData name="Tường SKHĐT" userId="ab9568c39a88b08a" providerId="LiveId" clId="{C6E472F8-41AD-497C-898C-D43EFA5220BA}" dt="2024-05-30T06:33:05.972" v="270" actId="2696"/>
        <pc:sldMkLst>
          <pc:docMk/>
          <pc:sldMk cId="2459833446" sldId="2147476310"/>
        </pc:sldMkLst>
      </pc:sldChg>
      <pc:sldChg chg="del">
        <pc:chgData name="Tường SKHĐT" userId="ab9568c39a88b08a" providerId="LiveId" clId="{C6E472F8-41AD-497C-898C-D43EFA5220BA}" dt="2024-05-30T06:31:29.659" v="199" actId="2696"/>
        <pc:sldMkLst>
          <pc:docMk/>
          <pc:sldMk cId="2103619683" sldId="2147476314"/>
        </pc:sldMkLst>
      </pc:sldChg>
      <pc:sldChg chg="add del">
        <pc:chgData name="Tường SKHĐT" userId="ab9568c39a88b08a" providerId="LiveId" clId="{C6E472F8-41AD-497C-898C-D43EFA5220BA}" dt="2024-05-30T06:36:46.111" v="314" actId="2696"/>
        <pc:sldMkLst>
          <pc:docMk/>
          <pc:sldMk cId="1011041543" sldId="2147476316"/>
        </pc:sldMkLst>
      </pc:sldChg>
      <pc:sldChg chg="add del">
        <pc:chgData name="Tường SKHĐT" userId="ab9568c39a88b08a" providerId="LiveId" clId="{C6E472F8-41AD-497C-898C-D43EFA5220BA}" dt="2024-05-30T06:50:02.735" v="338" actId="2696"/>
        <pc:sldMkLst>
          <pc:docMk/>
          <pc:sldMk cId="1062573517" sldId="2147476316"/>
        </pc:sldMkLst>
      </pc:sldChg>
      <pc:sldChg chg="add del">
        <pc:chgData name="Tường SKHĐT" userId="ab9568c39a88b08a" providerId="LiveId" clId="{C6E472F8-41AD-497C-898C-D43EFA5220BA}" dt="2024-05-30T06:38:31.405" v="333" actId="2696"/>
        <pc:sldMkLst>
          <pc:docMk/>
          <pc:sldMk cId="4244487325" sldId="2147476317"/>
        </pc:sldMkLst>
      </pc:sldChg>
      <pc:sldMasterChg chg="delSldLayout">
        <pc:chgData name="Tường SKHĐT" userId="ab9568c39a88b08a" providerId="LiveId" clId="{C6E472F8-41AD-497C-898C-D43EFA5220BA}" dt="2024-05-30T06:22:28.644" v="109" actId="2696"/>
        <pc:sldMasterMkLst>
          <pc:docMk/>
          <pc:sldMasterMk cId="2420206097" sldId="2147483648"/>
        </pc:sldMasterMkLst>
        <pc:sldLayoutChg chg="del">
          <pc:chgData name="Tường SKHĐT" userId="ab9568c39a88b08a" providerId="LiveId" clId="{C6E472F8-41AD-497C-898C-D43EFA5220BA}" dt="2024-05-30T06:22:28.644" v="109" actId="2696"/>
          <pc:sldLayoutMkLst>
            <pc:docMk/>
            <pc:sldMasterMk cId="2420206097" sldId="2147483648"/>
            <pc:sldLayoutMk cId="3434315843" sldId="2147483944"/>
          </pc:sldLayoutMkLst>
        </pc:sldLayoutChg>
      </pc:sldMasterChg>
    </pc:docChg>
  </pc:docChgLst>
  <pc:docChgLst>
    <pc:chgData name="Tường SKHĐT" userId="ab9568c39a88b08a" providerId="LiveId" clId="{ED837E83-5DA9-4A22-A980-283A9B7F4455}"/>
    <pc:docChg chg="modSld">
      <pc:chgData name="Tường SKHĐT" userId="ab9568c39a88b08a" providerId="LiveId" clId="{ED837E83-5DA9-4A22-A980-283A9B7F4455}" dt="2024-09-04T09:59:56.225" v="14" actId="1035"/>
      <pc:docMkLst>
        <pc:docMk/>
      </pc:docMkLst>
    </pc:docChg>
  </pc:docChgLst>
  <pc:docChgLst>
    <pc:chgData name="Tường SKHĐT" userId="ab9568c39a88b08a" providerId="LiveId" clId="{E87EABFD-E24C-40C1-A015-A7AF255A7FEA}"/>
    <pc:docChg chg="undo custSel addSld delSld modSld">
      <pc:chgData name="Tường SKHĐT" userId="ab9568c39a88b08a" providerId="LiveId" clId="{E87EABFD-E24C-40C1-A015-A7AF255A7FEA}" dt="2024-08-29T04:26:25.469" v="226" actId="20577"/>
      <pc:docMkLst>
        <pc:docMk/>
      </pc:docMkLst>
      <pc:sldChg chg="modSp mod">
        <pc:chgData name="Tường SKHĐT" userId="ab9568c39a88b08a" providerId="LiveId" clId="{E87EABFD-E24C-40C1-A015-A7AF255A7FEA}" dt="2024-08-29T04:06:28.542" v="62" actId="20577"/>
        <pc:sldMkLst>
          <pc:docMk/>
          <pc:sldMk cId="3788652331" sldId="2147473664"/>
        </pc:sldMkLst>
        <pc:graphicFrameChg chg="modGraphic">
          <ac:chgData name="Tường SKHĐT" userId="ab9568c39a88b08a" providerId="LiveId" clId="{E87EABFD-E24C-40C1-A015-A7AF255A7FEA}" dt="2024-08-29T04:06:28.542" v="62"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E87EABFD-E24C-40C1-A015-A7AF255A7FEA}" dt="2024-08-29T04:07:07.336" v="82" actId="20577"/>
        <pc:sldMkLst>
          <pc:docMk/>
          <pc:sldMk cId="293803616" sldId="2147473681"/>
        </pc:sldMkLst>
        <pc:graphicFrameChg chg="modGraphic">
          <ac:chgData name="Tường SKHĐT" userId="ab9568c39a88b08a" providerId="LiveId" clId="{E87EABFD-E24C-40C1-A015-A7AF255A7FEA}" dt="2024-08-29T04:07:07.336" v="82" actId="20577"/>
          <ac:graphicFrameMkLst>
            <pc:docMk/>
            <pc:sldMk cId="293803616" sldId="2147473681"/>
            <ac:graphicFrameMk id="8" creationId="{B5E5335D-2EED-82AF-3A59-FAE8BB94EAE1}"/>
          </ac:graphicFrameMkLst>
        </pc:graphicFrameChg>
      </pc:sldChg>
      <pc:sldChg chg="modSp mod">
        <pc:chgData name="Tường SKHĐT" userId="ab9568c39a88b08a" providerId="LiveId" clId="{E87EABFD-E24C-40C1-A015-A7AF255A7FEA}" dt="2024-08-29T04:06:33.267" v="64" actId="20577"/>
        <pc:sldMkLst>
          <pc:docMk/>
          <pc:sldMk cId="3744426745" sldId="2147473737"/>
        </pc:sldMkLst>
        <pc:graphicFrameChg chg="modGraphic">
          <ac:chgData name="Tường SKHĐT" userId="ab9568c39a88b08a" providerId="LiveId" clId="{E87EABFD-E24C-40C1-A015-A7AF255A7FEA}" dt="2024-08-29T04:06:33.267" v="64" actId="20577"/>
          <ac:graphicFrameMkLst>
            <pc:docMk/>
            <pc:sldMk cId="3744426745" sldId="2147473737"/>
            <ac:graphicFrameMk id="3" creationId="{1243D2EC-FD70-31EF-486E-0289B57D5A19}"/>
          </ac:graphicFrameMkLst>
        </pc:graphicFrameChg>
      </pc:sldChg>
      <pc:sldChg chg="modSp mod">
        <pc:chgData name="Tường SKHĐT" userId="ab9568c39a88b08a" providerId="LiveId" clId="{E87EABFD-E24C-40C1-A015-A7AF255A7FEA}" dt="2024-08-29T04:07:37.305" v="93" actId="20577"/>
        <pc:sldMkLst>
          <pc:docMk/>
          <pc:sldMk cId="374992807" sldId="2147473797"/>
        </pc:sldMkLst>
        <pc:graphicFrameChg chg="modGraphic">
          <ac:chgData name="Tường SKHĐT" userId="ab9568c39a88b08a" providerId="LiveId" clId="{E87EABFD-E24C-40C1-A015-A7AF255A7FEA}" dt="2024-08-29T04:07:37.305" v="93" actId="20577"/>
          <ac:graphicFrameMkLst>
            <pc:docMk/>
            <pc:sldMk cId="374992807" sldId="2147473797"/>
            <ac:graphicFrameMk id="7" creationId="{8C111DB2-3155-8868-4AD6-91C52E56A6E9}"/>
          </ac:graphicFrameMkLst>
        </pc:graphicFrameChg>
      </pc:sldChg>
      <pc:sldChg chg="del">
        <pc:chgData name="Tường SKHĐT" userId="ab9568c39a88b08a" providerId="LiveId" clId="{E87EABFD-E24C-40C1-A015-A7AF255A7FEA}" dt="2024-08-29T04:00:50.557" v="6" actId="2696"/>
        <pc:sldMkLst>
          <pc:docMk/>
          <pc:sldMk cId="1368355341" sldId="2147473873"/>
        </pc:sldMkLst>
      </pc:sldChg>
      <pc:sldChg chg="modSp mod">
        <pc:chgData name="Tường SKHĐT" userId="ab9568c39a88b08a" providerId="LiveId" clId="{E87EABFD-E24C-40C1-A015-A7AF255A7FEA}" dt="2024-08-29T04:06:24.102" v="60" actId="20577"/>
        <pc:sldMkLst>
          <pc:docMk/>
          <pc:sldMk cId="667538659" sldId="2147473909"/>
        </pc:sldMkLst>
        <pc:graphicFrameChg chg="modGraphic">
          <ac:chgData name="Tường SKHĐT" userId="ab9568c39a88b08a" providerId="LiveId" clId="{E87EABFD-E24C-40C1-A015-A7AF255A7FEA}" dt="2024-08-29T04:06:24.102" v="60" actId="20577"/>
          <ac:graphicFrameMkLst>
            <pc:docMk/>
            <pc:sldMk cId="667538659" sldId="2147473909"/>
            <ac:graphicFrameMk id="6" creationId="{47027231-95EF-C8CE-4215-B126B807487B}"/>
          </ac:graphicFrameMkLst>
        </pc:graphicFrameChg>
      </pc:sldChg>
      <pc:sldChg chg="modSp mod">
        <pc:chgData name="Tường SKHĐT" userId="ab9568c39a88b08a" providerId="LiveId" clId="{E87EABFD-E24C-40C1-A015-A7AF255A7FEA}" dt="2024-08-29T04:00:38.845" v="3" actId="20577"/>
        <pc:sldMkLst>
          <pc:docMk/>
          <pc:sldMk cId="1855791898" sldId="2147474108"/>
        </pc:sldMkLst>
        <pc:spChg chg="mod">
          <ac:chgData name="Tường SKHĐT" userId="ab9568c39a88b08a" providerId="LiveId" clId="{E87EABFD-E24C-40C1-A015-A7AF255A7FEA}" dt="2024-08-29T04:00:38.845" v="3" actId="20577"/>
          <ac:spMkLst>
            <pc:docMk/>
            <pc:sldMk cId="1855791898" sldId="2147474108"/>
            <ac:spMk id="2" creationId="{293E168C-8042-5B4E-A5A4-A5BF693AE2D6}"/>
          </ac:spMkLst>
        </pc:spChg>
      </pc:sldChg>
      <pc:sldChg chg="modSp mod">
        <pc:chgData name="Tường SKHĐT" userId="ab9568c39a88b08a" providerId="LiveId" clId="{E87EABFD-E24C-40C1-A015-A7AF255A7FEA}" dt="2024-08-29T04:00:42.476" v="5" actId="20577"/>
        <pc:sldMkLst>
          <pc:docMk/>
          <pc:sldMk cId="2625301549" sldId="2147474109"/>
        </pc:sldMkLst>
        <pc:spChg chg="mod">
          <ac:chgData name="Tường SKHĐT" userId="ab9568c39a88b08a" providerId="LiveId" clId="{E87EABFD-E24C-40C1-A015-A7AF255A7FEA}" dt="2024-08-29T04:00:42.476" v="5" actId="20577"/>
          <ac:spMkLst>
            <pc:docMk/>
            <pc:sldMk cId="2625301549" sldId="2147474109"/>
            <ac:spMk id="4" creationId="{A8ED73C0-6DEB-F036-A81D-A84B4FA62951}"/>
          </ac:spMkLst>
        </pc:spChg>
      </pc:sldChg>
      <pc:sldChg chg="modSp mod">
        <pc:chgData name="Tường SKHĐT" userId="ab9568c39a88b08a" providerId="LiveId" clId="{E87EABFD-E24C-40C1-A015-A7AF255A7FEA}" dt="2024-08-29T04:01:10.365" v="8" actId="20577"/>
        <pc:sldMkLst>
          <pc:docMk/>
          <pc:sldMk cId="3735850874" sldId="2147474111"/>
        </pc:sldMkLst>
        <pc:spChg chg="mod">
          <ac:chgData name="Tường SKHĐT" userId="ab9568c39a88b08a" providerId="LiveId" clId="{E87EABFD-E24C-40C1-A015-A7AF255A7FEA}" dt="2024-08-29T04:01:10.365" v="8" actId="20577"/>
          <ac:spMkLst>
            <pc:docMk/>
            <pc:sldMk cId="3735850874" sldId="2147474111"/>
            <ac:spMk id="4" creationId="{A8ED73C0-6DEB-F036-A81D-A84B4FA62951}"/>
          </ac:spMkLst>
        </pc:spChg>
      </pc:sldChg>
      <pc:sldChg chg="modSp mod">
        <pc:chgData name="Tường SKHĐT" userId="ab9568c39a88b08a" providerId="LiveId" clId="{E87EABFD-E24C-40C1-A015-A7AF255A7FEA}" dt="2024-08-29T04:08:11.954" v="113" actId="20577"/>
        <pc:sldMkLst>
          <pc:docMk/>
          <pc:sldMk cId="2446367148" sldId="2147476279"/>
        </pc:sldMkLst>
        <pc:graphicFrameChg chg="modGraphic">
          <ac:chgData name="Tường SKHĐT" userId="ab9568c39a88b08a" providerId="LiveId" clId="{E87EABFD-E24C-40C1-A015-A7AF255A7FEA}" dt="2024-08-29T04:08:11.954" v="113"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E87EABFD-E24C-40C1-A015-A7AF255A7FEA}" dt="2024-08-29T04:07:13.826" v="86" actId="20577"/>
        <pc:sldMkLst>
          <pc:docMk/>
          <pc:sldMk cId="2587634274" sldId="2147476283"/>
        </pc:sldMkLst>
        <pc:graphicFrameChg chg="modGraphic">
          <ac:chgData name="Tường SKHĐT" userId="ab9568c39a88b08a" providerId="LiveId" clId="{E87EABFD-E24C-40C1-A015-A7AF255A7FEA}" dt="2024-08-29T04:07:13.826" v="86" actId="20577"/>
          <ac:graphicFrameMkLst>
            <pc:docMk/>
            <pc:sldMk cId="2587634274" sldId="2147476283"/>
            <ac:graphicFrameMk id="3" creationId="{0B2274AF-63B0-4ECE-D2AB-7AE7B50BCD17}"/>
          </ac:graphicFrameMkLst>
        </pc:graphicFrameChg>
      </pc:sldChg>
      <pc:sldChg chg="modSp mod">
        <pc:chgData name="Tường SKHĐT" userId="ab9568c39a88b08a" providerId="LiveId" clId="{E87EABFD-E24C-40C1-A015-A7AF255A7FEA}" dt="2024-08-29T04:06:56.100" v="78" actId="20577"/>
        <pc:sldMkLst>
          <pc:docMk/>
          <pc:sldMk cId="3778123212" sldId="2147476308"/>
        </pc:sldMkLst>
        <pc:graphicFrameChg chg="modGraphic">
          <ac:chgData name="Tường SKHĐT" userId="ab9568c39a88b08a" providerId="LiveId" clId="{E87EABFD-E24C-40C1-A015-A7AF255A7FEA}" dt="2024-08-29T04:06:56.100" v="78" actId="20577"/>
          <ac:graphicFrameMkLst>
            <pc:docMk/>
            <pc:sldMk cId="3778123212" sldId="2147476308"/>
            <ac:graphicFrameMk id="8" creationId="{B5E5335D-2EED-82AF-3A59-FAE8BB94EAE1}"/>
          </ac:graphicFrameMkLst>
        </pc:graphicFrameChg>
      </pc:sldChg>
      <pc:sldChg chg="modSp mod">
        <pc:chgData name="Tường SKHĐT" userId="ab9568c39a88b08a" providerId="LiveId" clId="{E87EABFD-E24C-40C1-A015-A7AF255A7FEA}" dt="2024-08-29T04:06:43.601" v="72" actId="20577"/>
        <pc:sldMkLst>
          <pc:docMk/>
          <pc:sldMk cId="2203017947" sldId="2147476324"/>
        </pc:sldMkLst>
        <pc:graphicFrameChg chg="modGraphic">
          <ac:chgData name="Tường SKHĐT" userId="ab9568c39a88b08a" providerId="LiveId" clId="{E87EABFD-E24C-40C1-A015-A7AF255A7FEA}" dt="2024-08-29T04:06:43.601" v="72" actId="20577"/>
          <ac:graphicFrameMkLst>
            <pc:docMk/>
            <pc:sldMk cId="2203017947" sldId="2147476324"/>
            <ac:graphicFrameMk id="3" creationId="{1243D2EC-FD70-31EF-486E-0289B57D5A19}"/>
          </ac:graphicFrameMkLst>
        </pc:graphicFrameChg>
      </pc:sldChg>
      <pc:sldChg chg="modSp mod">
        <pc:chgData name="Tường SKHĐT" userId="ab9568c39a88b08a" providerId="LiveId" clId="{E87EABFD-E24C-40C1-A015-A7AF255A7FEA}" dt="2024-08-29T04:08:05.928" v="111" actId="20577"/>
        <pc:sldMkLst>
          <pc:docMk/>
          <pc:sldMk cId="3852474045" sldId="2147476326"/>
        </pc:sldMkLst>
        <pc:spChg chg="mod">
          <ac:chgData name="Tường SKHĐT" userId="ab9568c39a88b08a" providerId="LiveId" clId="{E87EABFD-E24C-40C1-A015-A7AF255A7FEA}" dt="2024-08-29T04:08:05.928" v="111" actId="20577"/>
          <ac:spMkLst>
            <pc:docMk/>
            <pc:sldMk cId="3852474045" sldId="2147476326"/>
            <ac:spMk id="7" creationId="{3D04B034-52E2-772C-5CBC-659F4E57483C}"/>
          </ac:spMkLst>
        </pc:spChg>
      </pc:sldChg>
      <pc:sldChg chg="modSp mod">
        <pc:chgData name="Tường SKHĐT" userId="ab9568c39a88b08a" providerId="LiveId" clId="{E87EABFD-E24C-40C1-A015-A7AF255A7FEA}" dt="2024-08-29T04:08:48.477" v="129" actId="20577"/>
        <pc:sldMkLst>
          <pc:docMk/>
          <pc:sldMk cId="3378022959" sldId="2147476329"/>
        </pc:sldMkLst>
        <pc:graphicFrameChg chg="modGraphic">
          <ac:chgData name="Tường SKHĐT" userId="ab9568c39a88b08a" providerId="LiveId" clId="{E87EABFD-E24C-40C1-A015-A7AF255A7FEA}" dt="2024-08-29T04:08:48.477" v="129" actId="20577"/>
          <ac:graphicFrameMkLst>
            <pc:docMk/>
            <pc:sldMk cId="3378022959" sldId="2147476329"/>
            <ac:graphicFrameMk id="2" creationId="{E9717002-8950-D014-900D-3B8233D4C79C}"/>
          </ac:graphicFrameMkLst>
        </pc:graphicFrameChg>
      </pc:sldChg>
      <pc:sldChg chg="modSp mod">
        <pc:chgData name="Tường SKHĐT" userId="ab9568c39a88b08a" providerId="LiveId" clId="{E87EABFD-E24C-40C1-A015-A7AF255A7FEA}" dt="2024-08-29T04:25:09.049" v="203" actId="20577"/>
        <pc:sldMkLst>
          <pc:docMk/>
          <pc:sldMk cId="423907985" sldId="2147476330"/>
        </pc:sldMkLst>
        <pc:graphicFrameChg chg="modGraphic">
          <ac:chgData name="Tường SKHĐT" userId="ab9568c39a88b08a" providerId="LiveId" clId="{E87EABFD-E24C-40C1-A015-A7AF255A7FEA}" dt="2024-08-29T04:25:06.184" v="201" actId="20577"/>
          <ac:graphicFrameMkLst>
            <pc:docMk/>
            <pc:sldMk cId="423907985" sldId="2147476330"/>
            <ac:graphicFrameMk id="5" creationId="{FCD81441-6287-7131-06BD-FC7F3E7BEDCF}"/>
          </ac:graphicFrameMkLst>
        </pc:graphicFrameChg>
        <pc:graphicFrameChg chg="modGraphic">
          <ac:chgData name="Tường SKHĐT" userId="ab9568c39a88b08a" providerId="LiveId" clId="{E87EABFD-E24C-40C1-A015-A7AF255A7FEA}" dt="2024-08-29T04:25:09.049" v="203" actId="20577"/>
          <ac:graphicFrameMkLst>
            <pc:docMk/>
            <pc:sldMk cId="423907985" sldId="2147476330"/>
            <ac:graphicFrameMk id="6" creationId="{EC08DEE4-3098-93BC-55B7-C174729470AF}"/>
          </ac:graphicFrameMkLst>
        </pc:graphicFrameChg>
      </pc:sldChg>
      <pc:sldChg chg="modSp mod">
        <pc:chgData name="Tường SKHĐT" userId="ab9568c39a88b08a" providerId="LiveId" clId="{E87EABFD-E24C-40C1-A015-A7AF255A7FEA}" dt="2024-08-29T04:26:25.469" v="226" actId="20577"/>
        <pc:sldMkLst>
          <pc:docMk/>
          <pc:sldMk cId="1248626345" sldId="2147476331"/>
        </pc:sldMkLst>
        <pc:spChg chg="mod">
          <ac:chgData name="Tường SKHĐT" userId="ab9568c39a88b08a" providerId="LiveId" clId="{E87EABFD-E24C-40C1-A015-A7AF255A7FEA}" dt="2024-08-29T04:26:10.598" v="210" actId="20577"/>
          <ac:spMkLst>
            <pc:docMk/>
            <pc:sldMk cId="1248626345" sldId="2147476331"/>
            <ac:spMk id="2" creationId="{A2518717-EF87-0090-E7D4-4415084501BD}"/>
          </ac:spMkLst>
        </pc:spChg>
        <pc:spChg chg="mod">
          <ac:chgData name="Tường SKHĐT" userId="ab9568c39a88b08a" providerId="LiveId" clId="{E87EABFD-E24C-40C1-A015-A7AF255A7FEA}" dt="2024-08-29T04:26:13.195" v="214" actId="20577"/>
          <ac:spMkLst>
            <pc:docMk/>
            <pc:sldMk cId="1248626345" sldId="2147476331"/>
            <ac:spMk id="20" creationId="{394D8737-1CA3-C18F-155A-3F82403D4E3B}"/>
          </ac:spMkLst>
        </pc:spChg>
        <pc:spChg chg="mod">
          <ac:chgData name="Tường SKHĐT" userId="ab9568c39a88b08a" providerId="LiveId" clId="{E87EABFD-E24C-40C1-A015-A7AF255A7FEA}" dt="2024-08-29T04:26:25.469" v="226" actId="20577"/>
          <ac:spMkLst>
            <pc:docMk/>
            <pc:sldMk cId="1248626345" sldId="2147476331"/>
            <ac:spMk id="27" creationId="{8D0CB480-EC39-4DC1-0353-768C8526261D}"/>
          </ac:spMkLst>
        </pc:spChg>
        <pc:spChg chg="mod">
          <ac:chgData name="Tường SKHĐT" userId="ab9568c39a88b08a" providerId="LiveId" clId="{E87EABFD-E24C-40C1-A015-A7AF255A7FEA}" dt="2024-08-29T04:26:19.920" v="216" actId="20577"/>
          <ac:spMkLst>
            <pc:docMk/>
            <pc:sldMk cId="1248626345" sldId="2147476331"/>
            <ac:spMk id="28" creationId="{0F9FC2CC-E142-6E69-C8D8-33B29DA66359}"/>
          </ac:spMkLst>
        </pc:spChg>
      </pc:sldChg>
      <pc:sldChg chg="modSp mod">
        <pc:chgData name="Tường SKHĐT" userId="ab9568c39a88b08a" providerId="LiveId" clId="{E87EABFD-E24C-40C1-A015-A7AF255A7FEA}" dt="2024-08-29T04:08:35.066" v="118" actId="20577"/>
        <pc:sldMkLst>
          <pc:docMk/>
          <pc:sldMk cId="2329089564" sldId="2147476332"/>
        </pc:sldMkLst>
        <pc:graphicFrameChg chg="modGraphic">
          <ac:chgData name="Tường SKHĐT" userId="ab9568c39a88b08a" providerId="LiveId" clId="{E87EABFD-E24C-40C1-A015-A7AF255A7FEA}" dt="2024-08-29T04:08:35.066" v="118" actId="20577"/>
          <ac:graphicFrameMkLst>
            <pc:docMk/>
            <pc:sldMk cId="2329089564" sldId="2147476332"/>
            <ac:graphicFrameMk id="2" creationId="{A634646B-C32B-96FD-66DA-0258262F48F5}"/>
          </ac:graphicFrameMkLst>
        </pc:graphicFrameChg>
      </pc:sldChg>
      <pc:sldChg chg="modSp mod">
        <pc:chgData name="Tường SKHĐT" userId="ab9568c39a88b08a" providerId="LiveId" clId="{E87EABFD-E24C-40C1-A015-A7AF255A7FEA}" dt="2024-08-29T04:07:44.522" v="97" actId="20577"/>
        <pc:sldMkLst>
          <pc:docMk/>
          <pc:sldMk cId="1453076751" sldId="2147476333"/>
        </pc:sldMkLst>
        <pc:graphicFrameChg chg="modGraphic">
          <ac:chgData name="Tường SKHĐT" userId="ab9568c39a88b08a" providerId="LiveId" clId="{E87EABFD-E24C-40C1-A015-A7AF255A7FEA}" dt="2024-08-29T04:07:44.522" v="97" actId="20577"/>
          <ac:graphicFrameMkLst>
            <pc:docMk/>
            <pc:sldMk cId="1453076751" sldId="2147476333"/>
            <ac:graphicFrameMk id="2" creationId="{207C86B0-DBF4-FD20-221B-BD96FD50EA79}"/>
          </ac:graphicFrameMkLst>
        </pc:graphicFrameChg>
      </pc:sldChg>
      <pc:sldChg chg="modSp">
        <pc:chgData name="Tường SKHĐT" userId="ab9568c39a88b08a" providerId="LiveId" clId="{E87EABFD-E24C-40C1-A015-A7AF255A7FEA}" dt="2024-08-29T04:09:41.144" v="199" actId="20577"/>
        <pc:sldMkLst>
          <pc:docMk/>
          <pc:sldMk cId="1520649457" sldId="2147476339"/>
        </pc:sldMkLst>
        <pc:graphicFrameChg chg="mod">
          <ac:chgData name="Tường SKHĐT" userId="ab9568c39a88b08a" providerId="LiveId" clId="{E87EABFD-E24C-40C1-A015-A7AF255A7FEA}" dt="2024-08-29T04:09:41.144" v="199" actId="20577"/>
          <ac:graphicFrameMkLst>
            <pc:docMk/>
            <pc:sldMk cId="1520649457" sldId="2147476339"/>
            <ac:graphicFrameMk id="2" creationId="{E51302D5-F56B-B44A-4B39-242555EDA128}"/>
          </ac:graphicFrameMkLst>
        </pc:graphicFrameChg>
      </pc:sldChg>
      <pc:sldChg chg="modSp mod">
        <pc:chgData name="Tường SKHĐT" userId="ab9568c39a88b08a" providerId="LiveId" clId="{E87EABFD-E24C-40C1-A015-A7AF255A7FEA}" dt="2024-08-29T04:07:55.160" v="103" actId="20577"/>
        <pc:sldMkLst>
          <pc:docMk/>
          <pc:sldMk cId="931393927" sldId="2147476355"/>
        </pc:sldMkLst>
        <pc:spChg chg="mod">
          <ac:chgData name="Tường SKHĐT" userId="ab9568c39a88b08a" providerId="LiveId" clId="{E87EABFD-E24C-40C1-A015-A7AF255A7FEA}" dt="2024-08-29T04:07:55.160" v="103" actId="20577"/>
          <ac:spMkLst>
            <pc:docMk/>
            <pc:sldMk cId="931393927" sldId="2147476355"/>
            <ac:spMk id="27" creationId="{01DC26C3-E6F4-C27A-8624-3A65D81B6008}"/>
          </ac:spMkLst>
        </pc:spChg>
      </pc:sldChg>
      <pc:sldChg chg="modSp mod">
        <pc:chgData name="Tường SKHĐT" userId="ab9568c39a88b08a" providerId="LiveId" clId="{E87EABFD-E24C-40C1-A015-A7AF255A7FEA}" dt="2024-08-29T04:02:53.799" v="10" actId="20577"/>
        <pc:sldMkLst>
          <pc:docMk/>
          <pc:sldMk cId="1850515834" sldId="2147476367"/>
        </pc:sldMkLst>
        <pc:spChg chg="mod">
          <ac:chgData name="Tường SKHĐT" userId="ab9568c39a88b08a" providerId="LiveId" clId="{E87EABFD-E24C-40C1-A015-A7AF255A7FEA}" dt="2024-08-29T04:02:53.799" v="10" actId="20577"/>
          <ac:spMkLst>
            <pc:docMk/>
            <pc:sldMk cId="1850515834" sldId="2147476367"/>
            <ac:spMk id="11" creationId="{01DC26C3-E6F4-C27A-8624-3A65D81B6008}"/>
          </ac:spMkLst>
        </pc:spChg>
      </pc:sldChg>
      <pc:sldChg chg="modSp mod">
        <pc:chgData name="Tường SKHĐT" userId="ab9568c39a88b08a" providerId="LiveId" clId="{E87EABFD-E24C-40C1-A015-A7AF255A7FEA}" dt="2024-08-29T04:08:01.515" v="109" actId="20577"/>
        <pc:sldMkLst>
          <pc:docMk/>
          <pc:sldMk cId="1660331851" sldId="2147476385"/>
        </pc:sldMkLst>
        <pc:graphicFrameChg chg="modGraphic">
          <ac:chgData name="Tường SKHĐT" userId="ab9568c39a88b08a" providerId="LiveId" clId="{E87EABFD-E24C-40C1-A015-A7AF255A7FEA}" dt="2024-08-29T04:08:01.515" v="109" actId="20577"/>
          <ac:graphicFrameMkLst>
            <pc:docMk/>
            <pc:sldMk cId="1660331851" sldId="2147476385"/>
            <ac:graphicFrameMk id="4" creationId="{9A682E59-E179-2A58-D3F5-0E52C56EEFF2}"/>
          </ac:graphicFrameMkLst>
        </pc:graphicFrameChg>
      </pc:sldChg>
      <pc:sldChg chg="del">
        <pc:chgData name="Tường SKHĐT" userId="ab9568c39a88b08a" providerId="LiveId" clId="{E87EABFD-E24C-40C1-A015-A7AF255A7FEA}" dt="2024-08-29T04:00:50.557" v="6" actId="2696"/>
        <pc:sldMkLst>
          <pc:docMk/>
          <pc:sldMk cId="138489543" sldId="2147476394"/>
        </pc:sldMkLst>
      </pc:sldChg>
      <pc:sldChg chg="del">
        <pc:chgData name="Tường SKHĐT" userId="ab9568c39a88b08a" providerId="LiveId" clId="{E87EABFD-E24C-40C1-A015-A7AF255A7FEA}" dt="2024-08-29T04:08:26.661" v="114" actId="2696"/>
        <pc:sldMkLst>
          <pc:docMk/>
          <pc:sldMk cId="4084549310" sldId="2147476395"/>
        </pc:sldMkLst>
      </pc:sldChg>
      <pc:sldChg chg="add del">
        <pc:chgData name="Tường SKHĐT" userId="ab9568c39a88b08a" providerId="LiveId" clId="{E87EABFD-E24C-40C1-A015-A7AF255A7FEA}" dt="2024-08-29T04:04:08.608" v="25" actId="2696"/>
        <pc:sldMkLst>
          <pc:docMk/>
          <pc:sldMk cId="1874132775" sldId="2147476396"/>
        </pc:sldMkLst>
      </pc:sldChg>
    </pc:docChg>
  </pc:docChgLst>
  <pc:docChgLst>
    <pc:chgData name="Tường SKHĐT" userId="ab9568c39a88b08a" providerId="LiveId" clId="{89D69061-A88B-417C-A07A-6FEF79C7740A}"/>
    <pc:docChg chg="addSld delSld modSld">
      <pc:chgData name="Tường SKHĐT" userId="ab9568c39a88b08a" providerId="LiveId" clId="{89D69061-A88B-417C-A07A-6FEF79C7740A}" dt="2024-10-21T04:03:53.569" v="208" actId="20577"/>
      <pc:docMkLst>
        <pc:docMk/>
      </pc:docMkLst>
      <pc:sldChg chg="modSp mod">
        <pc:chgData name="Tường SKHĐT" userId="ab9568c39a88b08a" providerId="LiveId" clId="{89D69061-A88B-417C-A07A-6FEF79C7740A}" dt="2024-10-21T03:45:38.009" v="5" actId="20577"/>
        <pc:sldMkLst>
          <pc:docMk/>
          <pc:sldMk cId="1855791898" sldId="2147474108"/>
        </pc:sldMkLst>
        <pc:spChg chg="mod">
          <ac:chgData name="Tường SKHĐT" userId="ab9568c39a88b08a" providerId="LiveId" clId="{89D69061-A88B-417C-A07A-6FEF79C7740A}" dt="2024-10-21T03:45:38.009" v="5" actId="20577"/>
          <ac:spMkLst>
            <pc:docMk/>
            <pc:sldMk cId="1855791898" sldId="2147474108"/>
            <ac:spMk id="2" creationId="{293E168C-8042-5B4E-A5A4-A5BF693AE2D6}"/>
          </ac:spMkLst>
        </pc:spChg>
      </pc:sldChg>
      <pc:sldChg chg="modSp mod">
        <pc:chgData name="Tường SKHĐT" userId="ab9568c39a88b08a" providerId="LiveId" clId="{89D69061-A88B-417C-A07A-6FEF79C7740A}" dt="2024-10-21T03:45:42.182" v="8" actId="20577"/>
        <pc:sldMkLst>
          <pc:docMk/>
          <pc:sldMk cId="2625301549" sldId="2147474109"/>
        </pc:sldMkLst>
        <pc:spChg chg="mod">
          <ac:chgData name="Tường SKHĐT" userId="ab9568c39a88b08a" providerId="LiveId" clId="{89D69061-A88B-417C-A07A-6FEF79C7740A}" dt="2024-10-21T03:45:42.182" v="8" actId="20577"/>
          <ac:spMkLst>
            <pc:docMk/>
            <pc:sldMk cId="2625301549" sldId="2147474109"/>
            <ac:spMk id="4" creationId="{A8ED73C0-6DEB-F036-A81D-A84B4FA62951}"/>
          </ac:spMkLst>
        </pc:spChg>
      </pc:sldChg>
      <pc:sldChg chg="modSp mod">
        <pc:chgData name="Tường SKHĐT" userId="ab9568c39a88b08a" providerId="LiveId" clId="{89D69061-A88B-417C-A07A-6FEF79C7740A}" dt="2024-10-21T03:45:51.478" v="11" actId="20577"/>
        <pc:sldMkLst>
          <pc:docMk/>
          <pc:sldMk cId="3735850874" sldId="2147474111"/>
        </pc:sldMkLst>
        <pc:spChg chg="mod">
          <ac:chgData name="Tường SKHĐT" userId="ab9568c39a88b08a" providerId="LiveId" clId="{89D69061-A88B-417C-A07A-6FEF79C7740A}" dt="2024-10-21T03:45:51.478" v="11" actId="20577"/>
          <ac:spMkLst>
            <pc:docMk/>
            <pc:sldMk cId="3735850874" sldId="2147474111"/>
            <ac:spMk id="4" creationId="{A8ED73C0-6DEB-F036-A81D-A84B4FA62951}"/>
          </ac:spMkLst>
        </pc:spChg>
      </pc:sldChg>
      <pc:sldChg chg="del">
        <pc:chgData name="Tường SKHĐT" userId="ab9568c39a88b08a" providerId="LiveId" clId="{89D69061-A88B-417C-A07A-6FEF79C7740A}" dt="2024-10-21T04:03:00.951" v="195" actId="2696"/>
        <pc:sldMkLst>
          <pc:docMk/>
          <pc:sldMk cId="2446367148" sldId="2147476279"/>
        </pc:sldMkLst>
      </pc:sldChg>
      <pc:sldChg chg="del">
        <pc:chgData name="Tường SKHĐT" userId="ab9568c39a88b08a" providerId="LiveId" clId="{89D69061-A88B-417C-A07A-6FEF79C7740A}" dt="2024-10-21T04:02:58.362" v="194" actId="2696"/>
        <pc:sldMkLst>
          <pc:docMk/>
          <pc:sldMk cId="3852474045" sldId="2147476326"/>
        </pc:sldMkLst>
      </pc:sldChg>
      <pc:sldChg chg="del">
        <pc:chgData name="Tường SKHĐT" userId="ab9568c39a88b08a" providerId="LiveId" clId="{89D69061-A88B-417C-A07A-6FEF79C7740A}" dt="2024-10-21T04:03:03.498" v="196" actId="2696"/>
        <pc:sldMkLst>
          <pc:docMk/>
          <pc:sldMk cId="423907985" sldId="2147476330"/>
        </pc:sldMkLst>
      </pc:sldChg>
      <pc:sldChg chg="modSp mod">
        <pc:chgData name="Tường SKHĐT" userId="ab9568c39a88b08a" providerId="LiveId" clId="{89D69061-A88B-417C-A07A-6FEF79C7740A}" dt="2024-10-21T04:02:12.508" v="189" actId="20577"/>
        <pc:sldMkLst>
          <pc:docMk/>
          <pc:sldMk cId="1248626345" sldId="2147476331"/>
        </pc:sldMkLst>
        <pc:spChg chg="mod">
          <ac:chgData name="Tường SKHĐT" userId="ab9568c39a88b08a" providerId="LiveId" clId="{89D69061-A88B-417C-A07A-6FEF79C7740A}" dt="2024-10-21T04:02:12.508" v="189" actId="20577"/>
          <ac:spMkLst>
            <pc:docMk/>
            <pc:sldMk cId="1248626345" sldId="2147476331"/>
            <ac:spMk id="2" creationId="{A2518717-EF87-0090-E7D4-4415084501BD}"/>
          </ac:spMkLst>
        </pc:spChg>
      </pc:sldChg>
      <pc:sldChg chg="modSp mod">
        <pc:chgData name="Tường SKHĐT" userId="ab9568c39a88b08a" providerId="LiveId" clId="{89D69061-A88B-417C-A07A-6FEF79C7740A}" dt="2024-10-21T04:03:21.465" v="202" actId="20577"/>
        <pc:sldMkLst>
          <pc:docMk/>
          <pc:sldMk cId="1453076751" sldId="2147476333"/>
        </pc:sldMkLst>
        <pc:graphicFrameChg chg="modGraphic">
          <ac:chgData name="Tường SKHĐT" userId="ab9568c39a88b08a" providerId="LiveId" clId="{89D69061-A88B-417C-A07A-6FEF79C7740A}" dt="2024-10-21T04:03:21.465" v="202" actId="20577"/>
          <ac:graphicFrameMkLst>
            <pc:docMk/>
            <pc:sldMk cId="1453076751" sldId="2147476333"/>
            <ac:graphicFrameMk id="2" creationId="{207C86B0-DBF4-FD20-221B-BD96FD50EA79}"/>
          </ac:graphicFrameMkLst>
        </pc:graphicFrameChg>
      </pc:sldChg>
      <pc:sldChg chg="del">
        <pc:chgData name="Tường SKHĐT" userId="ab9568c39a88b08a" providerId="LiveId" clId="{89D69061-A88B-417C-A07A-6FEF79C7740A}" dt="2024-10-21T04:02:07.290" v="186" actId="2696"/>
        <pc:sldMkLst>
          <pc:docMk/>
          <pc:sldMk cId="3655630329" sldId="2147476337"/>
        </pc:sldMkLst>
      </pc:sldChg>
      <pc:sldChg chg="modSp mod">
        <pc:chgData name="Tường SKHĐT" userId="ab9568c39a88b08a" providerId="LiveId" clId="{89D69061-A88B-417C-A07A-6FEF79C7740A}" dt="2024-10-21T04:01:17.330" v="184" actId="20577"/>
        <pc:sldMkLst>
          <pc:docMk/>
          <pc:sldMk cId="2115372625" sldId="2147476338"/>
        </pc:sldMkLst>
        <pc:graphicFrameChg chg="modGraphic">
          <ac:chgData name="Tường SKHĐT" userId="ab9568c39a88b08a" providerId="LiveId" clId="{89D69061-A88B-417C-A07A-6FEF79C7740A}" dt="2024-10-21T04:01:17.330" v="184" actId="20577"/>
          <ac:graphicFrameMkLst>
            <pc:docMk/>
            <pc:sldMk cId="2115372625" sldId="2147476338"/>
            <ac:graphicFrameMk id="9" creationId="{0FC7DBA8-03B5-1D5D-B7A1-68AA6F62DF7E}"/>
          </ac:graphicFrameMkLst>
        </pc:graphicFrameChg>
      </pc:sldChg>
      <pc:sldChg chg="modSp">
        <pc:chgData name="Tường SKHĐT" userId="ab9568c39a88b08a" providerId="LiveId" clId="{89D69061-A88B-417C-A07A-6FEF79C7740A}" dt="2024-10-21T03:52:39.976" v="145"/>
        <pc:sldMkLst>
          <pc:docMk/>
          <pc:sldMk cId="1520649457" sldId="2147476339"/>
        </pc:sldMkLst>
        <pc:graphicFrameChg chg="mod">
          <ac:chgData name="Tường SKHĐT" userId="ab9568c39a88b08a" providerId="LiveId" clId="{89D69061-A88B-417C-A07A-6FEF79C7740A}" dt="2024-10-21T03:52:39.976" v="145"/>
          <ac:graphicFrameMkLst>
            <pc:docMk/>
            <pc:sldMk cId="1520649457" sldId="2147476339"/>
            <ac:graphicFrameMk id="2" creationId="{E51302D5-F56B-B44A-4B39-242555EDA128}"/>
          </ac:graphicFrameMkLst>
        </pc:graphicFrameChg>
      </pc:sldChg>
      <pc:sldChg chg="del">
        <pc:chgData name="Tường SKHĐT" userId="ab9568c39a88b08a" providerId="LiveId" clId="{89D69061-A88B-417C-A07A-6FEF79C7740A}" dt="2024-10-21T03:56:37.485" v="151" actId="2696"/>
        <pc:sldMkLst>
          <pc:docMk/>
          <pc:sldMk cId="260810000" sldId="2147476340"/>
        </pc:sldMkLst>
      </pc:sldChg>
      <pc:sldChg chg="modSp mod">
        <pc:chgData name="Tường SKHĐT" userId="ab9568c39a88b08a" providerId="LiveId" clId="{89D69061-A88B-417C-A07A-6FEF79C7740A}" dt="2024-10-21T03:57:30.505" v="152" actId="20577"/>
        <pc:sldMkLst>
          <pc:docMk/>
          <pc:sldMk cId="4127341231" sldId="2147476344"/>
        </pc:sldMkLst>
        <pc:spChg chg="mod">
          <ac:chgData name="Tường SKHĐT" userId="ab9568c39a88b08a" providerId="LiveId" clId="{89D69061-A88B-417C-A07A-6FEF79C7740A}" dt="2024-10-21T03:57:30.505" v="152" actId="20577"/>
          <ac:spMkLst>
            <pc:docMk/>
            <pc:sldMk cId="4127341231" sldId="2147476344"/>
            <ac:spMk id="40963" creationId="{A7AC515C-C3EC-B8A0-D33F-FD85E6854517}"/>
          </ac:spMkLst>
        </pc:spChg>
      </pc:sldChg>
      <pc:sldChg chg="del">
        <pc:chgData name="Tường SKHĐT" userId="ab9568c39a88b08a" providerId="LiveId" clId="{89D69061-A88B-417C-A07A-6FEF79C7740A}" dt="2024-10-21T04:00:53.970" v="181" actId="2696"/>
        <pc:sldMkLst>
          <pc:docMk/>
          <pc:sldMk cId="2117635561" sldId="2147476345"/>
        </pc:sldMkLst>
      </pc:sldChg>
      <pc:sldChg chg="del">
        <pc:chgData name="Tường SKHĐT" userId="ab9568c39a88b08a" providerId="LiveId" clId="{89D69061-A88B-417C-A07A-6FEF79C7740A}" dt="2024-10-21T04:00:11.938" v="178" actId="2696"/>
        <pc:sldMkLst>
          <pc:docMk/>
          <pc:sldMk cId="1513528646" sldId="2147476346"/>
        </pc:sldMkLst>
      </pc:sldChg>
      <pc:sldChg chg="del">
        <pc:chgData name="Tường SKHĐT" userId="ab9568c39a88b08a" providerId="LiveId" clId="{89D69061-A88B-417C-A07A-6FEF79C7740A}" dt="2024-10-21T04:02:49.072" v="191" actId="2696"/>
        <pc:sldMkLst>
          <pc:docMk/>
          <pc:sldMk cId="3612593938" sldId="2147476353"/>
        </pc:sldMkLst>
      </pc:sldChg>
      <pc:sldChg chg="del">
        <pc:chgData name="Tường SKHĐT" userId="ab9568c39a88b08a" providerId="LiveId" clId="{89D69061-A88B-417C-A07A-6FEF79C7740A}" dt="2024-10-21T04:02:51.730" v="192" actId="2696"/>
        <pc:sldMkLst>
          <pc:docMk/>
          <pc:sldMk cId="931393927" sldId="2147476355"/>
        </pc:sldMkLst>
      </pc:sldChg>
      <pc:sldChg chg="modSp mod">
        <pc:chgData name="Tường SKHĐT" userId="ab9568c39a88b08a" providerId="LiveId" clId="{89D69061-A88B-417C-A07A-6FEF79C7740A}" dt="2024-10-21T04:03:53.569" v="208" actId="20577"/>
        <pc:sldMkLst>
          <pc:docMk/>
          <pc:sldMk cId="1850515834" sldId="2147476367"/>
        </pc:sldMkLst>
        <pc:spChg chg="mod">
          <ac:chgData name="Tường SKHĐT" userId="ab9568c39a88b08a" providerId="LiveId" clId="{89D69061-A88B-417C-A07A-6FEF79C7740A}" dt="2024-10-21T04:03:53.569" v="208" actId="20577"/>
          <ac:spMkLst>
            <pc:docMk/>
            <pc:sldMk cId="1850515834" sldId="2147476367"/>
            <ac:spMk id="11" creationId="{01DC26C3-E6F4-C27A-8624-3A65D81B6008}"/>
          </ac:spMkLst>
        </pc:spChg>
        <pc:graphicFrameChg chg="modGraphic">
          <ac:chgData name="Tường SKHĐT" userId="ab9568c39a88b08a" providerId="LiveId" clId="{89D69061-A88B-417C-A07A-6FEF79C7740A}" dt="2024-10-21T04:03:51.329" v="205" actId="20577"/>
          <ac:graphicFrameMkLst>
            <pc:docMk/>
            <pc:sldMk cId="1850515834" sldId="2147476367"/>
            <ac:graphicFrameMk id="3" creationId="{BFEA2726-E634-6E36-58C0-B4D266574070}"/>
          </ac:graphicFrameMkLst>
        </pc:graphicFrameChg>
      </pc:sldChg>
      <pc:sldChg chg="del">
        <pc:chgData name="Tường SKHĐT" userId="ab9568c39a88b08a" providerId="LiveId" clId="{89D69061-A88B-417C-A07A-6FEF79C7740A}" dt="2024-10-21T04:02:55.521" v="193" actId="2696"/>
        <pc:sldMkLst>
          <pc:docMk/>
          <pc:sldMk cId="1660331851" sldId="2147476385"/>
        </pc:sldMkLst>
      </pc:sldChg>
      <pc:sldChg chg="modSp del">
        <pc:chgData name="Tường SKHĐT" userId="ab9568c39a88b08a" providerId="LiveId" clId="{89D69061-A88B-417C-A07A-6FEF79C7740A}" dt="2024-10-21T03:53:17.988" v="147" actId="2696"/>
        <pc:sldMkLst>
          <pc:docMk/>
          <pc:sldMk cId="3608755459" sldId="2147476392"/>
        </pc:sldMkLst>
        <pc:graphicFrameChg chg="mod">
          <ac:chgData name="Tường SKHĐT" userId="ab9568c39a88b08a" providerId="LiveId" clId="{89D69061-A88B-417C-A07A-6FEF79C7740A}" dt="2024-10-21T03:50:14.879" v="90" actId="20577"/>
          <ac:graphicFrameMkLst>
            <pc:docMk/>
            <pc:sldMk cId="3608755459" sldId="2147476392"/>
            <ac:graphicFrameMk id="2" creationId="{E51302D5-F56B-B44A-4B39-242555EDA128}"/>
          </ac:graphicFrameMkLst>
        </pc:graphicFrameChg>
      </pc:sldChg>
      <pc:sldChg chg="modSp add">
        <pc:chgData name="Tường SKHĐT" userId="ab9568c39a88b08a" providerId="LiveId" clId="{89D69061-A88B-417C-A07A-6FEF79C7740A}" dt="2024-10-21T03:53:29.482" v="149"/>
        <pc:sldMkLst>
          <pc:docMk/>
          <pc:sldMk cId="2315918196" sldId="2147476393"/>
        </pc:sldMkLst>
        <pc:graphicFrameChg chg="mod">
          <ac:chgData name="Tường SKHĐT" userId="ab9568c39a88b08a" providerId="LiveId" clId="{89D69061-A88B-417C-A07A-6FEF79C7740A}" dt="2024-10-21T03:53:29.482" v="149"/>
          <ac:graphicFrameMkLst>
            <pc:docMk/>
            <pc:sldMk cId="2315918196" sldId="2147476393"/>
            <ac:graphicFrameMk id="2" creationId="{E51302D5-F56B-B44A-4B39-242555EDA128}"/>
          </ac:graphicFrameMkLst>
        </pc:graphicFrameChg>
      </pc:sldChg>
      <pc:sldChg chg="add">
        <pc:chgData name="Tường SKHĐT" userId="ab9568c39a88b08a" providerId="LiveId" clId="{89D69061-A88B-417C-A07A-6FEF79C7740A}" dt="2024-10-21T03:56:28.965" v="150"/>
        <pc:sldMkLst>
          <pc:docMk/>
          <pc:sldMk cId="3673245340" sldId="2147476394"/>
        </pc:sldMkLst>
      </pc:sldChg>
      <pc:sldChg chg="add del">
        <pc:chgData name="Tường SKHĐT" userId="ab9568c39a88b08a" providerId="LiveId" clId="{89D69061-A88B-417C-A07A-6FEF79C7740A}" dt="2024-10-21T04:00:21.698" v="179" actId="2696"/>
        <pc:sldMkLst>
          <pc:docMk/>
          <pc:sldMk cId="1846695608" sldId="2147476395"/>
        </pc:sldMkLst>
      </pc:sldChg>
      <pc:sldChg chg="add">
        <pc:chgData name="Tường SKHĐT" userId="ab9568c39a88b08a" providerId="LiveId" clId="{89D69061-A88B-417C-A07A-6FEF79C7740A}" dt="2024-10-21T04:02:43.075" v="190"/>
        <pc:sldMkLst>
          <pc:docMk/>
          <pc:sldMk cId="605900043" sldId="2147476397"/>
        </pc:sldMkLst>
      </pc:sldChg>
      <pc:sldChg chg="add">
        <pc:chgData name="Tường SKHĐT" userId="ab9568c39a88b08a" providerId="LiveId" clId="{89D69061-A88B-417C-A07A-6FEF79C7740A}" dt="2024-10-21T04:02:43.075" v="190"/>
        <pc:sldMkLst>
          <pc:docMk/>
          <pc:sldMk cId="3471379117" sldId="2147476398"/>
        </pc:sldMkLst>
      </pc:sldChg>
      <pc:sldChg chg="add">
        <pc:chgData name="Tường SKHĐT" userId="ab9568c39a88b08a" providerId="LiveId" clId="{89D69061-A88B-417C-A07A-6FEF79C7740A}" dt="2024-10-21T04:02:43.075" v="190"/>
        <pc:sldMkLst>
          <pc:docMk/>
          <pc:sldMk cId="471371578" sldId="2147476399"/>
        </pc:sldMkLst>
      </pc:sldChg>
      <pc:sldChg chg="add">
        <pc:chgData name="Tường SKHĐT" userId="ab9568c39a88b08a" providerId="LiveId" clId="{89D69061-A88B-417C-A07A-6FEF79C7740A}" dt="2024-10-21T04:02:43.075" v="190"/>
        <pc:sldMkLst>
          <pc:docMk/>
          <pc:sldMk cId="164673341" sldId="2147476400"/>
        </pc:sldMkLst>
      </pc:sldChg>
      <pc:sldChg chg="add">
        <pc:chgData name="Tường SKHĐT" userId="ab9568c39a88b08a" providerId="LiveId" clId="{89D69061-A88B-417C-A07A-6FEF79C7740A}" dt="2024-10-21T04:00:51.658" v="180"/>
        <pc:sldMkLst>
          <pc:docMk/>
          <pc:sldMk cId="2753649073" sldId="2147476404"/>
        </pc:sldMkLst>
      </pc:sldChg>
      <pc:sldChg chg="add">
        <pc:chgData name="Tường SKHĐT" userId="ab9568c39a88b08a" providerId="LiveId" clId="{89D69061-A88B-417C-A07A-6FEF79C7740A}" dt="2024-10-21T04:01:48.277" v="185"/>
        <pc:sldMkLst>
          <pc:docMk/>
          <pc:sldMk cId="3652721987" sldId="2147476408"/>
        </pc:sldMkLst>
      </pc:sldChg>
      <pc:sldChg chg="add">
        <pc:chgData name="Tường SKHĐT" userId="ab9568c39a88b08a" providerId="LiveId" clId="{89D69061-A88B-417C-A07A-6FEF79C7740A}" dt="2024-10-21T04:02:43.075" v="190"/>
        <pc:sldMkLst>
          <pc:docMk/>
          <pc:sldMk cId="3079431253" sldId="2147476409"/>
        </pc:sldMkLst>
      </pc:sldChg>
      <pc:sldChg chg="add">
        <pc:chgData name="Tường SKHĐT" userId="ab9568c39a88b08a" providerId="LiveId" clId="{89D69061-A88B-417C-A07A-6FEF79C7740A}" dt="2024-10-21T04:00:51.658" v="180"/>
        <pc:sldMkLst>
          <pc:docMk/>
          <pc:sldMk cId="3044505758" sldId="2147476413"/>
        </pc:sldMkLst>
      </pc:sldChg>
      <pc:sldChg chg="add">
        <pc:chgData name="Tường SKHĐT" userId="ab9568c39a88b08a" providerId="LiveId" clId="{89D69061-A88B-417C-A07A-6FEF79C7740A}" dt="2024-10-21T04:02:43.075" v="190"/>
        <pc:sldMkLst>
          <pc:docMk/>
          <pc:sldMk cId="563715969" sldId="2147476426"/>
        </pc:sldMkLst>
      </pc:sldChg>
      <pc:sldChg chg="modSp add mod">
        <pc:chgData name="Tường SKHĐT" userId="ab9568c39a88b08a" providerId="LiveId" clId="{89D69061-A88B-417C-A07A-6FEF79C7740A}" dt="2024-10-21T04:00:01.264" v="177" actId="20577"/>
        <pc:sldMkLst>
          <pc:docMk/>
          <pc:sldMk cId="524686685" sldId="2147476447"/>
        </pc:sldMkLst>
        <pc:spChg chg="mod">
          <ac:chgData name="Tường SKHĐT" userId="ab9568c39a88b08a" providerId="LiveId" clId="{89D69061-A88B-417C-A07A-6FEF79C7740A}" dt="2024-10-21T04:00:01.264" v="177" actId="20577"/>
          <ac:spMkLst>
            <pc:docMk/>
            <pc:sldMk cId="524686685" sldId="2147476447"/>
            <ac:spMk id="40963" creationId="{A7AC515C-C3EC-B8A0-D33F-FD85E6854517}"/>
          </ac:spMkLst>
        </pc:spChg>
      </pc:sldChg>
      <pc:sldChg chg="add">
        <pc:chgData name="Tường SKHĐT" userId="ab9568c39a88b08a" providerId="LiveId" clId="{89D69061-A88B-417C-A07A-6FEF79C7740A}" dt="2024-10-21T04:02:43.075" v="190"/>
        <pc:sldMkLst>
          <pc:docMk/>
          <pc:sldMk cId="561547151" sldId="2147476448"/>
        </pc:sldMkLst>
      </pc:sldChg>
    </pc:docChg>
  </pc:docChgLst>
  <pc:docChgLst>
    <pc:chgData name="Tường SKHĐT" userId="ab9568c39a88b08a" providerId="LiveId" clId="{897F32DD-D0F3-4B38-B512-EC784873C18C}"/>
    <pc:docChg chg="undo custSel addSld delSld modSld">
      <pc:chgData name="Tường SKHĐT" userId="ab9568c39a88b08a" providerId="LiveId" clId="{897F32DD-D0F3-4B38-B512-EC784873C18C}" dt="2024-03-27T04:33:35.990" v="3730"/>
      <pc:docMkLst>
        <pc:docMk/>
      </pc:docMkLst>
      <pc:sldChg chg="addSp delSp modSp mod">
        <pc:chgData name="Tường SKHĐT" userId="ab9568c39a88b08a" providerId="LiveId" clId="{897F32DD-D0F3-4B38-B512-EC784873C18C}" dt="2024-03-25T02:40:45.151" v="176" actId="20577"/>
        <pc:sldMkLst>
          <pc:docMk/>
          <pc:sldMk cId="98016993" sldId="2147473493"/>
        </pc:sldMkLst>
        <pc:spChg chg="del">
          <ac:chgData name="Tường SKHĐT" userId="ab9568c39a88b08a" providerId="LiveId" clId="{897F32DD-D0F3-4B38-B512-EC784873C18C}" dt="2024-03-25T02:39:54.571" v="156" actId="21"/>
          <ac:spMkLst>
            <pc:docMk/>
            <pc:sldMk cId="98016993" sldId="2147473493"/>
            <ac:spMk id="2" creationId="{249DB492-0ACE-EC4B-78A2-7FFF6DFB60DB}"/>
          </ac:spMkLst>
        </pc:spChg>
        <pc:spChg chg="add mod">
          <ac:chgData name="Tường SKHĐT" userId="ab9568c39a88b08a" providerId="LiveId" clId="{897F32DD-D0F3-4B38-B512-EC784873C18C}" dt="2024-03-25T02:40:45.151" v="176" actId="20577"/>
          <ac:spMkLst>
            <pc:docMk/>
            <pc:sldMk cId="98016993" sldId="2147473493"/>
            <ac:spMk id="3" creationId="{FB0BCEA7-F735-6917-674F-07B346F39976}"/>
          </ac:spMkLst>
        </pc:spChg>
        <pc:spChg chg="mod">
          <ac:chgData name="Tường SKHĐT" userId="ab9568c39a88b08a" providerId="LiveId" clId="{897F32DD-D0F3-4B38-B512-EC784873C18C}" dt="2024-03-25T02:40:06.297" v="161" actId="1076"/>
          <ac:spMkLst>
            <pc:docMk/>
            <pc:sldMk cId="98016993" sldId="2147473493"/>
            <ac:spMk id="8" creationId="{50A9C000-165F-E95A-7887-87E444772F67}"/>
          </ac:spMkLst>
        </pc:spChg>
        <pc:picChg chg="mod">
          <ac:chgData name="Tường SKHĐT" userId="ab9568c39a88b08a" providerId="LiveId" clId="{897F32DD-D0F3-4B38-B512-EC784873C18C}" dt="2024-03-25T02:40:01.689" v="159" actId="14100"/>
          <ac:picMkLst>
            <pc:docMk/>
            <pc:sldMk cId="98016993" sldId="2147473493"/>
            <ac:picMk id="7" creationId="{911EE25D-034B-04F7-8556-91A85BDAB5E9}"/>
          </ac:picMkLst>
        </pc:picChg>
        <pc:picChg chg="mod">
          <ac:chgData name="Tường SKHĐT" userId="ab9568c39a88b08a" providerId="LiveId" clId="{897F32DD-D0F3-4B38-B512-EC784873C18C}" dt="2024-03-25T02:40:03.688" v="160" actId="14100"/>
          <ac:picMkLst>
            <pc:docMk/>
            <pc:sldMk cId="98016993" sldId="2147473493"/>
            <ac:picMk id="10" creationId="{B2CA5B3C-293F-C489-1F35-BDAEF9069EF6}"/>
          </ac:picMkLst>
        </pc:picChg>
        <pc:cxnChg chg="del">
          <ac:chgData name="Tường SKHĐT" userId="ab9568c39a88b08a" providerId="LiveId" clId="{897F32DD-D0F3-4B38-B512-EC784873C18C}" dt="2024-03-25T02:39:55.928" v="157" actId="21"/>
          <ac:cxnSpMkLst>
            <pc:docMk/>
            <pc:sldMk cId="98016993" sldId="2147473493"/>
            <ac:cxnSpMk id="4" creationId="{7036BA89-8FEC-3B82-F77A-11D19639120F}"/>
          </ac:cxnSpMkLst>
        </pc:cxnChg>
      </pc:sldChg>
      <pc:sldChg chg="modSp add del mod">
        <pc:chgData name="Tường SKHĐT" userId="ab9568c39a88b08a" providerId="LiveId" clId="{897F32DD-D0F3-4B38-B512-EC784873C18C}" dt="2024-03-25T02:42:09.833" v="181" actId="2696"/>
        <pc:sldMkLst>
          <pc:docMk/>
          <pc:sldMk cId="3122668904" sldId="2147473596"/>
        </pc:sldMkLst>
        <pc:spChg chg="mod">
          <ac:chgData name="Tường SKHĐT" userId="ab9568c39a88b08a" providerId="LiveId" clId="{897F32DD-D0F3-4B38-B512-EC784873C18C}" dt="2024-03-25T00:39:04.549" v="84" actId="207"/>
          <ac:spMkLst>
            <pc:docMk/>
            <pc:sldMk cId="3122668904" sldId="2147473596"/>
            <ac:spMk id="10" creationId="{662EDBD3-19DF-486F-ABA4-D066DFD5C061}"/>
          </ac:spMkLst>
        </pc:spChg>
        <pc:spChg chg="mod">
          <ac:chgData name="Tường SKHĐT" userId="ab9568c39a88b08a" providerId="LiveId" clId="{897F32DD-D0F3-4B38-B512-EC784873C18C}" dt="2024-03-25T00:32:52.760" v="64" actId="20577"/>
          <ac:spMkLst>
            <pc:docMk/>
            <pc:sldMk cId="3122668904" sldId="2147473596"/>
            <ac:spMk id="12" creationId="{8A67A444-F448-A9A5-7360-DFFFEB3A5F6E}"/>
          </ac:spMkLst>
        </pc:spChg>
        <pc:graphicFrameChg chg="mod">
          <ac:chgData name="Tường SKHĐT" userId="ab9568c39a88b08a" providerId="LiveId" clId="{897F32DD-D0F3-4B38-B512-EC784873C18C}" dt="2024-03-25T00:32:47.066" v="57" actId="403"/>
          <ac:graphicFrameMkLst>
            <pc:docMk/>
            <pc:sldMk cId="3122668904" sldId="2147473596"/>
            <ac:graphicFrameMk id="9" creationId="{0738877F-56EF-4DEF-B5AA-1664DC8186CF}"/>
          </ac:graphicFrameMkLst>
        </pc:graphicFrameChg>
        <pc:cxnChg chg="mod">
          <ac:chgData name="Tường SKHĐT" userId="ab9568c39a88b08a" providerId="LiveId" clId="{897F32DD-D0F3-4B38-B512-EC784873C18C}" dt="2024-03-25T00:39:10.461" v="85" actId="208"/>
          <ac:cxnSpMkLst>
            <pc:docMk/>
            <pc:sldMk cId="3122668904" sldId="2147473596"/>
            <ac:cxnSpMk id="11" creationId="{22C2389C-9AA4-0E6D-7FA9-32B95E73E5B1}"/>
          </ac:cxnSpMkLst>
        </pc:cxnChg>
      </pc:sldChg>
      <pc:sldChg chg="modSp add del mod">
        <pc:chgData name="Tường SKHĐT" userId="ab9568c39a88b08a" providerId="LiveId" clId="{897F32DD-D0F3-4B38-B512-EC784873C18C}" dt="2024-03-25T02:42:35.942" v="183" actId="2696"/>
        <pc:sldMkLst>
          <pc:docMk/>
          <pc:sldMk cId="812435647" sldId="2147473649"/>
        </pc:sldMkLst>
        <pc:spChg chg="mod">
          <ac:chgData name="Tường SKHĐT" userId="ab9568c39a88b08a" providerId="LiveId" clId="{897F32DD-D0F3-4B38-B512-EC784873C18C}" dt="2024-03-25T00:37:43.935" v="80" actId="20577"/>
          <ac:spMkLst>
            <pc:docMk/>
            <pc:sldMk cId="812435647" sldId="2147473649"/>
            <ac:spMk id="4" creationId="{4C480D0D-7409-CDE3-E079-F2C1ED1FACE3}"/>
          </ac:spMkLst>
        </pc:spChg>
        <pc:graphicFrameChg chg="mod">
          <ac:chgData name="Tường SKHĐT" userId="ab9568c39a88b08a" providerId="LiveId" clId="{897F32DD-D0F3-4B38-B512-EC784873C18C}" dt="2024-03-25T00:37:47.343" v="82" actId="20577"/>
          <ac:graphicFrameMkLst>
            <pc:docMk/>
            <pc:sldMk cId="812435647" sldId="2147473649"/>
            <ac:graphicFrameMk id="2" creationId="{94FF6E71-DFEF-870E-130E-8547AEBD7401}"/>
          </ac:graphicFrameMkLst>
        </pc:graphicFrameChg>
      </pc:sldChg>
      <pc:sldChg chg="addSp delSp modSp add del mod">
        <pc:chgData name="Tường SKHĐT" userId="ab9568c39a88b08a" providerId="LiveId" clId="{897F32DD-D0F3-4B38-B512-EC784873C18C}" dt="2024-03-25T02:16:16.079" v="95" actId="2696"/>
        <pc:sldMkLst>
          <pc:docMk/>
          <pc:sldMk cId="2086378900" sldId="2147473652"/>
        </pc:sldMkLst>
        <pc:spChg chg="mod">
          <ac:chgData name="Tường SKHĐT" userId="ab9568c39a88b08a" providerId="LiveId" clId="{897F32DD-D0F3-4B38-B512-EC784873C18C}" dt="2024-03-25T00:33:57.259" v="77" actId="20577"/>
          <ac:spMkLst>
            <pc:docMk/>
            <pc:sldMk cId="2086378900" sldId="2147473652"/>
            <ac:spMk id="6" creationId="{AD8FCB44-5401-4810-551D-B0072A6956BA}"/>
          </ac:spMkLst>
        </pc:spChg>
        <pc:graphicFrameChg chg="add del">
          <ac:chgData name="Tường SKHĐT" userId="ab9568c39a88b08a" providerId="LiveId" clId="{897F32DD-D0F3-4B38-B512-EC784873C18C}" dt="2024-03-25T02:15:55.181" v="93" actId="21"/>
          <ac:graphicFrameMkLst>
            <pc:docMk/>
            <pc:sldMk cId="2086378900" sldId="2147473652"/>
            <ac:graphicFrameMk id="2" creationId="{99BD0635-1801-0FB5-6FF9-00CF35874E63}"/>
          </ac:graphicFrameMkLst>
        </pc:graphicFrameChg>
      </pc:sldChg>
      <pc:sldChg chg="modSp mod">
        <pc:chgData name="Tường SKHĐT" userId="ab9568c39a88b08a" providerId="LiveId" clId="{897F32DD-D0F3-4B38-B512-EC784873C18C}" dt="2024-03-26T08:27:58.389" v="2945" actId="20577"/>
        <pc:sldMkLst>
          <pc:docMk/>
          <pc:sldMk cId="1076555901" sldId="2147473768"/>
        </pc:sldMkLst>
        <pc:graphicFrameChg chg="modGraphic">
          <ac:chgData name="Tường SKHĐT" userId="ab9568c39a88b08a" providerId="LiveId" clId="{897F32DD-D0F3-4B38-B512-EC784873C18C}" dt="2024-03-26T08:27:58.389" v="2945" actId="20577"/>
          <ac:graphicFrameMkLst>
            <pc:docMk/>
            <pc:sldMk cId="1076555901" sldId="2147473768"/>
            <ac:graphicFrameMk id="9" creationId="{0FC7DBA8-03B5-1D5D-B7A1-68AA6F62DF7E}"/>
          </ac:graphicFrameMkLst>
        </pc:graphicFrameChg>
      </pc:sldChg>
      <pc:sldChg chg="delSp modSp mod">
        <pc:chgData name="Tường SKHĐT" userId="ab9568c39a88b08a" providerId="LiveId" clId="{897F32DD-D0F3-4B38-B512-EC784873C18C}" dt="2024-03-27T01:02:55.950" v="3466" actId="255"/>
        <pc:sldMkLst>
          <pc:docMk/>
          <pc:sldMk cId="1957643202" sldId="2147473838"/>
        </pc:sldMkLst>
        <pc:spChg chg="mod">
          <ac:chgData name="Tường SKHĐT" userId="ab9568c39a88b08a" providerId="LiveId" clId="{897F32DD-D0F3-4B38-B512-EC784873C18C}" dt="2024-03-25T02:46:15.880" v="343" actId="20577"/>
          <ac:spMkLst>
            <pc:docMk/>
            <pc:sldMk cId="1957643202" sldId="2147473838"/>
            <ac:spMk id="3" creationId="{41F7B89A-950B-BCEA-7B34-24C31F06EEAE}"/>
          </ac:spMkLst>
        </pc:spChg>
        <pc:graphicFrameChg chg="mod modGraphic">
          <ac:chgData name="Tường SKHĐT" userId="ab9568c39a88b08a" providerId="LiveId" clId="{897F32DD-D0F3-4B38-B512-EC784873C18C}" dt="2024-03-27T01:02:55.950" v="3466" actId="255"/>
          <ac:graphicFrameMkLst>
            <pc:docMk/>
            <pc:sldMk cId="1957643202" sldId="2147473838"/>
            <ac:graphicFrameMk id="2" creationId="{9BDC1CD0-1B35-55E6-5E59-9533B89B4249}"/>
          </ac:graphicFrameMkLst>
        </pc:graphicFrameChg>
        <pc:graphicFrameChg chg="del modGraphic">
          <ac:chgData name="Tường SKHĐT" userId="ab9568c39a88b08a" providerId="LiveId" clId="{897F32DD-D0F3-4B38-B512-EC784873C18C}" dt="2024-03-27T01:00:37.451" v="3444" actId="21"/>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897F32DD-D0F3-4B38-B512-EC784873C18C}" dt="2024-03-27T03:14:29.553" v="3708" actId="20577"/>
        <pc:sldMkLst>
          <pc:docMk/>
          <pc:sldMk cId="3752301376" sldId="2147473839"/>
        </pc:sldMkLst>
        <pc:graphicFrameChg chg="mod modGraphic">
          <ac:chgData name="Tường SKHĐT" userId="ab9568c39a88b08a" providerId="LiveId" clId="{897F32DD-D0F3-4B38-B512-EC784873C18C}" dt="2024-03-27T03:14:29.553" v="3708" actId="20577"/>
          <ac:graphicFrameMkLst>
            <pc:docMk/>
            <pc:sldMk cId="3752301376" sldId="2147473839"/>
            <ac:graphicFrameMk id="2" creationId="{1D32ED1C-A8E4-443E-367B-B83039BFF892}"/>
          </ac:graphicFrameMkLst>
        </pc:graphicFrameChg>
        <pc:graphicFrameChg chg="del mod modGraphic">
          <ac:chgData name="Tường SKHĐT" userId="ab9568c39a88b08a" providerId="LiveId" clId="{897F32DD-D0F3-4B38-B512-EC784873C18C}" dt="2024-03-26T07:20:42.915" v="2611" actId="21"/>
          <ac:graphicFrameMkLst>
            <pc:docMk/>
            <pc:sldMk cId="3752301376" sldId="2147473839"/>
            <ac:graphicFrameMk id="2" creationId="{CFCBDB2B-BE01-DBD4-A6CA-3C59B4CC32E5}"/>
          </ac:graphicFrameMkLst>
        </pc:graphicFrameChg>
        <pc:graphicFrameChg chg="del mod modGraphic">
          <ac:chgData name="Tường SKHĐT" userId="ab9568c39a88b08a" providerId="LiveId" clId="{897F32DD-D0F3-4B38-B512-EC784873C18C}" dt="2024-03-27T01:12:32.958" v="3469" actId="21"/>
          <ac:graphicFrameMkLst>
            <pc:docMk/>
            <pc:sldMk cId="3752301376" sldId="2147473839"/>
            <ac:graphicFrameMk id="3" creationId="{1549A3A2-F09B-1F2A-0AA9-0DC8F2CFF7AE}"/>
          </ac:graphicFrameMkLst>
        </pc:graphicFrameChg>
        <pc:graphicFrameChg chg="del">
          <ac:chgData name="Tường SKHĐT" userId="ab9568c39a88b08a" providerId="LiveId" clId="{897F32DD-D0F3-4B38-B512-EC784873C18C}" dt="2024-03-25T09:32:35.148" v="2092" actId="21"/>
          <ac:graphicFrameMkLst>
            <pc:docMk/>
            <pc:sldMk cId="3752301376" sldId="2147473839"/>
            <ac:graphicFrameMk id="3" creationId="{D9A44B85-801B-8BDB-7319-79BB5540FABF}"/>
          </ac:graphicFrameMkLst>
        </pc:graphicFrameChg>
      </pc:sldChg>
      <pc:sldChg chg="modSp mod">
        <pc:chgData name="Tường SKHĐT" userId="ab9568c39a88b08a" providerId="LiveId" clId="{897F32DD-D0F3-4B38-B512-EC784873C18C}" dt="2024-03-25T03:03:42.455" v="1250" actId="20577"/>
        <pc:sldMkLst>
          <pc:docMk/>
          <pc:sldMk cId="595962106" sldId="2147473854"/>
        </pc:sldMkLst>
        <pc:spChg chg="mod">
          <ac:chgData name="Tường SKHĐT" userId="ab9568c39a88b08a" providerId="LiveId" clId="{897F32DD-D0F3-4B38-B512-EC784873C18C}" dt="2024-03-25T02:49:52.119" v="462" actId="20577"/>
          <ac:spMkLst>
            <pc:docMk/>
            <pc:sldMk cId="595962106" sldId="2147473854"/>
            <ac:spMk id="3" creationId="{A0D5D58A-756E-802D-A09E-1BEA6D184E77}"/>
          </ac:spMkLst>
        </pc:spChg>
        <pc:spChg chg="mod">
          <ac:chgData name="Tường SKHĐT" userId="ab9568c39a88b08a" providerId="LiveId" clId="{897F32DD-D0F3-4B38-B512-EC784873C18C}" dt="2024-03-25T03:03:42.455" v="1250" actId="20577"/>
          <ac:spMkLst>
            <pc:docMk/>
            <pc:sldMk cId="595962106" sldId="2147473854"/>
            <ac:spMk id="6" creationId="{81B6DC98-C123-5771-E46D-17ED3EE03739}"/>
          </ac:spMkLst>
        </pc:spChg>
        <pc:spChg chg="mod">
          <ac:chgData name="Tường SKHĐT" userId="ab9568c39a88b08a" providerId="LiveId" clId="{897F32DD-D0F3-4B38-B512-EC784873C18C}" dt="2024-03-25T02:50:55.759" v="540" actId="20577"/>
          <ac:spMkLst>
            <pc:docMk/>
            <pc:sldMk cId="595962106" sldId="2147473854"/>
            <ac:spMk id="16" creationId="{CD1FFBD1-4EFA-ED54-8F81-E3C9559069D4}"/>
          </ac:spMkLst>
        </pc:spChg>
        <pc:spChg chg="mod">
          <ac:chgData name="Tường SKHĐT" userId="ab9568c39a88b08a" providerId="LiveId" clId="{897F32DD-D0F3-4B38-B512-EC784873C18C}" dt="2024-03-25T02:50:03.096" v="467" actId="20577"/>
          <ac:spMkLst>
            <pc:docMk/>
            <pc:sldMk cId="595962106" sldId="2147473854"/>
            <ac:spMk id="17" creationId="{227F0722-3FD1-20AC-1889-4BEC4E408B20}"/>
          </ac:spMkLst>
        </pc:spChg>
        <pc:spChg chg="mod">
          <ac:chgData name="Tường SKHĐT" userId="ab9568c39a88b08a" providerId="LiveId" clId="{897F32DD-D0F3-4B38-B512-EC784873C18C}" dt="2024-03-25T02:50:25.923" v="502" actId="20577"/>
          <ac:spMkLst>
            <pc:docMk/>
            <pc:sldMk cId="595962106" sldId="2147473854"/>
            <ac:spMk id="18" creationId="{34F63EF8-BB71-3877-EDA9-5BA9EE3FB077}"/>
          </ac:spMkLst>
        </pc:spChg>
        <pc:spChg chg="mod">
          <ac:chgData name="Tường SKHĐT" userId="ab9568c39a88b08a" providerId="LiveId" clId="{897F32DD-D0F3-4B38-B512-EC784873C18C}" dt="2024-03-25T02:50:43.787" v="524" actId="20577"/>
          <ac:spMkLst>
            <pc:docMk/>
            <pc:sldMk cId="595962106" sldId="2147473854"/>
            <ac:spMk id="19" creationId="{7E1B28B2-E2F7-8C5A-E350-C981F667F0AE}"/>
          </ac:spMkLst>
        </pc:spChg>
        <pc:spChg chg="mod">
          <ac:chgData name="Tường SKHĐT" userId="ab9568c39a88b08a" providerId="LiveId" clId="{897F32DD-D0F3-4B38-B512-EC784873C18C}" dt="2024-03-25T02:51:02.011" v="550" actId="20577"/>
          <ac:spMkLst>
            <pc:docMk/>
            <pc:sldMk cId="595962106" sldId="2147473854"/>
            <ac:spMk id="20" creationId="{3E0C8D21-0D0F-9FC1-9373-B4FE0AFFD371}"/>
          </ac:spMkLst>
        </pc:spChg>
        <pc:spChg chg="mod">
          <ac:chgData name="Tường SKHĐT" userId="ab9568c39a88b08a" providerId="LiveId" clId="{897F32DD-D0F3-4B38-B512-EC784873C18C}" dt="2024-03-25T02:50:18.387" v="483" actId="20577"/>
          <ac:spMkLst>
            <pc:docMk/>
            <pc:sldMk cId="595962106" sldId="2147473854"/>
            <ac:spMk id="720" creationId="{00000000-0000-0000-0000-000000000000}"/>
          </ac:spMkLst>
        </pc:spChg>
        <pc:spChg chg="mod">
          <ac:chgData name="Tường SKHĐT" userId="ab9568c39a88b08a" providerId="LiveId" clId="{897F32DD-D0F3-4B38-B512-EC784873C18C}" dt="2024-03-25T02:50:37.343" v="516" actId="20577"/>
          <ac:spMkLst>
            <pc:docMk/>
            <pc:sldMk cId="595962106" sldId="2147473854"/>
            <ac:spMk id="726" creationId="{00000000-0000-0000-0000-000000000000}"/>
          </ac:spMkLst>
        </pc:spChg>
      </pc:sldChg>
      <pc:sldChg chg="delSp modSp mod">
        <pc:chgData name="Tường SKHĐT" userId="ab9568c39a88b08a" providerId="LiveId" clId="{897F32DD-D0F3-4B38-B512-EC784873C18C}" dt="2024-03-27T04:31:32.600" v="3724" actId="20577"/>
        <pc:sldMkLst>
          <pc:docMk/>
          <pc:sldMk cId="3676880401" sldId="2147473856"/>
        </pc:sldMkLst>
        <pc:spChg chg="mod">
          <ac:chgData name="Tường SKHĐT" userId="ab9568c39a88b08a" providerId="LiveId" clId="{897F32DD-D0F3-4B38-B512-EC784873C18C}" dt="2024-03-26T07:18:57" v="2606" actId="1076"/>
          <ac:spMkLst>
            <pc:docMk/>
            <pc:sldMk cId="3676880401" sldId="2147473856"/>
            <ac:spMk id="5" creationId="{85B0C6AB-4906-5932-12D4-5FAF7DC72C97}"/>
          </ac:spMkLst>
        </pc:spChg>
        <pc:graphicFrameChg chg="mod modGraphic">
          <ac:chgData name="Tường SKHĐT" userId="ab9568c39a88b08a" providerId="LiveId" clId="{897F32DD-D0F3-4B38-B512-EC784873C18C}" dt="2024-03-27T04:31:32.600" v="3724" actId="20577"/>
          <ac:graphicFrameMkLst>
            <pc:docMk/>
            <pc:sldMk cId="3676880401" sldId="2147473856"/>
            <ac:graphicFrameMk id="2" creationId="{7F4F23AA-86AD-EA12-F41D-C72E68FE3D79}"/>
          </ac:graphicFrameMkLst>
        </pc:graphicFrameChg>
        <pc:graphicFrameChg chg="del mod modGraphic">
          <ac:chgData name="Tường SKHĐT" userId="ab9568c39a88b08a" providerId="LiveId" clId="{897F32DD-D0F3-4B38-B512-EC784873C18C}" dt="2024-03-26T07:18:07.965" v="2598" actId="21"/>
          <ac:graphicFrameMkLst>
            <pc:docMk/>
            <pc:sldMk cId="3676880401" sldId="2147473856"/>
            <ac:graphicFrameMk id="2" creationId="{BC7EEC04-4506-522A-BDAB-32D7328A885C}"/>
          </ac:graphicFrameMkLst>
        </pc:graphicFrameChg>
        <pc:graphicFrameChg chg="del mod modGraphic">
          <ac:chgData name="Tường SKHĐT" userId="ab9568c39a88b08a" providerId="LiveId" clId="{897F32DD-D0F3-4B38-B512-EC784873C18C}" dt="2024-03-27T01:13:40.417" v="3478" actId="21"/>
          <ac:graphicFrameMkLst>
            <pc:docMk/>
            <pc:sldMk cId="3676880401" sldId="2147473856"/>
            <ac:graphicFrameMk id="3" creationId="{AE7BE082-CEE0-0DB7-9C60-B53B98B05D79}"/>
          </ac:graphicFrameMkLst>
        </pc:graphicFrameChg>
        <pc:graphicFrameChg chg="del">
          <ac:chgData name="Tường SKHĐT" userId="ab9568c39a88b08a" providerId="LiveId" clId="{897F32DD-D0F3-4B38-B512-EC784873C18C}" dt="2024-03-25T09:37:53.175" v="2098" actId="21"/>
          <ac:graphicFrameMkLst>
            <pc:docMk/>
            <pc:sldMk cId="3676880401" sldId="2147473856"/>
            <ac:graphicFrameMk id="4" creationId="{A62BB7F0-401E-5857-2F69-AC8B1C0C69B4}"/>
          </ac:graphicFrameMkLst>
        </pc:graphicFrameChg>
      </pc:sldChg>
      <pc:sldChg chg="delSp modSp mod">
        <pc:chgData name="Tường SKHĐT" userId="ab9568c39a88b08a" providerId="LiveId" clId="{897F32DD-D0F3-4B38-B512-EC784873C18C}" dt="2024-03-25T03:22:22.468" v="1835" actId="1076"/>
        <pc:sldMkLst>
          <pc:docMk/>
          <pc:sldMk cId="2698442417" sldId="2147473941"/>
        </pc:sldMkLst>
        <pc:graphicFrameChg chg="mod modGraphic">
          <ac:chgData name="Tường SKHĐT" userId="ab9568c39a88b08a" providerId="LiveId" clId="{897F32DD-D0F3-4B38-B512-EC784873C18C}" dt="2024-03-25T03:22:22.468" v="1835" actId="1076"/>
          <ac:graphicFrameMkLst>
            <pc:docMk/>
            <pc:sldMk cId="2698442417" sldId="2147473941"/>
            <ac:graphicFrameMk id="4" creationId="{1AB8787A-1FEA-32E8-0574-EE49DE59D798}"/>
          </ac:graphicFrameMkLst>
        </pc:graphicFrameChg>
        <pc:picChg chg="del">
          <ac:chgData name="Tường SKHĐT" userId="ab9568c39a88b08a" providerId="LiveId" clId="{897F32DD-D0F3-4B38-B512-EC784873C18C}" dt="2024-03-25T03:13:05.307" v="1683" actId="21"/>
          <ac:picMkLst>
            <pc:docMk/>
            <pc:sldMk cId="2698442417" sldId="2147473941"/>
            <ac:picMk id="6" creationId="{2A3551FA-3C22-A656-C73E-577F815DFF4E}"/>
          </ac:picMkLst>
        </pc:picChg>
      </pc:sldChg>
      <pc:sldChg chg="modSp mod">
        <pc:chgData name="Tường SKHĐT" userId="ab9568c39a88b08a" providerId="LiveId" clId="{897F32DD-D0F3-4B38-B512-EC784873C18C}" dt="2024-03-26T08:24:30.922" v="2790" actId="20577"/>
        <pc:sldMkLst>
          <pc:docMk/>
          <pc:sldMk cId="2336329201" sldId="2147474029"/>
        </pc:sldMkLst>
        <pc:spChg chg="mod">
          <ac:chgData name="Tường SKHĐT" userId="ab9568c39a88b08a" providerId="LiveId" clId="{897F32DD-D0F3-4B38-B512-EC784873C18C}" dt="2024-03-25T02:44:33.946" v="242" actId="20577"/>
          <ac:spMkLst>
            <pc:docMk/>
            <pc:sldMk cId="2336329201" sldId="2147474029"/>
            <ac:spMk id="2" creationId="{C8484E25-F379-71B4-3715-E46887A9BDC4}"/>
          </ac:spMkLst>
        </pc:spChg>
        <pc:graphicFrameChg chg="mod modGraphic">
          <ac:chgData name="Tường SKHĐT" userId="ab9568c39a88b08a" providerId="LiveId" clId="{897F32DD-D0F3-4B38-B512-EC784873C18C}" dt="2024-03-26T08:24:30.922" v="2790" actId="20577"/>
          <ac:graphicFrameMkLst>
            <pc:docMk/>
            <pc:sldMk cId="2336329201" sldId="2147474029"/>
            <ac:graphicFrameMk id="3" creationId="{77DF7DF6-DBE2-C682-499A-23970152D21C}"/>
          </ac:graphicFrameMkLst>
        </pc:graphicFrameChg>
        <pc:graphicFrameChg chg="modGraphic">
          <ac:chgData name="Tường SKHĐT" userId="ab9568c39a88b08a" providerId="LiveId" clId="{897F32DD-D0F3-4B38-B512-EC784873C18C}" dt="2024-03-25T03:05:15.915" v="1328" actId="20577"/>
          <ac:graphicFrameMkLst>
            <pc:docMk/>
            <pc:sldMk cId="2336329201" sldId="2147474029"/>
            <ac:graphicFrameMk id="5" creationId="{803F5A21-C851-F4CD-D6D0-98750525D970}"/>
          </ac:graphicFrameMkLst>
        </pc:graphicFrameChg>
        <pc:graphicFrameChg chg="mod modGraphic">
          <ac:chgData name="Tường SKHĐT" userId="ab9568c39a88b08a" providerId="LiveId" clId="{897F32DD-D0F3-4B38-B512-EC784873C18C}" dt="2024-03-25T03:05:21.479" v="1330" actId="1076"/>
          <ac:graphicFrameMkLst>
            <pc:docMk/>
            <pc:sldMk cId="2336329201" sldId="2147474029"/>
            <ac:graphicFrameMk id="7" creationId="{F7F63D90-2D03-D7B0-B54A-ACAE3A2514D1}"/>
          </ac:graphicFrameMkLst>
        </pc:graphicFrameChg>
      </pc:sldChg>
      <pc:sldChg chg="delSp modSp add mod">
        <pc:chgData name="Tường SKHĐT" userId="ab9568c39a88b08a" providerId="LiveId" clId="{897F32DD-D0F3-4B38-B512-EC784873C18C}" dt="2024-03-25T09:59:30.615" v="2130" actId="1076"/>
        <pc:sldMkLst>
          <pc:docMk/>
          <pc:sldMk cId="1775071168" sldId="2147474061"/>
        </pc:sldMkLst>
        <pc:spChg chg="mod">
          <ac:chgData name="Tường SKHĐT" userId="ab9568c39a88b08a" providerId="LiveId" clId="{897F32DD-D0F3-4B38-B512-EC784873C18C}" dt="2024-03-25T09:59:30.615" v="2130" actId="1076"/>
          <ac:spMkLst>
            <pc:docMk/>
            <pc:sldMk cId="1775071168" sldId="2147474061"/>
            <ac:spMk id="3" creationId="{9C4B6EDD-2FF8-1579-A98A-96F6002EC4FF}"/>
          </ac:spMkLst>
        </pc:spChg>
        <pc:spChg chg="del">
          <ac:chgData name="Tường SKHĐT" userId="ab9568c39a88b08a" providerId="LiveId" clId="{897F32DD-D0F3-4B38-B512-EC784873C18C}" dt="2024-03-25T09:59:27.923" v="2129" actId="478"/>
          <ac:spMkLst>
            <pc:docMk/>
            <pc:sldMk cId="1775071168" sldId="2147474061"/>
            <ac:spMk id="4" creationId="{6F7A86B9-0DB5-3970-A9B2-D9B62430A14A}"/>
          </ac:spMkLst>
        </pc:spChg>
        <pc:spChg chg="del mod">
          <ac:chgData name="Tường SKHĐT" userId="ab9568c39a88b08a" providerId="LiveId" clId="{897F32DD-D0F3-4B38-B512-EC784873C18C}" dt="2024-03-25T09:59:27.923" v="2129" actId="478"/>
          <ac:spMkLst>
            <pc:docMk/>
            <pc:sldMk cId="1775071168" sldId="2147474061"/>
            <ac:spMk id="6" creationId="{06D03D79-0B62-8633-2463-3F508B07C798}"/>
          </ac:spMkLst>
        </pc:spChg>
        <pc:spChg chg="del mod">
          <ac:chgData name="Tường SKHĐT" userId="ab9568c39a88b08a" providerId="LiveId" clId="{897F32DD-D0F3-4B38-B512-EC784873C18C}" dt="2024-03-25T09:59:27.923" v="2129" actId="478"/>
          <ac:spMkLst>
            <pc:docMk/>
            <pc:sldMk cId="1775071168" sldId="2147474061"/>
            <ac:spMk id="7" creationId="{E6639C72-69F2-1AB3-FDD1-BBD1532EF732}"/>
          </ac:spMkLst>
        </pc:spChg>
        <pc:graphicFrameChg chg="del">
          <ac:chgData name="Tường SKHĐT" userId="ab9568c39a88b08a" providerId="LiveId" clId="{897F32DD-D0F3-4B38-B512-EC784873C18C}" dt="2024-03-25T09:59:27.923" v="2129" actId="478"/>
          <ac:graphicFrameMkLst>
            <pc:docMk/>
            <pc:sldMk cId="1775071168" sldId="2147474061"/>
            <ac:graphicFrameMk id="2" creationId="{346F163C-66BC-C7A6-BB15-9C16C1787CC5}"/>
          </ac:graphicFrameMkLst>
        </pc:graphicFrameChg>
        <pc:graphicFrameChg chg="del">
          <ac:chgData name="Tường SKHĐT" userId="ab9568c39a88b08a" providerId="LiveId" clId="{897F32DD-D0F3-4B38-B512-EC784873C18C}" dt="2024-03-25T09:59:27.923" v="2129" actId="478"/>
          <ac:graphicFrameMkLst>
            <pc:docMk/>
            <pc:sldMk cId="1775071168" sldId="2147474061"/>
            <ac:graphicFrameMk id="5" creationId="{75A55BE3-D598-1BB1-2774-416D11B1FB7C}"/>
          </ac:graphicFrameMkLst>
        </pc:graphicFrameChg>
      </pc:sldChg>
      <pc:sldChg chg="addSp delSp modSp add mod">
        <pc:chgData name="Tường SKHĐT" userId="ab9568c39a88b08a" providerId="LiveId" clId="{897F32DD-D0F3-4B38-B512-EC784873C18C}" dt="2024-03-26T07:37:45.046" v="2671" actId="14100"/>
        <pc:sldMkLst>
          <pc:docMk/>
          <pc:sldMk cId="1717178828" sldId="2147474062"/>
        </pc:sldMkLst>
        <pc:spChg chg="del">
          <ac:chgData name="Tường SKHĐT" userId="ab9568c39a88b08a" providerId="LiveId" clId="{897F32DD-D0F3-4B38-B512-EC784873C18C}" dt="2024-03-25T09:59:13.577" v="2127" actId="21"/>
          <ac:spMkLst>
            <pc:docMk/>
            <pc:sldMk cId="1717178828" sldId="2147474062"/>
            <ac:spMk id="3" creationId="{0866EE82-01B0-DCFD-447D-6B0E22F3D0D1}"/>
          </ac:spMkLst>
        </pc:spChg>
        <pc:spChg chg="del">
          <ac:chgData name="Tường SKHĐT" userId="ab9568c39a88b08a" providerId="LiveId" clId="{897F32DD-D0F3-4B38-B512-EC784873C18C}" dt="2024-03-25T09:59:07.663" v="2125" actId="21"/>
          <ac:spMkLst>
            <pc:docMk/>
            <pc:sldMk cId="1717178828" sldId="2147474062"/>
            <ac:spMk id="4" creationId="{7CBAFDCD-740B-4EF3-D72A-7929FE40F783}"/>
          </ac:spMkLst>
        </pc:spChg>
        <pc:spChg chg="del">
          <ac:chgData name="Tường SKHĐT" userId="ab9568c39a88b08a" providerId="LiveId" clId="{897F32DD-D0F3-4B38-B512-EC784873C18C}" dt="2024-03-25T09:59:10.678" v="2126" actId="21"/>
          <ac:spMkLst>
            <pc:docMk/>
            <pc:sldMk cId="1717178828" sldId="2147474062"/>
            <ac:spMk id="5" creationId="{076797F4-8734-2FD1-C6B3-E76CBCF2CAF6}"/>
          </ac:spMkLst>
        </pc:spChg>
        <pc:spChg chg="mod">
          <ac:chgData name="Tường SKHĐT" userId="ab9568c39a88b08a" providerId="LiveId" clId="{897F32DD-D0F3-4B38-B512-EC784873C18C}" dt="2024-03-25T09:58:53.560" v="2117" actId="1076"/>
          <ac:spMkLst>
            <pc:docMk/>
            <pc:sldMk cId="1717178828" sldId="2147474062"/>
            <ac:spMk id="6" creationId="{AE109D15-07E9-DBD0-73B5-CA5B3F1F1C0D}"/>
          </ac:spMkLst>
        </pc:spChg>
        <pc:spChg chg="add mod">
          <ac:chgData name="Tường SKHĐT" userId="ab9568c39a88b08a" providerId="LiveId" clId="{897F32DD-D0F3-4B38-B512-EC784873C18C}" dt="2024-03-26T07:37:45.046" v="2671" actId="14100"/>
          <ac:spMkLst>
            <pc:docMk/>
            <pc:sldMk cId="1717178828" sldId="2147474062"/>
            <ac:spMk id="9" creationId="{6907ACBD-F6BC-623A-9C51-485CCEA37CD1}"/>
          </ac:spMkLst>
        </pc:spChg>
        <pc:graphicFrameChg chg="del mod">
          <ac:chgData name="Tường SKHĐT" userId="ab9568c39a88b08a" providerId="LiveId" clId="{897F32DD-D0F3-4B38-B512-EC784873C18C}" dt="2024-03-25T09:58:46.478" v="2114" actId="21"/>
          <ac:graphicFrameMkLst>
            <pc:docMk/>
            <pc:sldMk cId="1717178828" sldId="2147474062"/>
            <ac:graphicFrameMk id="2" creationId="{130571FE-5305-BE2E-5AA6-90AEB9D481FF}"/>
          </ac:graphicFrameMkLst>
        </pc:graphicFrameChg>
      </pc:sldChg>
      <pc:sldChg chg="modSp mod">
        <pc:chgData name="Tường SKHĐT" userId="ab9568c39a88b08a" providerId="LiveId" clId="{897F32DD-D0F3-4B38-B512-EC784873C18C}" dt="2024-03-25T02:54:17.608" v="793" actId="20577"/>
        <pc:sldMkLst>
          <pc:docMk/>
          <pc:sldMk cId="2883300989" sldId="2147474089"/>
        </pc:sldMkLst>
        <pc:spChg chg="mod">
          <ac:chgData name="Tường SKHĐT" userId="ab9568c39a88b08a" providerId="LiveId" clId="{897F32DD-D0F3-4B38-B512-EC784873C18C}" dt="2024-03-25T02:54:17.608" v="793" actId="20577"/>
          <ac:spMkLst>
            <pc:docMk/>
            <pc:sldMk cId="2883300989" sldId="2147474089"/>
            <ac:spMk id="40963" creationId="{A7AC515C-C3EC-B8A0-D33F-FD85E6854517}"/>
          </ac:spMkLst>
        </pc:spChg>
      </pc:sldChg>
      <pc:sldChg chg="modSp mod">
        <pc:chgData name="Tường SKHĐT" userId="ab9568c39a88b08a" providerId="LiveId" clId="{897F32DD-D0F3-4B38-B512-EC784873C18C}" dt="2024-03-26T08:29:48.570" v="3006" actId="20577"/>
        <pc:sldMkLst>
          <pc:docMk/>
          <pc:sldMk cId="3414104749" sldId="2147474092"/>
        </pc:sldMkLst>
        <pc:spChg chg="mod">
          <ac:chgData name="Tường SKHĐT" userId="ab9568c39a88b08a" providerId="LiveId" clId="{897F32DD-D0F3-4B38-B512-EC784873C18C}" dt="2024-03-26T08:29:48.570" v="3006" actId="20577"/>
          <ac:spMkLst>
            <pc:docMk/>
            <pc:sldMk cId="3414104749" sldId="2147474092"/>
            <ac:spMk id="40963" creationId="{A7AC515C-C3EC-B8A0-D33F-FD85E6854517}"/>
          </ac:spMkLst>
        </pc:spChg>
      </pc:sldChg>
      <pc:sldChg chg="modSp mod">
        <pc:chgData name="Tường SKHĐT" userId="ab9568c39a88b08a" providerId="LiveId" clId="{897F32DD-D0F3-4B38-B512-EC784873C18C}" dt="2024-03-25T04:04:05" v="2070" actId="20577"/>
        <pc:sldMkLst>
          <pc:docMk/>
          <pc:sldMk cId="2331025929" sldId="2147474093"/>
        </pc:sldMkLst>
        <pc:spChg chg="mod">
          <ac:chgData name="Tường SKHĐT" userId="ab9568c39a88b08a" providerId="LiveId" clId="{897F32DD-D0F3-4B38-B512-EC784873C18C}" dt="2024-03-25T04:04:05" v="2070" actId="20577"/>
          <ac:spMkLst>
            <pc:docMk/>
            <pc:sldMk cId="2331025929" sldId="2147474093"/>
            <ac:spMk id="40963" creationId="{A7AC515C-C3EC-B8A0-D33F-FD85E6854517}"/>
          </ac:spMkLst>
        </pc:spChg>
      </pc:sldChg>
      <pc:sldChg chg="delSp modSp add mod">
        <pc:chgData name="Tường SKHĐT" userId="ab9568c39a88b08a" providerId="LiveId" clId="{897F32DD-D0F3-4B38-B512-EC784873C18C}" dt="2024-03-25T09:59:55.369" v="2147" actId="20577"/>
        <pc:sldMkLst>
          <pc:docMk/>
          <pc:sldMk cId="1429449759" sldId="2147474098"/>
        </pc:sldMkLst>
        <pc:spChg chg="mod">
          <ac:chgData name="Tường SKHĐT" userId="ab9568c39a88b08a" providerId="LiveId" clId="{897F32DD-D0F3-4B38-B512-EC784873C18C}" dt="2024-03-25T09:59:55.369" v="2147" actId="20577"/>
          <ac:spMkLst>
            <pc:docMk/>
            <pc:sldMk cId="1429449759" sldId="2147474098"/>
            <ac:spMk id="2" creationId="{80B010A5-BE7C-125F-5306-6787FBC54788}"/>
          </ac:spMkLst>
        </pc:spChg>
        <pc:graphicFrameChg chg="del mod">
          <ac:chgData name="Tường SKHĐT" userId="ab9568c39a88b08a" providerId="LiveId" clId="{897F32DD-D0F3-4B38-B512-EC784873C18C}" dt="2024-03-25T09:59:43.675" v="2134" actId="21"/>
          <ac:graphicFrameMkLst>
            <pc:docMk/>
            <pc:sldMk cId="1429449759" sldId="2147474098"/>
            <ac:graphicFrameMk id="3" creationId="{2C742E60-ED4F-C870-F665-DD535A28480A}"/>
          </ac:graphicFrameMkLst>
        </pc:graphicFrameChg>
      </pc:sldChg>
      <pc:sldChg chg="addSp delSp modSp mod setBg">
        <pc:chgData name="Tường SKHĐT" userId="ab9568c39a88b08a" providerId="LiveId" clId="{897F32DD-D0F3-4B38-B512-EC784873C18C}" dt="2024-03-26T08:26:15.201" v="2893" actId="20577"/>
        <pc:sldMkLst>
          <pc:docMk/>
          <pc:sldMk cId="2537962088" sldId="2147476269"/>
        </pc:sldMkLst>
        <pc:spChg chg="mod ord">
          <ac:chgData name="Tường SKHĐT" userId="ab9568c39a88b08a" providerId="LiveId" clId="{897F32DD-D0F3-4B38-B512-EC784873C18C}" dt="2024-03-26T08:26:15.201" v="2893" actId="20577"/>
          <ac:spMkLst>
            <pc:docMk/>
            <pc:sldMk cId="2537962088" sldId="2147476269"/>
            <ac:spMk id="3" creationId="{B0E1E633-D255-1218-5C50-869F2AB0F13A}"/>
          </ac:spMkLst>
        </pc:spChg>
        <pc:spChg chg="mod ord">
          <ac:chgData name="Tường SKHĐT" userId="ab9568c39a88b08a" providerId="LiveId" clId="{897F32DD-D0F3-4B38-B512-EC784873C18C}" dt="2024-03-25T02:26:35.354" v="117" actId="26606"/>
          <ac:spMkLst>
            <pc:docMk/>
            <pc:sldMk cId="2537962088" sldId="2147476269"/>
            <ac:spMk id="5" creationId="{F78A1601-9C98-9AFE-2816-FB28BDC5E5EF}"/>
          </ac:spMkLst>
        </pc:spChg>
        <pc:spChg chg="add del">
          <ac:chgData name="Tường SKHĐT" userId="ab9568c39a88b08a" providerId="LiveId" clId="{897F32DD-D0F3-4B38-B512-EC784873C18C}" dt="2024-03-25T02:26:09.455" v="103" actId="26606"/>
          <ac:spMkLst>
            <pc:docMk/>
            <pc:sldMk cId="2537962088" sldId="2147476269"/>
            <ac:spMk id="12" creationId="{D2B783EE-0239-4717-BBEA-8C9EAC61C824}"/>
          </ac:spMkLst>
        </pc:spChg>
        <pc:spChg chg="add del">
          <ac:chgData name="Tường SKHĐT" userId="ab9568c39a88b08a" providerId="LiveId" clId="{897F32DD-D0F3-4B38-B512-EC784873C18C}" dt="2024-03-25T02:26:09.455" v="103" actId="26606"/>
          <ac:spMkLst>
            <pc:docMk/>
            <pc:sldMk cId="2537962088" sldId="2147476269"/>
            <ac:spMk id="14" creationId="{A7B99495-F43F-4D80-A44F-2CB4764EB90B}"/>
          </ac:spMkLst>
        </pc:spChg>
        <pc:spChg chg="add del">
          <ac:chgData name="Tường SKHĐT" userId="ab9568c39a88b08a" providerId="LiveId" clId="{897F32DD-D0F3-4B38-B512-EC784873C18C}" dt="2024-03-25T02:26:09.455" v="103" actId="26606"/>
          <ac:spMkLst>
            <pc:docMk/>
            <pc:sldMk cId="2537962088" sldId="2147476269"/>
            <ac:spMk id="16" creationId="{70BEB1E7-2F88-40BC-B73D-42E5B6F80BFC}"/>
          </ac:spMkLst>
        </pc:spChg>
        <pc:spChg chg="add del">
          <ac:chgData name="Tường SKHĐT" userId="ab9568c39a88b08a" providerId="LiveId" clId="{897F32DD-D0F3-4B38-B512-EC784873C18C}" dt="2024-03-25T02:26:35.354" v="117" actId="26606"/>
          <ac:spMkLst>
            <pc:docMk/>
            <pc:sldMk cId="2537962088" sldId="2147476269"/>
            <ac:spMk id="18" creationId="{75C56826-D4E5-42ED-8529-079651CB3005}"/>
          </ac:spMkLst>
        </pc:spChg>
        <pc:spChg chg="add del">
          <ac:chgData name="Tường SKHĐT" userId="ab9568c39a88b08a" providerId="LiveId" clId="{897F32DD-D0F3-4B38-B512-EC784873C18C}" dt="2024-03-25T02:26:35.354" v="117" actId="26606"/>
          <ac:spMkLst>
            <pc:docMk/>
            <pc:sldMk cId="2537962088" sldId="2147476269"/>
            <ac:spMk id="19" creationId="{231BF440-39FA-4087-84CC-2EEC0BBDAF29}"/>
          </ac:spMkLst>
        </pc:spChg>
        <pc:spChg chg="add del">
          <ac:chgData name="Tường SKHĐT" userId="ab9568c39a88b08a" providerId="LiveId" clId="{897F32DD-D0F3-4B38-B512-EC784873C18C}" dt="2024-03-25T02:26:35.354" v="117" actId="26606"/>
          <ac:spMkLst>
            <pc:docMk/>
            <pc:sldMk cId="2537962088" sldId="2147476269"/>
            <ac:spMk id="20" creationId="{82095FCE-EF05-4443-B97A-85DEE3A5CA17}"/>
          </ac:spMkLst>
        </pc:spChg>
        <pc:spChg chg="add del">
          <ac:chgData name="Tường SKHĐT" userId="ab9568c39a88b08a" providerId="LiveId" clId="{897F32DD-D0F3-4B38-B512-EC784873C18C}" dt="2024-03-25T02:26:35.354" v="117" actId="26606"/>
          <ac:spMkLst>
            <pc:docMk/>
            <pc:sldMk cId="2537962088" sldId="2147476269"/>
            <ac:spMk id="21" creationId="{F04E4CBA-303B-48BD-8451-C2701CB0EEBF}"/>
          </ac:spMkLst>
        </pc:spChg>
        <pc:spChg chg="add del">
          <ac:chgData name="Tường SKHĐT" userId="ab9568c39a88b08a" providerId="LiveId" clId="{897F32DD-D0F3-4B38-B512-EC784873C18C}" dt="2024-03-25T02:26:35.354" v="117" actId="26606"/>
          <ac:spMkLst>
            <pc:docMk/>
            <pc:sldMk cId="2537962088" sldId="2147476269"/>
            <ac:spMk id="22" creationId="{CA00AE6B-AA30-4CF8-BA6F-339B780AD76C}"/>
          </ac:spMkLst>
        </pc:spChg>
        <pc:spChg chg="add del">
          <ac:chgData name="Tường SKHĐT" userId="ab9568c39a88b08a" providerId="LiveId" clId="{897F32DD-D0F3-4B38-B512-EC784873C18C}" dt="2024-03-25T02:26:35.354" v="117" actId="26606"/>
          <ac:spMkLst>
            <pc:docMk/>
            <pc:sldMk cId="2537962088" sldId="2147476269"/>
            <ac:spMk id="23"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28" creationId="{231BF440-39FA-4087-84CC-2EEC0BBDAF29}"/>
          </ac:spMkLst>
        </pc:spChg>
        <pc:spChg chg="add del">
          <ac:chgData name="Tường SKHĐT" userId="ab9568c39a88b08a" providerId="LiveId" clId="{897F32DD-D0F3-4B38-B512-EC784873C18C}" dt="2024-03-25T02:26:26.156" v="111" actId="26606"/>
          <ac:spMkLst>
            <pc:docMk/>
            <pc:sldMk cId="2537962088" sldId="2147476269"/>
            <ac:spMk id="30" creationId="{F04E4CBA-303B-48BD-8451-C2701CB0EEBF}"/>
          </ac:spMkLst>
        </pc:spChg>
        <pc:spChg chg="add del">
          <ac:chgData name="Tường SKHĐT" userId="ab9568c39a88b08a" providerId="LiveId" clId="{897F32DD-D0F3-4B38-B512-EC784873C18C}" dt="2024-03-25T02:26:26.156" v="111" actId="26606"/>
          <ac:spMkLst>
            <pc:docMk/>
            <pc:sldMk cId="2537962088" sldId="2147476269"/>
            <ac:spMk id="32"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34" creationId="{75C56826-D4E5-42ED-8529-079651CB3005}"/>
          </ac:spMkLst>
        </pc:spChg>
        <pc:spChg chg="add del">
          <ac:chgData name="Tường SKHĐT" userId="ab9568c39a88b08a" providerId="LiveId" clId="{897F32DD-D0F3-4B38-B512-EC784873C18C}" dt="2024-03-25T02:26:26.156" v="111" actId="26606"/>
          <ac:spMkLst>
            <pc:docMk/>
            <pc:sldMk cId="2537962088" sldId="2147476269"/>
            <ac:spMk id="36" creationId="{82095FCE-EF05-4443-B97A-85DEE3A5CA17}"/>
          </ac:spMkLst>
        </pc:spChg>
        <pc:spChg chg="add del">
          <ac:chgData name="Tường SKHĐT" userId="ab9568c39a88b08a" providerId="LiveId" clId="{897F32DD-D0F3-4B38-B512-EC784873C18C}" dt="2024-03-25T02:26:26.156" v="111" actId="26606"/>
          <ac:spMkLst>
            <pc:docMk/>
            <pc:sldMk cId="2537962088" sldId="2147476269"/>
            <ac:spMk id="38" creationId="{CA00AE6B-AA30-4CF8-BA6F-339B780AD76C}"/>
          </ac:spMkLst>
        </pc:spChg>
        <pc:picChg chg="add mod">
          <ac:chgData name="Tường SKHĐT" userId="ab9568c39a88b08a" providerId="LiveId" clId="{897F32DD-D0F3-4B38-B512-EC784873C18C}" dt="2024-03-25T02:25:42.595" v="97"/>
          <ac:picMkLst>
            <pc:docMk/>
            <pc:sldMk cId="2537962088" sldId="2147476269"/>
            <ac:picMk id="2" creationId="{09084854-7717-1782-D496-08A37DEE4680}"/>
          </ac:picMkLst>
        </pc:picChg>
        <pc:picChg chg="del mod">
          <ac:chgData name="Tường SKHĐT" userId="ab9568c39a88b08a" providerId="LiveId" clId="{897F32DD-D0F3-4B38-B512-EC784873C18C}" dt="2024-03-25T02:26:43.797" v="121" actId="21"/>
          <ac:picMkLst>
            <pc:docMk/>
            <pc:sldMk cId="2537962088" sldId="2147476269"/>
            <ac:picMk id="6" creationId="{490038AD-EA08-92D9-9580-FBD61DD70E6A}"/>
          </ac:picMkLst>
        </pc:picChg>
        <pc:picChg chg="add del mod">
          <ac:chgData name="Tường SKHĐT" userId="ab9568c39a88b08a" providerId="LiveId" clId="{897F32DD-D0F3-4B38-B512-EC784873C18C}" dt="2024-03-25T02:28:47.926" v="126" actId="21"/>
          <ac:picMkLst>
            <pc:docMk/>
            <pc:sldMk cId="2537962088" sldId="2147476269"/>
            <ac:picMk id="7" creationId="{0F2A2F2A-67DF-8B2E-26FF-6615EAF15E06}"/>
          </ac:picMkLst>
        </pc:picChg>
        <pc:picChg chg="del">
          <ac:chgData name="Tường SKHĐT" userId="ab9568c39a88b08a" providerId="LiveId" clId="{897F32DD-D0F3-4B38-B512-EC784873C18C}" dt="2024-03-25T02:16:48.942" v="96" actId="21"/>
          <ac:picMkLst>
            <pc:docMk/>
            <pc:sldMk cId="2537962088" sldId="2147476269"/>
            <ac:picMk id="8" creationId="{09084854-7717-1782-D496-08A37DEE4680}"/>
          </ac:picMkLst>
        </pc:picChg>
        <pc:picChg chg="add mod">
          <ac:chgData name="Tường SKHĐT" userId="ab9568c39a88b08a" providerId="LiveId" clId="{897F32DD-D0F3-4B38-B512-EC784873C18C}" dt="2024-03-25T02:30:13.596" v="143" actId="14100"/>
          <ac:picMkLst>
            <pc:docMk/>
            <pc:sldMk cId="2537962088" sldId="2147476269"/>
            <ac:picMk id="10" creationId="{2B8338A4-F372-95F9-FBE0-883B92BE2992}"/>
          </ac:picMkLst>
        </pc:picChg>
        <pc:picChg chg="add mod">
          <ac:chgData name="Tường SKHĐT" userId="ab9568c39a88b08a" providerId="LiveId" clId="{897F32DD-D0F3-4B38-B512-EC784873C18C}" dt="2024-03-25T02:30:15.668" v="144" actId="14100"/>
          <ac:picMkLst>
            <pc:docMk/>
            <pc:sldMk cId="2537962088" sldId="2147476269"/>
            <ac:picMk id="13" creationId="{2B6469F2-B92A-354B-46E9-5CADD909E86E}"/>
          </ac:picMkLst>
        </pc:picChg>
      </pc:sldChg>
      <pc:sldChg chg="addSp modSp mod">
        <pc:chgData name="Tường SKHĐT" userId="ab9568c39a88b08a" providerId="LiveId" clId="{897F32DD-D0F3-4B38-B512-EC784873C18C}" dt="2024-03-26T08:45:48.697" v="3442" actId="1076"/>
        <pc:sldMkLst>
          <pc:docMk/>
          <pc:sldMk cId="1126041171" sldId="2147476273"/>
        </pc:sldMkLst>
        <pc:graphicFrameChg chg="modGraphic">
          <ac:chgData name="Tường SKHĐT" userId="ab9568c39a88b08a" providerId="LiveId" clId="{897F32DD-D0F3-4B38-B512-EC784873C18C}" dt="2024-03-26T08:45:43.193" v="3438" actId="404"/>
          <ac:graphicFrameMkLst>
            <pc:docMk/>
            <pc:sldMk cId="1126041171" sldId="2147476273"/>
            <ac:graphicFrameMk id="9" creationId="{C5B87FED-E5E4-057B-E313-5D9F03CDFE62}"/>
          </ac:graphicFrameMkLst>
        </pc:graphicFrameChg>
        <pc:picChg chg="mod">
          <ac:chgData name="Tường SKHĐT" userId="ab9568c39a88b08a" providerId="LiveId" clId="{897F32DD-D0F3-4B38-B512-EC784873C18C}" dt="2024-03-26T08:45:44.977" v="3439" actId="1076"/>
          <ac:picMkLst>
            <pc:docMk/>
            <pc:sldMk cId="1126041171" sldId="2147476273"/>
            <ac:picMk id="3" creationId="{5320F8B0-34E3-3C58-638F-B7290E7340BF}"/>
          </ac:picMkLst>
        </pc:picChg>
        <pc:picChg chg="add mod modCrop">
          <ac:chgData name="Tường SKHĐT" userId="ab9568c39a88b08a" providerId="LiveId" clId="{897F32DD-D0F3-4B38-B512-EC784873C18C}" dt="2024-03-26T08:45:48.697" v="3442" actId="1076"/>
          <ac:picMkLst>
            <pc:docMk/>
            <pc:sldMk cId="1126041171" sldId="2147476273"/>
            <ac:picMk id="4" creationId="{63173197-82F8-0F91-8B9A-E23D50D2B925}"/>
          </ac:picMkLst>
        </pc:picChg>
      </pc:sldChg>
      <pc:sldChg chg="modSp mod">
        <pc:chgData name="Tường SKHĐT" userId="ab9568c39a88b08a" providerId="LiveId" clId="{897F32DD-D0F3-4B38-B512-EC784873C18C}" dt="2024-03-25T10:10:26.669" v="2404" actId="20577"/>
        <pc:sldMkLst>
          <pc:docMk/>
          <pc:sldMk cId="1661513993" sldId="2147476280"/>
        </pc:sldMkLst>
        <pc:spChg chg="mod">
          <ac:chgData name="Tường SKHĐT" userId="ab9568c39a88b08a" providerId="LiveId" clId="{897F32DD-D0F3-4B38-B512-EC784873C18C}" dt="2024-03-25T10:09:43.521" v="2314" actId="20577"/>
          <ac:spMkLst>
            <pc:docMk/>
            <pc:sldMk cId="1661513993" sldId="2147476280"/>
            <ac:spMk id="20" creationId="{394D8737-1CA3-C18F-155A-3F82403D4E3B}"/>
          </ac:spMkLst>
        </pc:spChg>
        <pc:spChg chg="mod">
          <ac:chgData name="Tường SKHĐT" userId="ab9568c39a88b08a" providerId="LiveId" clId="{897F32DD-D0F3-4B38-B512-EC784873C18C}" dt="2024-03-25T10:09:48.802" v="2324" actId="20577"/>
          <ac:spMkLst>
            <pc:docMk/>
            <pc:sldMk cId="1661513993" sldId="2147476280"/>
            <ac:spMk id="27" creationId="{8D0CB480-EC39-4DC1-0353-768C8526261D}"/>
          </ac:spMkLst>
        </pc:spChg>
        <pc:spChg chg="mod">
          <ac:chgData name="Tường SKHĐT" userId="ab9568c39a88b08a" providerId="LiveId" clId="{897F32DD-D0F3-4B38-B512-EC784873C18C}" dt="2024-03-25T10:10:26.669" v="2404" actId="20577"/>
          <ac:spMkLst>
            <pc:docMk/>
            <pc:sldMk cId="1661513993" sldId="2147476280"/>
            <ac:spMk id="28" creationId="{0F9FC2CC-E142-6E69-C8D8-33B29DA66359}"/>
          </ac:spMkLst>
        </pc:spChg>
        <pc:spChg chg="mod">
          <ac:chgData name="Tường SKHĐT" userId="ab9568c39a88b08a" providerId="LiveId" clId="{897F32DD-D0F3-4B38-B512-EC784873C18C}" dt="2024-03-25T10:09:55.293" v="2332" actId="20577"/>
          <ac:spMkLst>
            <pc:docMk/>
            <pc:sldMk cId="1661513993" sldId="2147476280"/>
            <ac:spMk id="29" creationId="{8DD5A653-6B03-584A-539A-C531FCC0C782}"/>
          </ac:spMkLst>
        </pc:spChg>
        <pc:spChg chg="mod">
          <ac:chgData name="Tường SKHĐT" userId="ab9568c39a88b08a" providerId="LiveId" clId="{897F32DD-D0F3-4B38-B512-EC784873C18C}" dt="2024-03-25T10:09:59.447" v="2336" actId="20577"/>
          <ac:spMkLst>
            <pc:docMk/>
            <pc:sldMk cId="1661513993" sldId="2147476280"/>
            <ac:spMk id="47" creationId="{615E2FF8-44B4-E5D2-386A-D270D5A07DA1}"/>
          </ac:spMkLst>
        </pc:spChg>
        <pc:spChg chg="mod">
          <ac:chgData name="Tường SKHĐT" userId="ab9568c39a88b08a" providerId="LiveId" clId="{897F32DD-D0F3-4B38-B512-EC784873C18C}" dt="2024-03-25T10:10:06.241" v="2338" actId="20577"/>
          <ac:spMkLst>
            <pc:docMk/>
            <pc:sldMk cId="1661513993" sldId="2147476280"/>
            <ac:spMk id="53" creationId="{940E7436-8D16-138B-2BFE-178612083DAB}"/>
          </ac:spMkLst>
        </pc:spChg>
      </pc:sldChg>
      <pc:sldChg chg="modSp mod">
        <pc:chgData name="Tường SKHĐT" userId="ab9568c39a88b08a" providerId="LiveId" clId="{897F32DD-D0F3-4B38-B512-EC784873C18C}" dt="2024-03-26T08:28:54.741" v="2953" actId="403"/>
        <pc:sldMkLst>
          <pc:docMk/>
          <pc:sldMk cId="3540580074" sldId="2147476282"/>
        </pc:sldMkLst>
        <pc:spChg chg="mod">
          <ac:chgData name="Tường SKHĐT" userId="ab9568c39a88b08a" providerId="LiveId" clId="{897F32DD-D0F3-4B38-B512-EC784873C18C}" dt="2024-03-26T08:28:54.741" v="2953" actId="403"/>
          <ac:spMkLst>
            <pc:docMk/>
            <pc:sldMk cId="3540580074" sldId="2147476282"/>
            <ac:spMk id="40963" creationId="{A7AC515C-C3EC-B8A0-D33F-FD85E6854517}"/>
          </ac:spMkLst>
        </pc:spChg>
      </pc:sldChg>
      <pc:sldChg chg="addSp delSp modSp mod">
        <pc:chgData name="Tường SKHĐT" userId="ab9568c39a88b08a" providerId="LiveId" clId="{897F32DD-D0F3-4B38-B512-EC784873C18C}" dt="2024-03-25T03:12:35.311" v="1682" actId="1076"/>
        <pc:sldMkLst>
          <pc:docMk/>
          <pc:sldMk cId="2587634274" sldId="2147476283"/>
        </pc:sldMkLst>
        <pc:graphicFrameChg chg="mod modGraphic">
          <ac:chgData name="Tường SKHĐT" userId="ab9568c39a88b08a" providerId="LiveId" clId="{897F32DD-D0F3-4B38-B512-EC784873C18C}" dt="2024-03-25T03:12:25.813" v="1680" actId="1076"/>
          <ac:graphicFrameMkLst>
            <pc:docMk/>
            <pc:sldMk cId="2587634274" sldId="2147476283"/>
            <ac:graphicFrameMk id="2" creationId="{F78C65D7-1EFB-F3E0-2872-D1AB9E9D24D7}"/>
          </ac:graphicFrameMkLst>
        </pc:graphicFrameChg>
        <pc:graphicFrameChg chg="add mod modGraphic">
          <ac:chgData name="Tường SKHĐT" userId="ab9568c39a88b08a" providerId="LiveId" clId="{897F32DD-D0F3-4B38-B512-EC784873C18C}" dt="2024-03-25T03:12:35.311" v="1682" actId="1076"/>
          <ac:graphicFrameMkLst>
            <pc:docMk/>
            <pc:sldMk cId="2587634274" sldId="2147476283"/>
            <ac:graphicFrameMk id="3" creationId="{0B2274AF-63B0-4ECE-D2AB-7AE7B50BCD17}"/>
          </ac:graphicFrameMkLst>
        </pc:graphicFrameChg>
        <pc:graphicFrameChg chg="del">
          <ac:chgData name="Tường SKHĐT" userId="ab9568c39a88b08a" providerId="LiveId" clId="{897F32DD-D0F3-4B38-B512-EC784873C18C}" dt="2024-03-25T03:06:04.082" v="1332" actId="21"/>
          <ac:graphicFrameMkLst>
            <pc:docMk/>
            <pc:sldMk cId="2587634274" sldId="2147476283"/>
            <ac:graphicFrameMk id="8" creationId="{B5E5335D-2EED-82AF-3A59-FAE8BB94EAE1}"/>
          </ac:graphicFrameMkLst>
        </pc:graphicFrameChg>
      </pc:sldChg>
      <pc:sldChg chg="modSp mod">
        <pc:chgData name="Tường SKHĐT" userId="ab9568c39a88b08a" providerId="LiveId" clId="{897F32DD-D0F3-4B38-B512-EC784873C18C}" dt="2024-03-26T08:42:09.195" v="3426" actId="1076"/>
        <pc:sldMkLst>
          <pc:docMk/>
          <pc:sldMk cId="2059360754" sldId="2147476284"/>
        </pc:sldMkLst>
        <pc:graphicFrameChg chg="mod modGraphic">
          <ac:chgData name="Tường SKHĐT" userId="ab9568c39a88b08a" providerId="LiveId" clId="{897F32DD-D0F3-4B38-B512-EC784873C18C}" dt="2024-03-26T08:42:09.195" v="3426" actId="1076"/>
          <ac:graphicFrameMkLst>
            <pc:docMk/>
            <pc:sldMk cId="2059360754" sldId="2147476284"/>
            <ac:graphicFrameMk id="2" creationId="{207C86B0-DBF4-FD20-221B-BD96FD50EA79}"/>
          </ac:graphicFrameMkLst>
        </pc:graphicFrameChg>
      </pc:sldChg>
      <pc:sldChg chg="addSp delSp modSp mod">
        <pc:chgData name="Tường SKHĐT" userId="ab9568c39a88b08a" providerId="LiveId" clId="{897F32DD-D0F3-4B38-B512-EC784873C18C}" dt="2024-03-27T01:15:40.465" v="3488" actId="20577"/>
        <pc:sldMkLst>
          <pc:docMk/>
          <pc:sldMk cId="1477445291" sldId="2147476285"/>
        </pc:sldMkLst>
        <pc:spChg chg="add del mod">
          <ac:chgData name="Tường SKHĐT" userId="ab9568c39a88b08a" providerId="LiveId" clId="{897F32DD-D0F3-4B38-B512-EC784873C18C}" dt="2024-03-25T02:58:33.154" v="803" actId="22"/>
          <ac:spMkLst>
            <pc:docMk/>
            <pc:sldMk cId="1477445291" sldId="2147476285"/>
            <ac:spMk id="10" creationId="{34BF8963-9DDA-CE93-7776-263A03A11C3E}"/>
          </ac:spMkLst>
        </pc:spChg>
        <pc:graphicFrameChg chg="add mod">
          <ac:chgData name="Tường SKHĐT" userId="ab9568c39a88b08a" providerId="LiveId" clId="{897F32DD-D0F3-4B38-B512-EC784873C18C}" dt="2024-03-25T02:56:39.769" v="795"/>
          <ac:graphicFrameMkLst>
            <pc:docMk/>
            <pc:sldMk cId="1477445291" sldId="2147476285"/>
            <ac:graphicFrameMk id="2" creationId="{CB483B2C-3B01-DBC7-92FA-A7107F9F6F6D}"/>
          </ac:graphicFrameMkLst>
        </pc:graphicFrameChg>
        <pc:graphicFrameChg chg="add mod">
          <ac:chgData name="Tường SKHĐT" userId="ab9568c39a88b08a" providerId="LiveId" clId="{897F32DD-D0F3-4B38-B512-EC784873C18C}" dt="2024-03-25T02:57:12.711" v="796"/>
          <ac:graphicFrameMkLst>
            <pc:docMk/>
            <pc:sldMk cId="1477445291" sldId="2147476285"/>
            <ac:graphicFrameMk id="4" creationId="{CDDC0D06-372D-9CC0-ACEE-CB8E2391A6A1}"/>
          </ac:graphicFrameMkLst>
        </pc:graphicFrameChg>
        <pc:graphicFrameChg chg="mod modGraphic">
          <ac:chgData name="Tường SKHĐT" userId="ab9568c39a88b08a" providerId="LiveId" clId="{897F32DD-D0F3-4B38-B512-EC784873C18C}" dt="2024-03-27T01:15:40.465" v="3488" actId="20577"/>
          <ac:graphicFrameMkLst>
            <pc:docMk/>
            <pc:sldMk cId="1477445291" sldId="2147476285"/>
            <ac:graphicFrameMk id="8" creationId="{B5E5335D-2EED-82AF-3A59-FAE8BB94EAE1}"/>
          </ac:graphicFrameMkLst>
        </pc:graphicFrameChg>
        <pc:graphicFrameChg chg="mod modGraphic">
          <ac:chgData name="Tường SKHĐT" userId="ab9568c39a88b08a" providerId="LiveId" clId="{897F32DD-D0F3-4B38-B512-EC784873C18C}" dt="2024-03-25T03:00:30.307" v="847" actId="14734"/>
          <ac:graphicFrameMkLst>
            <pc:docMk/>
            <pc:sldMk cId="1477445291" sldId="2147476285"/>
            <ac:graphicFrameMk id="11" creationId="{E4C8112C-E725-4800-72A4-77C0AC3AAE5D}"/>
          </ac:graphicFrameMkLst>
        </pc:graphicFrameChg>
        <pc:picChg chg="add mod">
          <ac:chgData name="Tường SKHĐT" userId="ab9568c39a88b08a" providerId="LiveId" clId="{897F32DD-D0F3-4B38-B512-EC784873C18C}" dt="2024-03-25T02:58:18.356" v="799" actId="1076"/>
          <ac:picMkLst>
            <pc:docMk/>
            <pc:sldMk cId="1477445291" sldId="2147476285"/>
            <ac:picMk id="7" creationId="{95AAFFC5-35F4-F20F-4650-9A2DB7480A46}"/>
          </ac:picMkLst>
        </pc:picChg>
      </pc:sldChg>
      <pc:sldChg chg="delSp modSp add del mod">
        <pc:chgData name="Tường SKHĐT" userId="ab9568c39a88b08a" providerId="LiveId" clId="{897F32DD-D0F3-4B38-B512-EC784873C18C}" dt="2024-03-25T02:44:57.304" v="243" actId="2696"/>
        <pc:sldMkLst>
          <pc:docMk/>
          <pc:sldMk cId="3063726641" sldId="2147476287"/>
        </pc:sldMkLst>
        <pc:spChg chg="mod">
          <ac:chgData name="Tường SKHĐT" userId="ab9568c39a88b08a" providerId="LiveId" clId="{897F32DD-D0F3-4B38-B512-EC784873C18C}" dt="2024-03-25T00:30:40.749" v="34" actId="20577"/>
          <ac:spMkLst>
            <pc:docMk/>
            <pc:sldMk cId="3063726641" sldId="2147476287"/>
            <ac:spMk id="5" creationId="{85B0C6AB-4906-5932-12D4-5FAF7DC72C97}"/>
          </ac:spMkLst>
        </pc:spChg>
        <pc:graphicFrameChg chg="mod modGraphic">
          <ac:chgData name="Tường SKHĐT" userId="ab9568c39a88b08a" providerId="LiveId" clId="{897F32DD-D0F3-4B38-B512-EC784873C18C}" dt="2024-03-25T00:31:24.118" v="40" actId="1076"/>
          <ac:graphicFrameMkLst>
            <pc:docMk/>
            <pc:sldMk cId="3063726641" sldId="2147476287"/>
            <ac:graphicFrameMk id="2" creationId="{C2B836E3-8B94-556C-AD33-1B12AF114C22}"/>
          </ac:graphicFrameMkLst>
        </pc:graphicFrameChg>
        <pc:graphicFrameChg chg="mod modGraphic">
          <ac:chgData name="Tường SKHĐT" userId="ab9568c39a88b08a" providerId="LiveId" clId="{897F32DD-D0F3-4B38-B512-EC784873C18C}" dt="2024-03-25T00:31:55.943" v="47" actId="1076"/>
          <ac:graphicFrameMkLst>
            <pc:docMk/>
            <pc:sldMk cId="3063726641" sldId="2147476287"/>
            <ac:graphicFrameMk id="3" creationId="{F87D80E9-1660-425A-70F5-2056FC405840}"/>
          </ac:graphicFrameMkLst>
        </pc:graphicFrameChg>
        <pc:graphicFrameChg chg="del">
          <ac:chgData name="Tường SKHĐT" userId="ab9568c39a88b08a" providerId="LiveId" clId="{897F32DD-D0F3-4B38-B512-EC784873C18C}" dt="2024-03-25T00:30:23.312" v="1" actId="21"/>
          <ac:graphicFrameMkLst>
            <pc:docMk/>
            <pc:sldMk cId="3063726641" sldId="2147476287"/>
            <ac:graphicFrameMk id="4" creationId="{A62BB7F0-401E-5857-2F69-AC8B1C0C69B4}"/>
          </ac:graphicFrameMkLst>
        </pc:graphicFrameChg>
      </pc:sldChg>
      <pc:sldChg chg="modSp add del mod">
        <pc:chgData name="Tường SKHĐT" userId="ab9568c39a88b08a" providerId="LiveId" clId="{897F32DD-D0F3-4B38-B512-EC784873C18C}" dt="2024-03-25T02:44:08.779" v="202" actId="2696"/>
        <pc:sldMkLst>
          <pc:docMk/>
          <pc:sldMk cId="1127650973" sldId="2147476288"/>
        </pc:sldMkLst>
        <pc:spChg chg="mod">
          <ac:chgData name="Tường SKHĐT" userId="ab9568c39a88b08a" providerId="LiveId" clId="{897F32DD-D0F3-4B38-B512-EC784873C18C}" dt="2024-03-25T02:43:19.808" v="189" actId="1076"/>
          <ac:spMkLst>
            <pc:docMk/>
            <pc:sldMk cId="1127650973" sldId="2147476288"/>
            <ac:spMk id="5" creationId="{85B0C6AB-4906-5932-12D4-5FAF7DC72C97}"/>
          </ac:spMkLst>
        </pc:spChg>
      </pc:sldChg>
      <pc:sldChg chg="add del">
        <pc:chgData name="Tường SKHĐT" userId="ab9568c39a88b08a" providerId="LiveId" clId="{897F32DD-D0F3-4B38-B512-EC784873C18C}" dt="2024-03-25T02:16:16.079" v="95" actId="2696"/>
        <pc:sldMkLst>
          <pc:docMk/>
          <pc:sldMk cId="2820982162" sldId="2147476288"/>
        </pc:sldMkLst>
      </pc:sldChg>
      <pc:sldChg chg="delSp modSp add mod">
        <pc:chgData name="Tường SKHĐT" userId="ab9568c39a88b08a" providerId="LiveId" clId="{897F32DD-D0F3-4B38-B512-EC784873C18C}" dt="2024-03-27T04:33:35.990" v="3730"/>
        <pc:sldMkLst>
          <pc:docMk/>
          <pc:sldMk cId="1148494934" sldId="2147476289"/>
        </pc:sldMkLst>
        <pc:spChg chg="mod">
          <ac:chgData name="Tường SKHĐT" userId="ab9568c39a88b08a" providerId="LiveId" clId="{897F32DD-D0F3-4B38-B512-EC784873C18C}" dt="2024-03-25T02:45:16.867" v="284" actId="14100"/>
          <ac:spMkLst>
            <pc:docMk/>
            <pc:sldMk cId="1148494934" sldId="2147476289"/>
            <ac:spMk id="5" creationId="{85B0C6AB-4906-5932-12D4-5FAF7DC72C97}"/>
          </ac:spMkLst>
        </pc:spChg>
        <pc:graphicFrameChg chg="del mod modGraphic">
          <ac:chgData name="Tường SKHĐT" userId="ab9568c39a88b08a" providerId="LiveId" clId="{897F32DD-D0F3-4B38-B512-EC784873C18C}" dt="2024-03-27T04:32:41.871" v="3725" actId="21"/>
          <ac:graphicFrameMkLst>
            <pc:docMk/>
            <pc:sldMk cId="1148494934" sldId="2147476289"/>
            <ac:graphicFrameMk id="2" creationId="{1DBFBFC8-9B42-3CAB-5D02-6D90CF5EA21E}"/>
          </ac:graphicFrameMkLst>
        </pc:graphicFrameChg>
        <pc:graphicFrameChg chg="mod modGraphic">
          <ac:chgData name="Tường SKHĐT" userId="ab9568c39a88b08a" providerId="LiveId" clId="{897F32DD-D0F3-4B38-B512-EC784873C18C}" dt="2024-03-27T04:33:35.990" v="3730"/>
          <ac:graphicFrameMkLst>
            <pc:docMk/>
            <pc:sldMk cId="1148494934" sldId="2147476289"/>
            <ac:graphicFrameMk id="3" creationId="{0FE630EF-2124-908B-A896-73EAA40057FC}"/>
          </ac:graphicFrameMkLst>
        </pc:graphicFrameChg>
        <pc:graphicFrameChg chg="del">
          <ac:chgData name="Tường SKHĐT" userId="ab9568c39a88b08a" providerId="LiveId" clId="{897F32DD-D0F3-4B38-B512-EC784873C18C}" dt="2024-03-26T04:16:25.638" v="2406" actId="21"/>
          <ac:graphicFrameMkLst>
            <pc:docMk/>
            <pc:sldMk cId="1148494934" sldId="2147476289"/>
            <ac:graphicFrameMk id="3" creationId="{F87D80E9-1660-425A-70F5-2056FC405840}"/>
          </ac:graphicFrameMkLst>
        </pc:graphicFrameChg>
      </pc:sldChg>
      <pc:sldChg chg="delSp modSp add mod">
        <pc:chgData name="Tường SKHĐT" userId="ab9568c39a88b08a" providerId="LiveId" clId="{897F32DD-D0F3-4B38-B512-EC784873C18C}" dt="2024-03-25T10:02:00.179" v="2159" actId="20577"/>
        <pc:sldMkLst>
          <pc:docMk/>
          <pc:sldMk cId="688313979" sldId="2147476290"/>
        </pc:sldMkLst>
        <pc:spChg chg="mod">
          <ac:chgData name="Tường SKHĐT" userId="ab9568c39a88b08a" providerId="LiveId" clId="{897F32DD-D0F3-4B38-B512-EC784873C18C}" dt="2024-03-25T02:45:33.685" v="325" actId="20577"/>
          <ac:spMkLst>
            <pc:docMk/>
            <pc:sldMk cId="688313979" sldId="2147476290"/>
            <ac:spMk id="5" creationId="{85B0C6AB-4906-5932-12D4-5FAF7DC72C97}"/>
          </ac:spMkLst>
        </pc:spChg>
        <pc:graphicFrameChg chg="mod modGraphic">
          <ac:chgData name="Tường SKHĐT" userId="ab9568c39a88b08a" providerId="LiveId" clId="{897F32DD-D0F3-4B38-B512-EC784873C18C}" dt="2024-03-25T10:02:00.179" v="2159" actId="20577"/>
          <ac:graphicFrameMkLst>
            <pc:docMk/>
            <pc:sldMk cId="688313979" sldId="2147476290"/>
            <ac:graphicFrameMk id="2" creationId="{E83254D6-EAE1-924D-F06A-22DEB92A3D1C}"/>
          </ac:graphicFrameMkLst>
        </pc:graphicFrameChg>
        <pc:graphicFrameChg chg="del">
          <ac:chgData name="Tường SKHĐT" userId="ab9568c39a88b08a" providerId="LiveId" clId="{897F32DD-D0F3-4B38-B512-EC784873C18C}" dt="2024-03-25T10:00:02.868" v="2148" actId="21"/>
          <ac:graphicFrameMkLst>
            <pc:docMk/>
            <pc:sldMk cId="688313979" sldId="2147476290"/>
            <ac:graphicFrameMk id="3" creationId="{F87D80E9-1660-425A-70F5-2056FC405840}"/>
          </ac:graphicFrameMkLst>
        </pc:graphicFrameChg>
      </pc:sldChg>
      <pc:sldChg chg="add del">
        <pc:chgData name="Tường SKHĐT" userId="ab9568c39a88b08a" providerId="LiveId" clId="{897F32DD-D0F3-4B38-B512-EC784873C18C}" dt="2024-03-25T03:12:09.009" v="1678" actId="2696"/>
        <pc:sldMkLst>
          <pc:docMk/>
          <pc:sldMk cId="126051341" sldId="2147476291"/>
        </pc:sldMkLst>
      </pc:sldChg>
      <pc:sldChg chg="modSp add mod">
        <pc:chgData name="Tường SKHĐT" userId="ab9568c39a88b08a" providerId="LiveId" clId="{897F32DD-D0F3-4B38-B512-EC784873C18C}" dt="2024-03-26T08:29:07.866" v="2958" actId="20577"/>
        <pc:sldMkLst>
          <pc:docMk/>
          <pc:sldMk cId="3777797239" sldId="2147476291"/>
        </pc:sldMkLst>
        <pc:spChg chg="mod">
          <ac:chgData name="Tường SKHĐT" userId="ab9568c39a88b08a" providerId="LiveId" clId="{897F32DD-D0F3-4B38-B512-EC784873C18C}" dt="2024-03-25T04:00:29.281" v="2031" actId="1076"/>
          <ac:spMkLst>
            <pc:docMk/>
            <pc:sldMk cId="3777797239" sldId="2147476291"/>
            <ac:spMk id="40963" creationId="{A7AC515C-C3EC-B8A0-D33F-FD85E6854517}"/>
          </ac:spMkLst>
        </pc:spChg>
        <pc:graphicFrameChg chg="mod modGraphic">
          <ac:chgData name="Tường SKHĐT" userId="ab9568c39a88b08a" providerId="LiveId" clId="{897F32DD-D0F3-4B38-B512-EC784873C18C}" dt="2024-03-25T03:59:59.133" v="1844" actId="1076"/>
          <ac:graphicFrameMkLst>
            <pc:docMk/>
            <pc:sldMk cId="3777797239" sldId="2147476291"/>
            <ac:graphicFrameMk id="2" creationId="{987E7778-3657-E6B1-FBCE-BAC7A04C0516}"/>
          </ac:graphicFrameMkLst>
        </pc:graphicFrameChg>
        <pc:graphicFrameChg chg="mod">
          <ac:chgData name="Tường SKHĐT" userId="ab9568c39a88b08a" providerId="LiveId" clId="{897F32DD-D0F3-4B38-B512-EC784873C18C}" dt="2024-03-26T08:29:07.866" v="2958" actId="20577"/>
          <ac:graphicFrameMkLst>
            <pc:docMk/>
            <pc:sldMk cId="3777797239" sldId="2147476291"/>
            <ac:graphicFrameMk id="6" creationId="{3C28C46B-D524-DA33-E029-5802ABC9CE66}"/>
          </ac:graphicFrameMkLst>
        </pc:graphicFrameChg>
      </pc:sldChg>
      <pc:sldChg chg="add del">
        <pc:chgData name="Tường SKHĐT" userId="ab9568c39a88b08a" providerId="LiveId" clId="{897F32DD-D0F3-4B38-B512-EC784873C18C}" dt="2024-03-25T09:34:44.852" v="2093" actId="2696"/>
        <pc:sldMkLst>
          <pc:docMk/>
          <pc:sldMk cId="1147163252" sldId="2147476292"/>
        </pc:sldMkLst>
      </pc:sldChg>
      <pc:sldChg chg="modSp add del mod">
        <pc:chgData name="Tường SKHĐT" userId="ab9568c39a88b08a" providerId="LiveId" clId="{897F32DD-D0F3-4B38-B512-EC784873C18C}" dt="2024-03-25T09:59:16.600" v="2128" actId="2696"/>
        <pc:sldMkLst>
          <pc:docMk/>
          <pc:sldMk cId="1826947851" sldId="2147476292"/>
        </pc:sldMkLst>
        <pc:spChg chg="mod">
          <ac:chgData name="Tường SKHĐT" userId="ab9568c39a88b08a" providerId="LiveId" clId="{897F32DD-D0F3-4B38-B512-EC784873C18C}" dt="2024-03-25T09:58:40.053" v="2113"/>
          <ac:spMkLst>
            <pc:docMk/>
            <pc:sldMk cId="1826947851" sldId="2147476292"/>
            <ac:spMk id="7" creationId="{A088EB8D-D661-77EC-6C18-A8FA65520B1B}"/>
          </ac:spMkLst>
        </pc:spChg>
      </pc:sldChg>
      <pc:sldChg chg="delSp modSp add mod">
        <pc:chgData name="Tường SKHĐT" userId="ab9568c39a88b08a" providerId="LiveId" clId="{897F32DD-D0F3-4B38-B512-EC784873C18C}" dt="2024-03-26T08:42:36.738" v="3427" actId="122"/>
        <pc:sldMkLst>
          <pc:docMk/>
          <pc:sldMk cId="3750809582" sldId="2147476292"/>
        </pc:sldMkLst>
        <pc:spChg chg="mod">
          <ac:chgData name="Tường SKHĐT" userId="ab9568c39a88b08a" providerId="LiveId" clId="{897F32DD-D0F3-4B38-B512-EC784873C18C}" dt="2024-03-25T10:02:52.048" v="2181" actId="20577"/>
          <ac:spMkLst>
            <pc:docMk/>
            <pc:sldMk cId="3750809582" sldId="2147476292"/>
            <ac:spMk id="5" creationId="{85B0C6AB-4906-5932-12D4-5FAF7DC72C97}"/>
          </ac:spMkLst>
        </pc:spChg>
        <pc:graphicFrameChg chg="del">
          <ac:chgData name="Tường SKHĐT" userId="ab9568c39a88b08a" providerId="LiveId" clId="{897F32DD-D0F3-4B38-B512-EC784873C18C}" dt="2024-03-25T10:02:54.500" v="2182" actId="21"/>
          <ac:graphicFrameMkLst>
            <pc:docMk/>
            <pc:sldMk cId="3750809582" sldId="2147476292"/>
            <ac:graphicFrameMk id="2" creationId="{E83254D6-EAE1-924D-F06A-22DEB92A3D1C}"/>
          </ac:graphicFrameMkLst>
        </pc:graphicFrameChg>
        <pc:graphicFrameChg chg="mod modGraphic">
          <ac:chgData name="Tường SKHĐT" userId="ab9568c39a88b08a" providerId="LiveId" clId="{897F32DD-D0F3-4B38-B512-EC784873C18C}" dt="2024-03-26T08:42:36.738" v="3427" actId="122"/>
          <ac:graphicFrameMkLst>
            <pc:docMk/>
            <pc:sldMk cId="3750809582" sldId="2147476292"/>
            <ac:graphicFrameMk id="3" creationId="{80665B8A-0267-0919-022E-9D36731FF9ED}"/>
          </ac:graphicFrameMkLst>
        </pc:graphicFrameChg>
      </pc:sldChg>
      <pc:sldChg chg="add del">
        <pc:chgData name="Tường SKHĐT" userId="ab9568c39a88b08a" providerId="LiveId" clId="{897F32DD-D0F3-4B38-B512-EC784873C18C}" dt="2024-03-25T09:38:39.075" v="2110" actId="2696"/>
        <pc:sldMkLst>
          <pc:docMk/>
          <pc:sldMk cId="4109737393" sldId="2147476292"/>
        </pc:sldMkLst>
      </pc:sldChg>
      <pc:sldChg chg="delSp modSp add mod">
        <pc:chgData name="Tường SKHĐT" userId="ab9568c39a88b08a" providerId="LiveId" clId="{897F32DD-D0F3-4B38-B512-EC784873C18C}" dt="2024-03-25T10:04:36.234" v="2224" actId="404"/>
        <pc:sldMkLst>
          <pc:docMk/>
          <pc:sldMk cId="1622498757" sldId="2147476293"/>
        </pc:sldMkLst>
        <pc:spChg chg="mod">
          <ac:chgData name="Tường SKHĐT" userId="ab9568c39a88b08a" providerId="LiveId" clId="{897F32DD-D0F3-4B38-B512-EC784873C18C}" dt="2024-03-25T10:03:57.255" v="2214" actId="20577"/>
          <ac:spMkLst>
            <pc:docMk/>
            <pc:sldMk cId="1622498757" sldId="2147476293"/>
            <ac:spMk id="5" creationId="{85B0C6AB-4906-5932-12D4-5FAF7DC72C97}"/>
          </ac:spMkLst>
        </pc:spChg>
        <pc:graphicFrameChg chg="mod modGraphic">
          <ac:chgData name="Tường SKHĐT" userId="ab9568c39a88b08a" providerId="LiveId" clId="{897F32DD-D0F3-4B38-B512-EC784873C18C}" dt="2024-03-25T10:04:36.234" v="2224" actId="404"/>
          <ac:graphicFrameMkLst>
            <pc:docMk/>
            <pc:sldMk cId="1622498757" sldId="2147476293"/>
            <ac:graphicFrameMk id="2" creationId="{7B8F6A0F-E0D7-0E63-8702-B949B4C4C4E6}"/>
          </ac:graphicFrameMkLst>
        </pc:graphicFrameChg>
        <pc:graphicFrameChg chg="del">
          <ac:chgData name="Tường SKHĐT" userId="ab9568c39a88b08a" providerId="LiveId" clId="{897F32DD-D0F3-4B38-B512-EC784873C18C}" dt="2024-03-25T10:04:00.103" v="2215" actId="21"/>
          <ac:graphicFrameMkLst>
            <pc:docMk/>
            <pc:sldMk cId="1622498757" sldId="2147476293"/>
            <ac:graphicFrameMk id="3" creationId="{80665B8A-0267-0919-022E-9D36731FF9ED}"/>
          </ac:graphicFrameMkLst>
        </pc:graphicFrameChg>
      </pc:sldChg>
      <pc:sldChg chg="delSp modSp add mod">
        <pc:chgData name="Tường SKHĐT" userId="ab9568c39a88b08a" providerId="LiveId" clId="{897F32DD-D0F3-4B38-B512-EC784873C18C}" dt="2024-03-26T04:20:36.456" v="2468" actId="404"/>
        <pc:sldMkLst>
          <pc:docMk/>
          <pc:sldMk cId="2878178469" sldId="2147476294"/>
        </pc:sldMkLst>
        <pc:spChg chg="mod">
          <ac:chgData name="Tường SKHĐT" userId="ab9568c39a88b08a" providerId="LiveId" clId="{897F32DD-D0F3-4B38-B512-EC784873C18C}" dt="2024-03-26T04:19:02.249" v="2459" actId="6549"/>
          <ac:spMkLst>
            <pc:docMk/>
            <pc:sldMk cId="2878178469" sldId="2147476294"/>
            <ac:spMk id="5" creationId="{85B0C6AB-4906-5932-12D4-5FAF7DC72C97}"/>
          </ac:spMkLst>
        </pc:spChg>
        <pc:graphicFrameChg chg="del">
          <ac:chgData name="Tường SKHĐT" userId="ab9568c39a88b08a" providerId="LiveId" clId="{897F32DD-D0F3-4B38-B512-EC784873C18C}" dt="2024-03-26T04:18:53.365" v="2417" actId="21"/>
          <ac:graphicFrameMkLst>
            <pc:docMk/>
            <pc:sldMk cId="2878178469" sldId="2147476294"/>
            <ac:graphicFrameMk id="2" creationId="{1DBFBFC8-9B42-3CAB-5D02-6D90CF5EA21E}"/>
          </ac:graphicFrameMkLst>
        </pc:graphicFrameChg>
        <pc:graphicFrameChg chg="mod modGraphic">
          <ac:chgData name="Tường SKHĐT" userId="ab9568c39a88b08a" providerId="LiveId" clId="{897F32DD-D0F3-4B38-B512-EC784873C18C}" dt="2024-03-26T04:20:36.456" v="2468" actId="404"/>
          <ac:graphicFrameMkLst>
            <pc:docMk/>
            <pc:sldMk cId="2878178469" sldId="2147476294"/>
            <ac:graphicFrameMk id="3" creationId="{296446DE-DCBA-6CF7-64A6-62E309C494E7}"/>
          </ac:graphicFrameMkLst>
        </pc:graphicFrameChg>
      </pc:sldChg>
      <pc:sldChg chg="add del">
        <pc:chgData name="Tường SKHĐT" userId="ab9568c39a88b08a" providerId="LiveId" clId="{897F32DD-D0F3-4B38-B512-EC784873C18C}" dt="2024-03-26T04:18:44.080" v="2415" actId="2696"/>
        <pc:sldMkLst>
          <pc:docMk/>
          <pc:sldMk cId="3346773088" sldId="2147476294"/>
        </pc:sldMkLst>
      </pc:sldChg>
      <pc:sldChg chg="delSp modSp add mod">
        <pc:chgData name="Tường SKHĐT" userId="ab9568c39a88b08a" providerId="LiveId" clId="{897F32DD-D0F3-4B38-B512-EC784873C18C}" dt="2024-03-27T01:19:26.895" v="3539" actId="255"/>
        <pc:sldMkLst>
          <pc:docMk/>
          <pc:sldMk cId="3597625721" sldId="2147476295"/>
        </pc:sldMkLst>
        <pc:spChg chg="mod">
          <ac:chgData name="Tường SKHĐT" userId="ab9568c39a88b08a" providerId="LiveId" clId="{897F32DD-D0F3-4B38-B512-EC784873C18C}" dt="2024-03-26T04:25:56.184" v="2502" actId="20577"/>
          <ac:spMkLst>
            <pc:docMk/>
            <pc:sldMk cId="3597625721" sldId="2147476295"/>
            <ac:spMk id="5" creationId="{85B0C6AB-4906-5932-12D4-5FAF7DC72C97}"/>
          </ac:spMkLst>
        </pc:spChg>
        <pc:graphicFrameChg chg="del">
          <ac:chgData name="Tường SKHĐT" userId="ab9568c39a88b08a" providerId="LiveId" clId="{897F32DD-D0F3-4B38-B512-EC784873C18C}" dt="2024-03-26T04:25:58.558" v="2503" actId="21"/>
          <ac:graphicFrameMkLst>
            <pc:docMk/>
            <pc:sldMk cId="3597625721" sldId="2147476295"/>
            <ac:graphicFrameMk id="2" creationId="{E83254D6-EAE1-924D-F06A-22DEB92A3D1C}"/>
          </ac:graphicFrameMkLst>
        </pc:graphicFrameChg>
        <pc:graphicFrameChg chg="mod modGraphic">
          <ac:chgData name="Tường SKHĐT" userId="ab9568c39a88b08a" providerId="LiveId" clId="{897F32DD-D0F3-4B38-B512-EC784873C18C}" dt="2024-03-27T01:19:26.895" v="3539" actId="255"/>
          <ac:graphicFrameMkLst>
            <pc:docMk/>
            <pc:sldMk cId="3597625721" sldId="2147476295"/>
            <ac:graphicFrameMk id="2" creationId="{F933DAA9-3884-3DBC-F61D-9E8ACB6EF230}"/>
          </ac:graphicFrameMkLst>
        </pc:graphicFrameChg>
        <pc:graphicFrameChg chg="del mod modGraphic">
          <ac:chgData name="Tường SKHĐT" userId="ab9568c39a88b08a" providerId="LiveId" clId="{897F32DD-D0F3-4B38-B512-EC784873C18C}" dt="2024-03-27T01:19:03.666" v="3536" actId="21"/>
          <ac:graphicFrameMkLst>
            <pc:docMk/>
            <pc:sldMk cId="3597625721" sldId="2147476295"/>
            <ac:graphicFrameMk id="3" creationId="{D87E7F88-534D-B913-0052-2E92E310FA7C}"/>
          </ac:graphicFrameMkLst>
        </pc:graphicFrameChg>
      </pc:sldChg>
      <pc:sldChg chg="modSp add mod">
        <pc:chgData name="Tường SKHĐT" userId="ab9568c39a88b08a" providerId="LiveId" clId="{897F32DD-D0F3-4B38-B512-EC784873C18C}" dt="2024-03-26T07:37:04.612" v="2668" actId="403"/>
        <pc:sldMkLst>
          <pc:docMk/>
          <pc:sldMk cId="3503445169" sldId="2147476296"/>
        </pc:sldMkLst>
        <pc:spChg chg="mod">
          <ac:chgData name="Tường SKHĐT" userId="ab9568c39a88b08a" providerId="LiveId" clId="{897F32DD-D0F3-4B38-B512-EC784873C18C}" dt="2024-03-26T04:26:10.430" v="2519" actId="20577"/>
          <ac:spMkLst>
            <pc:docMk/>
            <pc:sldMk cId="3503445169" sldId="2147476296"/>
            <ac:spMk id="5" creationId="{85B0C6AB-4906-5932-12D4-5FAF7DC72C97}"/>
          </ac:spMkLst>
        </pc:spChg>
        <pc:graphicFrameChg chg="mod modGraphic">
          <ac:chgData name="Tường SKHĐT" userId="ab9568c39a88b08a" providerId="LiveId" clId="{897F32DD-D0F3-4B38-B512-EC784873C18C}" dt="2024-03-26T07:37:04.612" v="2668" actId="403"/>
          <ac:graphicFrameMkLst>
            <pc:docMk/>
            <pc:sldMk cId="3503445169" sldId="2147476296"/>
            <ac:graphicFrameMk id="2" creationId="{99206A6F-F506-43C7-D9D3-B5C7F7A99F69}"/>
          </ac:graphicFrameMkLst>
        </pc:graphicFrameChg>
      </pc:sldChg>
      <pc:sldChg chg="modSp add mod">
        <pc:chgData name="Tường SKHĐT" userId="ab9568c39a88b08a" providerId="LiveId" clId="{897F32DD-D0F3-4B38-B512-EC784873C18C}" dt="2024-03-26T04:30:47.946" v="2596" actId="1076"/>
        <pc:sldMkLst>
          <pc:docMk/>
          <pc:sldMk cId="57984394" sldId="2147476297"/>
        </pc:sldMkLst>
        <pc:spChg chg="mod">
          <ac:chgData name="Tường SKHĐT" userId="ab9568c39a88b08a" providerId="LiveId" clId="{897F32DD-D0F3-4B38-B512-EC784873C18C}" dt="2024-03-26T04:26:15.286" v="2529" actId="20577"/>
          <ac:spMkLst>
            <pc:docMk/>
            <pc:sldMk cId="57984394" sldId="2147476297"/>
            <ac:spMk id="5" creationId="{85B0C6AB-4906-5932-12D4-5FAF7DC72C97}"/>
          </ac:spMkLst>
        </pc:spChg>
        <pc:graphicFrameChg chg="mod modGraphic">
          <ac:chgData name="Tường SKHĐT" userId="ab9568c39a88b08a" providerId="LiveId" clId="{897F32DD-D0F3-4B38-B512-EC784873C18C}" dt="2024-03-26T04:30:47.946" v="2596" actId="1076"/>
          <ac:graphicFrameMkLst>
            <pc:docMk/>
            <pc:sldMk cId="57984394" sldId="2147476297"/>
            <ac:graphicFrameMk id="2" creationId="{2C1B8387-9EC7-A9F8-27A8-883765C3814E}"/>
          </ac:graphicFrameMkLst>
        </pc:graphicFrameChg>
      </pc:sldChg>
      <pc:sldChg chg="add del">
        <pc:chgData name="Tường SKHĐT" userId="ab9568c39a88b08a" providerId="LiveId" clId="{897F32DD-D0F3-4B38-B512-EC784873C18C}" dt="2024-03-26T04:26:31.084" v="2544" actId="2696"/>
        <pc:sldMkLst>
          <pc:docMk/>
          <pc:sldMk cId="1596903745" sldId="2147476298"/>
        </pc:sldMkLst>
      </pc:sldChg>
      <pc:sldChg chg="modSp add mod">
        <pc:chgData name="Tường SKHĐT" userId="ab9568c39a88b08a" providerId="LiveId" clId="{897F32DD-D0F3-4B38-B512-EC784873C18C}" dt="2024-03-26T04:30:01.888" v="2592" actId="207"/>
        <pc:sldMkLst>
          <pc:docMk/>
          <pc:sldMk cId="1396951847" sldId="2147476299"/>
        </pc:sldMkLst>
        <pc:spChg chg="mod">
          <ac:chgData name="Tường SKHĐT" userId="ab9568c39a88b08a" providerId="LiveId" clId="{897F32DD-D0F3-4B38-B512-EC784873C18C}" dt="2024-03-26T04:26:27.449" v="2543" actId="20577"/>
          <ac:spMkLst>
            <pc:docMk/>
            <pc:sldMk cId="1396951847" sldId="2147476299"/>
            <ac:spMk id="5" creationId="{85B0C6AB-4906-5932-12D4-5FAF7DC72C97}"/>
          </ac:spMkLst>
        </pc:spChg>
        <pc:graphicFrameChg chg="mod modGraphic">
          <ac:chgData name="Tường SKHĐT" userId="ab9568c39a88b08a" providerId="LiveId" clId="{897F32DD-D0F3-4B38-B512-EC784873C18C}" dt="2024-03-26T04:30:01.888" v="2592" actId="207"/>
          <ac:graphicFrameMkLst>
            <pc:docMk/>
            <pc:sldMk cId="1396951847" sldId="2147476299"/>
            <ac:graphicFrameMk id="2" creationId="{F5CEF667-DBEF-17BB-F57B-D98006F9FA54}"/>
          </ac:graphicFrameMkLst>
        </pc:graphicFrameChg>
      </pc:sldChg>
      <pc:sldChg chg="modSp add mod">
        <pc:chgData name="Tường SKHĐT" userId="ab9568c39a88b08a" providerId="LiveId" clId="{897F32DD-D0F3-4B38-B512-EC784873C18C}" dt="2024-03-26T04:28:30.896" v="2581" actId="403"/>
        <pc:sldMkLst>
          <pc:docMk/>
          <pc:sldMk cId="2109460124" sldId="2147476300"/>
        </pc:sldMkLst>
        <pc:spChg chg="mod">
          <ac:chgData name="Tường SKHĐT" userId="ab9568c39a88b08a" providerId="LiveId" clId="{897F32DD-D0F3-4B38-B512-EC784873C18C}" dt="2024-03-26T04:26:41.029" v="2556" actId="20577"/>
          <ac:spMkLst>
            <pc:docMk/>
            <pc:sldMk cId="2109460124" sldId="2147476300"/>
            <ac:spMk id="5" creationId="{85B0C6AB-4906-5932-12D4-5FAF7DC72C97}"/>
          </ac:spMkLst>
        </pc:spChg>
        <pc:graphicFrameChg chg="mod modGraphic">
          <ac:chgData name="Tường SKHĐT" userId="ab9568c39a88b08a" providerId="LiveId" clId="{897F32DD-D0F3-4B38-B512-EC784873C18C}" dt="2024-03-26T04:28:30.896" v="2581" actId="403"/>
          <ac:graphicFrameMkLst>
            <pc:docMk/>
            <pc:sldMk cId="2109460124" sldId="2147476300"/>
            <ac:graphicFrameMk id="2" creationId="{D33FB98A-FC48-4EDA-8098-E4E9C5504688}"/>
          </ac:graphicFrameMkLst>
        </pc:graphicFrameChg>
      </pc:sldChg>
      <pc:sldChg chg="delSp modSp add mod">
        <pc:chgData name="Tường SKHĐT" userId="ab9568c39a88b08a" providerId="LiveId" clId="{897F32DD-D0F3-4B38-B512-EC784873C18C}" dt="2024-03-26T07:41:43.671" v="2717" actId="1076"/>
        <pc:sldMkLst>
          <pc:docMk/>
          <pc:sldMk cId="167876669" sldId="2147476301"/>
        </pc:sldMkLst>
        <pc:spChg chg="mod">
          <ac:chgData name="Tường SKHĐT" userId="ab9568c39a88b08a" providerId="LiveId" clId="{897F32DD-D0F3-4B38-B512-EC784873C18C}" dt="2024-03-26T07:41:43.671" v="2717" actId="1076"/>
          <ac:spMkLst>
            <pc:docMk/>
            <pc:sldMk cId="167876669" sldId="2147476301"/>
            <ac:spMk id="5" creationId="{85B0C6AB-4906-5932-12D4-5FAF7DC72C97}"/>
          </ac:spMkLst>
        </pc:spChg>
        <pc:graphicFrameChg chg="del mod modGraphic">
          <ac:chgData name="Tường SKHĐT" userId="ab9568c39a88b08a" providerId="LiveId" clId="{897F32DD-D0F3-4B38-B512-EC784873C18C}" dt="2024-03-26T07:40:48.020" v="2706" actId="21"/>
          <ac:graphicFrameMkLst>
            <pc:docMk/>
            <pc:sldMk cId="167876669" sldId="2147476301"/>
            <ac:graphicFrameMk id="2" creationId="{275CAEDE-E41F-A76E-B09E-C81F7B0B3C74}"/>
          </ac:graphicFrameMkLst>
        </pc:graphicFrameChg>
        <pc:graphicFrameChg chg="mod modGraphic">
          <ac:chgData name="Tường SKHĐT" userId="ab9568c39a88b08a" providerId="LiveId" clId="{897F32DD-D0F3-4B38-B512-EC784873C18C}" dt="2024-03-26T07:41:40.814" v="2716" actId="1076"/>
          <ac:graphicFrameMkLst>
            <pc:docMk/>
            <pc:sldMk cId="167876669" sldId="2147476301"/>
            <ac:graphicFrameMk id="3" creationId="{8E420746-9A5C-B59D-7FA5-2B3C0AAE539B}"/>
          </ac:graphicFrameMkLst>
        </pc:graphicFrameChg>
      </pc:sldChg>
      <pc:sldChg chg="add del">
        <pc:chgData name="Tường SKHĐT" userId="ab9568c39a88b08a" providerId="LiveId" clId="{897F32DD-D0F3-4B38-B512-EC784873C18C}" dt="2024-03-26T07:21:55.932" v="2619" actId="2696"/>
        <pc:sldMkLst>
          <pc:docMk/>
          <pc:sldMk cId="315026093" sldId="2147476302"/>
        </pc:sldMkLst>
      </pc:sldChg>
      <pc:sldChg chg="add del">
        <pc:chgData name="Tường SKHĐT" userId="ab9568c39a88b08a" providerId="LiveId" clId="{897F32DD-D0F3-4B38-B512-EC784873C18C}" dt="2024-03-26T07:19:19.717" v="2609" actId="2696"/>
        <pc:sldMkLst>
          <pc:docMk/>
          <pc:sldMk cId="567575739" sldId="2147476302"/>
        </pc:sldMkLst>
      </pc:sldChg>
      <pc:sldChg chg="add del">
        <pc:chgData name="Tường SKHĐT" userId="ab9568c39a88b08a" providerId="LiveId" clId="{897F32DD-D0F3-4B38-B512-EC784873C18C}" dt="2024-03-27T01:13:31.847" v="3476" actId="2696"/>
        <pc:sldMkLst>
          <pc:docMk/>
          <pc:sldMk cId="3087779679" sldId="2147476302"/>
        </pc:sldMkLst>
      </pc:sldChg>
      <pc:sldChg chg="add del">
        <pc:chgData name="Tường SKHĐT" userId="ab9568c39a88b08a" providerId="LiveId" clId="{897F32DD-D0F3-4B38-B512-EC784873C18C}" dt="2024-03-27T01:14:34.768" v="3479" actId="2696"/>
        <pc:sldMkLst>
          <pc:docMk/>
          <pc:sldMk cId="3158334614" sldId="2147476302"/>
        </pc:sldMkLst>
      </pc:sldChg>
      <pc:sldChg chg="add del">
        <pc:chgData name="Tường SKHĐT" userId="ab9568c39a88b08a" providerId="LiveId" clId="{897F32DD-D0F3-4B38-B512-EC784873C18C}" dt="2024-03-27T01:03:03.683" v="3467" actId="2696"/>
        <pc:sldMkLst>
          <pc:docMk/>
          <pc:sldMk cId="4028341561" sldId="2147476302"/>
        </pc:sldMkLst>
      </pc:sldChg>
      <pc:sldChg chg="modSp add mod">
        <pc:chgData name="Tường SKHĐT" userId="ab9568c39a88b08a" providerId="LiveId" clId="{897F32DD-D0F3-4B38-B512-EC784873C18C}" dt="2024-03-27T01:25:43.017" v="3671" actId="20577"/>
        <pc:sldMkLst>
          <pc:docMk/>
          <pc:sldMk cId="4268301146" sldId="2147476302"/>
        </pc:sldMkLst>
        <pc:spChg chg="mod">
          <ac:chgData name="Tường SKHĐT" userId="ab9568c39a88b08a" providerId="LiveId" clId="{897F32DD-D0F3-4B38-B512-EC784873C18C}" dt="2024-03-27T01:17:15.629" v="3513" actId="20577"/>
          <ac:spMkLst>
            <pc:docMk/>
            <pc:sldMk cId="4268301146" sldId="2147476302"/>
            <ac:spMk id="3" creationId="{9C4B6EDD-2FF8-1579-A98A-96F6002EC4FF}"/>
          </ac:spMkLst>
        </pc:spChg>
        <pc:spChg chg="mod">
          <ac:chgData name="Tường SKHĐT" userId="ab9568c39a88b08a" providerId="LiveId" clId="{897F32DD-D0F3-4B38-B512-EC784873C18C}" dt="2024-03-27T01:25:43.017" v="3671" actId="20577"/>
          <ac:spMkLst>
            <pc:docMk/>
            <pc:sldMk cId="4268301146" sldId="2147476302"/>
            <ac:spMk id="4" creationId="{6F7A86B9-0DB5-3970-A9B2-D9B62430A14A}"/>
          </ac:spMkLst>
        </pc:spChg>
        <pc:spChg chg="mod">
          <ac:chgData name="Tường SKHĐT" userId="ab9568c39a88b08a" providerId="LiveId" clId="{897F32DD-D0F3-4B38-B512-EC784873C18C}" dt="2024-03-27T01:22:29.411" v="3550" actId="1076"/>
          <ac:spMkLst>
            <pc:docMk/>
            <pc:sldMk cId="4268301146" sldId="2147476302"/>
            <ac:spMk id="6" creationId="{06D03D79-0B62-8633-2463-3F508B07C798}"/>
          </ac:spMkLst>
        </pc:spChg>
        <pc:spChg chg="mod">
          <ac:chgData name="Tường SKHĐT" userId="ab9568c39a88b08a" providerId="LiveId" clId="{897F32DD-D0F3-4B38-B512-EC784873C18C}" dt="2024-03-27T01:23:53.369" v="3561" actId="1076"/>
          <ac:spMkLst>
            <pc:docMk/>
            <pc:sldMk cId="4268301146" sldId="2147476302"/>
            <ac:spMk id="7" creationId="{E6639C72-69F2-1AB3-FDD1-BBD1532EF732}"/>
          </ac:spMkLst>
        </pc:spChg>
      </pc:sldChg>
      <pc:sldChg chg="add del">
        <pc:chgData name="Tường SKHĐT" userId="ab9568c39a88b08a" providerId="LiveId" clId="{897F32DD-D0F3-4B38-B512-EC784873C18C}" dt="2024-03-27T01:19:35.328" v="3540" actId="2696"/>
        <pc:sldMkLst>
          <pc:docMk/>
          <pc:sldMk cId="1990448264" sldId="2147476303"/>
        </pc:sldMkLst>
      </pc:sldChg>
      <pc:sldMasterChg chg="delSldLayout">
        <pc:chgData name="Tường SKHĐT" userId="ab9568c39a88b08a" providerId="LiveId" clId="{897F32DD-D0F3-4B38-B512-EC784873C18C}" dt="2024-03-25T02:42:09.833" v="181" actId="2696"/>
        <pc:sldMasterMkLst>
          <pc:docMk/>
          <pc:sldMasterMk cId="2184812212" sldId="2147483912"/>
        </pc:sldMasterMkLst>
        <pc:sldLayoutChg chg="del">
          <pc:chgData name="Tường SKHĐT" userId="ab9568c39a88b08a" providerId="LiveId" clId="{897F32DD-D0F3-4B38-B512-EC784873C18C}" dt="2024-03-25T02:42:09.833" v="181" actId="2696"/>
          <pc:sldLayoutMkLst>
            <pc:docMk/>
            <pc:sldMasterMk cId="2184812212" sldId="2147483912"/>
            <pc:sldLayoutMk cId="4107086560" sldId="2147483941"/>
          </pc:sldLayoutMkLst>
        </pc:sldLayoutChg>
      </pc:sldMasterChg>
    </pc:docChg>
  </pc:docChgLst>
  <pc:docChgLst>
    <pc:chgData name="Tường SKHĐT" userId="ab9568c39a88b08a" providerId="LiveId" clId="{68D77577-CB27-49B3-9718-5961BBA7AD81}"/>
    <pc:docChg chg="modSld">
      <pc:chgData name="Tường SKHĐT" userId="ab9568c39a88b08a" providerId="LiveId" clId="{68D77577-CB27-49B3-9718-5961BBA7AD81}" dt="2024-04-01T10:38:41.853" v="603" actId="14100"/>
      <pc:docMkLst>
        <pc:docMk/>
      </pc:docMkLst>
      <pc:sldChg chg="modSp mod">
        <pc:chgData name="Tường SKHĐT" userId="ab9568c39a88b08a" providerId="LiveId" clId="{68D77577-CB27-49B3-9718-5961BBA7AD81}" dt="2024-04-01T10:24:29.397" v="190" actId="20577"/>
        <pc:sldMkLst>
          <pc:docMk/>
          <pc:sldMk cId="3752301376" sldId="2147473839"/>
        </pc:sldMkLst>
        <pc:graphicFrameChg chg="modGraphic">
          <ac:chgData name="Tường SKHĐT" userId="ab9568c39a88b08a" providerId="LiveId" clId="{68D77577-CB27-49B3-9718-5961BBA7AD81}" dt="2024-04-01T10:24:29.397" v="190" actId="20577"/>
          <ac:graphicFrameMkLst>
            <pc:docMk/>
            <pc:sldMk cId="3752301376" sldId="2147473839"/>
            <ac:graphicFrameMk id="3" creationId="{492E696B-B5B2-7929-2A04-C2B8D903FD3A}"/>
          </ac:graphicFrameMkLst>
        </pc:graphicFrameChg>
      </pc:sldChg>
      <pc:sldChg chg="modSp mod">
        <pc:chgData name="Tường SKHĐT" userId="ab9568c39a88b08a" providerId="LiveId" clId="{68D77577-CB27-49B3-9718-5961BBA7AD81}" dt="2024-04-01T10:19:47.174" v="4" actId="20577"/>
        <pc:sldMkLst>
          <pc:docMk/>
          <pc:sldMk cId="2698442417" sldId="2147473941"/>
        </pc:sldMkLst>
        <pc:graphicFrameChg chg="modGraphic">
          <ac:chgData name="Tường SKHĐT" userId="ab9568c39a88b08a" providerId="LiveId" clId="{68D77577-CB27-49B3-9718-5961BBA7AD81}" dt="2024-04-01T10:19:47.174" v="4" actId="20577"/>
          <ac:graphicFrameMkLst>
            <pc:docMk/>
            <pc:sldMk cId="2698442417" sldId="2147473941"/>
            <ac:graphicFrameMk id="4" creationId="{1AB8787A-1FEA-32E8-0574-EE49DE59D798}"/>
          </ac:graphicFrameMkLst>
        </pc:graphicFrameChg>
      </pc:sldChg>
      <pc:sldChg chg="addSp modSp mod">
        <pc:chgData name="Tường SKHĐT" userId="ab9568c39a88b08a" providerId="LiveId" clId="{68D77577-CB27-49B3-9718-5961BBA7AD81}" dt="2024-04-01T10:38:41.853" v="603" actId="14100"/>
        <pc:sldMkLst>
          <pc:docMk/>
          <pc:sldMk cId="162674851" sldId="2147476278"/>
        </pc:sldMkLst>
        <pc:graphicFrameChg chg="mod modGraphic">
          <ac:chgData name="Tường SKHĐT" userId="ab9568c39a88b08a" providerId="LiveId" clId="{68D77577-CB27-49B3-9718-5961BBA7AD81}" dt="2024-04-01T10:37:10.585" v="592" actId="14100"/>
          <ac:graphicFrameMkLst>
            <pc:docMk/>
            <pc:sldMk cId="162674851" sldId="2147476278"/>
            <ac:graphicFrameMk id="8" creationId="{69A7C575-4F00-D3AD-D151-3D42AE08A794}"/>
          </ac:graphicFrameMkLst>
        </pc:graphicFrameChg>
        <pc:picChg chg="add mod">
          <ac:chgData name="Tường SKHĐT" userId="ab9568c39a88b08a" providerId="LiveId" clId="{68D77577-CB27-49B3-9718-5961BBA7AD81}" dt="2024-04-01T10:37:33.169" v="597" actId="1076"/>
          <ac:picMkLst>
            <pc:docMk/>
            <pc:sldMk cId="162674851" sldId="2147476278"/>
            <ac:picMk id="5" creationId="{96D8D22E-F287-0D97-CA4F-F65F9C9209B5}"/>
          </ac:picMkLst>
        </pc:picChg>
        <pc:picChg chg="add mod">
          <ac:chgData name="Tường SKHĐT" userId="ab9568c39a88b08a" providerId="LiveId" clId="{68D77577-CB27-49B3-9718-5961BBA7AD81}" dt="2024-04-01T10:38:41.853" v="603" actId="14100"/>
          <ac:picMkLst>
            <pc:docMk/>
            <pc:sldMk cId="162674851" sldId="2147476278"/>
            <ac:picMk id="7" creationId="{6D4ADD3B-E6F5-2FD1-581A-4D93F94573A6}"/>
          </ac:picMkLst>
        </pc:picChg>
      </pc:sldChg>
      <pc:sldChg chg="modSp mod">
        <pc:chgData name="Tường SKHĐT" userId="ab9568c39a88b08a" providerId="LiveId" clId="{68D77577-CB27-49B3-9718-5961BBA7AD81}" dt="2024-04-01T10:20:48.036" v="6" actId="255"/>
        <pc:sldMkLst>
          <pc:docMk/>
          <pc:sldMk cId="2059360754" sldId="2147476284"/>
        </pc:sldMkLst>
        <pc:graphicFrameChg chg="modGraphic">
          <ac:chgData name="Tường SKHĐT" userId="ab9568c39a88b08a" providerId="LiveId" clId="{68D77577-CB27-49B3-9718-5961BBA7AD81}" dt="2024-04-01T10:20:48.036" v="6" actId="255"/>
          <ac:graphicFrameMkLst>
            <pc:docMk/>
            <pc:sldMk cId="2059360754" sldId="2147476284"/>
            <ac:graphicFrameMk id="2" creationId="{207C86B0-DBF4-FD20-221B-BD96FD50EA79}"/>
          </ac:graphicFrameMkLst>
        </pc:graphicFrameChg>
      </pc:sldChg>
      <pc:sldChg chg="modSp mod">
        <pc:chgData name="Tường SKHĐT" userId="ab9568c39a88b08a" providerId="LiveId" clId="{68D77577-CB27-49B3-9718-5961BBA7AD81}" dt="2024-04-01T10:22:23.784" v="167" actId="113"/>
        <pc:sldMkLst>
          <pc:docMk/>
          <pc:sldMk cId="3503445169" sldId="2147476296"/>
        </pc:sldMkLst>
        <pc:graphicFrameChg chg="modGraphic">
          <ac:chgData name="Tường SKHĐT" userId="ab9568c39a88b08a" providerId="LiveId" clId="{68D77577-CB27-49B3-9718-5961BBA7AD81}" dt="2024-04-01T10:22:23.784" v="167" actId="113"/>
          <ac:graphicFrameMkLst>
            <pc:docMk/>
            <pc:sldMk cId="3503445169" sldId="2147476296"/>
            <ac:graphicFrameMk id="2" creationId="{63B64B00-9B3D-C118-3447-A40F4BC26D40}"/>
          </ac:graphicFrameMkLst>
        </pc:graphicFrameChg>
      </pc:sldChg>
      <pc:sldChg chg="modSp mod">
        <pc:chgData name="Tường SKHĐT" userId="ab9568c39a88b08a" providerId="LiveId" clId="{68D77577-CB27-49B3-9718-5961BBA7AD81}" dt="2024-04-01T10:21:54.514" v="166" actId="20577"/>
        <pc:sldMkLst>
          <pc:docMk/>
          <pc:sldMk cId="1140677742" sldId="2147476315"/>
        </pc:sldMkLst>
        <pc:spChg chg="mod">
          <ac:chgData name="Tường SKHĐT" userId="ab9568c39a88b08a" providerId="LiveId" clId="{68D77577-CB27-49B3-9718-5961BBA7AD81}" dt="2024-04-01T10:21:54.514" v="166" actId="20577"/>
          <ac:spMkLst>
            <pc:docMk/>
            <pc:sldMk cId="1140677742" sldId="2147476315"/>
            <ac:spMk id="2" creationId="{C60EA60A-E5E9-586A-FB97-62A6F5D9D57F}"/>
          </ac:spMkLst>
        </pc:spChg>
      </pc:sldChg>
    </pc:docChg>
  </pc:docChgLst>
  <pc:docChgLst>
    <pc:chgData name="Tường SKHĐT" userId="ab9568c39a88b08a" providerId="LiveId" clId="{051FFC04-EA99-4DC3-AA39-F06340E5838A}"/>
    <pc:docChg chg="addSld modSld">
      <pc:chgData name="Tường SKHĐT" userId="ab9568c39a88b08a" providerId="LiveId" clId="{051FFC04-EA99-4DC3-AA39-F06340E5838A}" dt="2024-03-29T02:09:11.268" v="124" actId="20577"/>
      <pc:docMkLst>
        <pc:docMk/>
      </pc:docMkLst>
      <pc:sldChg chg="modSp mod">
        <pc:chgData name="Tường SKHĐT" userId="ab9568c39a88b08a" providerId="LiveId" clId="{051FFC04-EA99-4DC3-AA39-F06340E5838A}" dt="2024-03-29T02:09:11.268" v="124" actId="20577"/>
        <pc:sldMkLst>
          <pc:docMk/>
          <pc:sldMk cId="3414104749" sldId="2147474092"/>
        </pc:sldMkLst>
        <pc:spChg chg="mod">
          <ac:chgData name="Tường SKHĐT" userId="ab9568c39a88b08a" providerId="LiveId" clId="{051FFC04-EA99-4DC3-AA39-F06340E5838A}" dt="2024-03-29T02:09:11.268" v="124" actId="20577"/>
          <ac:spMkLst>
            <pc:docMk/>
            <pc:sldMk cId="3414104749" sldId="2147474092"/>
            <ac:spMk id="40963" creationId="{A7AC515C-C3EC-B8A0-D33F-FD85E6854517}"/>
          </ac:spMkLst>
        </pc:spChg>
      </pc:sldChg>
      <pc:sldChg chg="add">
        <pc:chgData name="Tường SKHĐT" userId="ab9568c39a88b08a" providerId="LiveId" clId="{051FFC04-EA99-4DC3-AA39-F06340E5838A}" dt="2024-03-29T02:08:13.860" v="0" actId="2890"/>
        <pc:sldMkLst>
          <pc:docMk/>
          <pc:sldMk cId="403413558" sldId="2147476305"/>
        </pc:sldMkLst>
      </pc:sldChg>
    </pc:docChg>
  </pc:docChgLst>
  <pc:docChgLst>
    <pc:chgData name="Tường SKHĐT" userId="ab9568c39a88b08a" providerId="LiveId" clId="{DE17E7E5-A9F7-445A-9D7B-5B83036C447A}"/>
    <pc:docChg chg="custSel addSld delSld modSld">
      <pc:chgData name="Tường SKHĐT" userId="ab9568c39a88b08a" providerId="LiveId" clId="{DE17E7E5-A9F7-445A-9D7B-5B83036C447A}" dt="2024-03-04T07:52:16.694" v="148" actId="1076"/>
      <pc:docMkLst>
        <pc:docMk/>
      </pc:docMkLst>
      <pc:sldChg chg="del">
        <pc:chgData name="Tường SKHĐT" userId="ab9568c39a88b08a" providerId="LiveId" clId="{DE17E7E5-A9F7-445A-9D7B-5B83036C447A}" dt="2024-03-04T07:45:11.830" v="1" actId="2696"/>
        <pc:sldMkLst>
          <pc:docMk/>
          <pc:sldMk cId="1596329165" sldId="455"/>
        </pc:sldMkLst>
      </pc:sldChg>
      <pc:sldChg chg="del">
        <pc:chgData name="Tường SKHĐT" userId="ab9568c39a88b08a" providerId="LiveId" clId="{DE17E7E5-A9F7-445A-9D7B-5B83036C447A}" dt="2024-03-04T07:47:00.723" v="23" actId="2696"/>
        <pc:sldMkLst>
          <pc:docMk/>
          <pc:sldMk cId="3898226705" sldId="2147468741"/>
        </pc:sldMkLst>
      </pc:sldChg>
      <pc:sldChg chg="del">
        <pc:chgData name="Tường SKHĐT" userId="ab9568c39a88b08a" providerId="LiveId" clId="{DE17E7E5-A9F7-445A-9D7B-5B83036C447A}" dt="2024-03-04T07:45:39.347" v="2" actId="2696"/>
        <pc:sldMkLst>
          <pc:docMk/>
          <pc:sldMk cId="98016993" sldId="2147473493"/>
        </pc:sldMkLst>
      </pc:sldChg>
      <pc:sldChg chg="del">
        <pc:chgData name="Tường SKHĐT" userId="ab9568c39a88b08a" providerId="LiveId" clId="{DE17E7E5-A9F7-445A-9D7B-5B83036C447A}" dt="2024-03-04T07:45:44.203" v="3" actId="2696"/>
        <pc:sldMkLst>
          <pc:docMk/>
          <pc:sldMk cId="1079553522" sldId="2147473530"/>
        </pc:sldMkLst>
      </pc:sldChg>
      <pc:sldChg chg="add">
        <pc:chgData name="Tường SKHĐT" userId="ab9568c39a88b08a" providerId="LiveId" clId="{DE17E7E5-A9F7-445A-9D7B-5B83036C447A}" dt="2024-03-04T07:48:33.633" v="25"/>
        <pc:sldMkLst>
          <pc:docMk/>
          <pc:sldMk cId="293803616" sldId="2147473681"/>
        </pc:sldMkLst>
      </pc:sldChg>
      <pc:sldChg chg="modSp mod">
        <pc:chgData name="Tường SKHĐT" userId="ab9568c39a88b08a" providerId="LiveId" clId="{DE17E7E5-A9F7-445A-9D7B-5B83036C447A}" dt="2024-03-04T07:45:49.354" v="5" actId="20577"/>
        <pc:sldMkLst>
          <pc:docMk/>
          <pc:sldMk cId="1957643202" sldId="2147473838"/>
        </pc:sldMkLst>
        <pc:spChg chg="mod">
          <ac:chgData name="Tường SKHĐT" userId="ab9568c39a88b08a" providerId="LiveId" clId="{DE17E7E5-A9F7-445A-9D7B-5B83036C447A}" dt="2024-03-04T07:45:49.354" v="5" actId="20577"/>
          <ac:spMkLst>
            <pc:docMk/>
            <pc:sldMk cId="1957643202" sldId="2147473838"/>
            <ac:spMk id="3" creationId="{41F7B89A-950B-BCEA-7B34-24C31F06EEAE}"/>
          </ac:spMkLst>
        </pc:spChg>
      </pc:sldChg>
      <pc:sldChg chg="del">
        <pc:chgData name="Tường SKHĐT" userId="ab9568c39a88b08a" providerId="LiveId" clId="{DE17E7E5-A9F7-445A-9D7B-5B83036C447A}" dt="2024-03-04T07:46:10.614" v="6" actId="2696"/>
        <pc:sldMkLst>
          <pc:docMk/>
          <pc:sldMk cId="1368355341" sldId="2147473873"/>
        </pc:sldMkLst>
      </pc:sldChg>
      <pc:sldChg chg="del">
        <pc:chgData name="Tường SKHĐT" userId="ab9568c39a88b08a" providerId="LiveId" clId="{DE17E7E5-A9F7-445A-9D7B-5B83036C447A}" dt="2024-03-04T07:47:21.053" v="24" actId="2696"/>
        <pc:sldMkLst>
          <pc:docMk/>
          <pc:sldMk cId="267611409" sldId="2147473919"/>
        </pc:sldMkLst>
      </pc:sldChg>
      <pc:sldChg chg="del">
        <pc:chgData name="Tường SKHĐT" userId="ab9568c39a88b08a" providerId="LiveId" clId="{DE17E7E5-A9F7-445A-9D7B-5B83036C447A}" dt="2024-03-04T07:47:21.053" v="24" actId="2696"/>
        <pc:sldMkLst>
          <pc:docMk/>
          <pc:sldMk cId="3430279622" sldId="2147473920"/>
        </pc:sldMkLst>
      </pc:sldChg>
      <pc:sldChg chg="del">
        <pc:chgData name="Tường SKHĐT" userId="ab9568c39a88b08a" providerId="LiveId" clId="{DE17E7E5-A9F7-445A-9D7B-5B83036C447A}" dt="2024-03-04T07:47:21.053" v="24" actId="2696"/>
        <pc:sldMkLst>
          <pc:docMk/>
          <pc:sldMk cId="2318883712" sldId="2147473921"/>
        </pc:sldMkLst>
      </pc:sldChg>
      <pc:sldChg chg="del">
        <pc:chgData name="Tường SKHĐT" userId="ab9568c39a88b08a" providerId="LiveId" clId="{DE17E7E5-A9F7-445A-9D7B-5B83036C447A}" dt="2024-03-04T07:47:21.053" v="24" actId="2696"/>
        <pc:sldMkLst>
          <pc:docMk/>
          <pc:sldMk cId="1225642563" sldId="2147473922"/>
        </pc:sldMkLst>
      </pc:sldChg>
      <pc:sldChg chg="del">
        <pc:chgData name="Tường SKHĐT" userId="ab9568c39a88b08a" providerId="LiveId" clId="{DE17E7E5-A9F7-445A-9D7B-5B83036C447A}" dt="2024-03-04T07:47:21.053" v="24" actId="2696"/>
        <pc:sldMkLst>
          <pc:docMk/>
          <pc:sldMk cId="2084215624" sldId="2147473923"/>
        </pc:sldMkLst>
      </pc:sldChg>
      <pc:sldChg chg="del">
        <pc:chgData name="Tường SKHĐT" userId="ab9568c39a88b08a" providerId="LiveId" clId="{DE17E7E5-A9F7-445A-9D7B-5B83036C447A}" dt="2024-03-04T07:47:21.053" v="24" actId="2696"/>
        <pc:sldMkLst>
          <pc:docMk/>
          <pc:sldMk cId="636825057" sldId="2147473924"/>
        </pc:sldMkLst>
      </pc:sldChg>
      <pc:sldChg chg="del">
        <pc:chgData name="Tường SKHĐT" userId="ab9568c39a88b08a" providerId="LiveId" clId="{DE17E7E5-A9F7-445A-9D7B-5B83036C447A}" dt="2024-03-04T07:47:21.053" v="24" actId="2696"/>
        <pc:sldMkLst>
          <pc:docMk/>
          <pc:sldMk cId="1435889280" sldId="2147473925"/>
        </pc:sldMkLst>
      </pc:sldChg>
      <pc:sldChg chg="del">
        <pc:chgData name="Tường SKHĐT" userId="ab9568c39a88b08a" providerId="LiveId" clId="{DE17E7E5-A9F7-445A-9D7B-5B83036C447A}" dt="2024-03-04T07:47:21.053" v="24" actId="2696"/>
        <pc:sldMkLst>
          <pc:docMk/>
          <pc:sldMk cId="33555511" sldId="2147473926"/>
        </pc:sldMkLst>
      </pc:sldChg>
      <pc:sldChg chg="del">
        <pc:chgData name="Tường SKHĐT" userId="ab9568c39a88b08a" providerId="LiveId" clId="{DE17E7E5-A9F7-445A-9D7B-5B83036C447A}" dt="2024-03-04T07:49:12.078" v="30" actId="2696"/>
        <pc:sldMkLst>
          <pc:docMk/>
          <pc:sldMk cId="1192678400" sldId="2147473934"/>
        </pc:sldMkLst>
      </pc:sldChg>
      <pc:sldChg chg="del">
        <pc:chgData name="Tường SKHĐT" userId="ab9568c39a88b08a" providerId="LiveId" clId="{DE17E7E5-A9F7-445A-9D7B-5B83036C447A}" dt="2024-03-04T07:47:21.053" v="24" actId="2696"/>
        <pc:sldMkLst>
          <pc:docMk/>
          <pc:sldMk cId="2858071675" sldId="2147473940"/>
        </pc:sldMkLst>
      </pc:sldChg>
      <pc:sldChg chg="del">
        <pc:chgData name="Tường SKHĐT" userId="ab9568c39a88b08a" providerId="LiveId" clId="{DE17E7E5-A9F7-445A-9D7B-5B83036C447A}" dt="2024-03-04T07:46:10.614" v="6" actId="2696"/>
        <pc:sldMkLst>
          <pc:docMk/>
          <pc:sldMk cId="541573729" sldId="2147473955"/>
        </pc:sldMkLst>
      </pc:sldChg>
      <pc:sldChg chg="del">
        <pc:chgData name="Tường SKHĐT" userId="ab9568c39a88b08a" providerId="LiveId" clId="{DE17E7E5-A9F7-445A-9D7B-5B83036C447A}" dt="2024-03-04T07:46:10.614" v="6" actId="2696"/>
        <pc:sldMkLst>
          <pc:docMk/>
          <pc:sldMk cId="1394906361" sldId="2147473956"/>
        </pc:sldMkLst>
      </pc:sldChg>
      <pc:sldChg chg="del">
        <pc:chgData name="Tường SKHĐT" userId="ab9568c39a88b08a" providerId="LiveId" clId="{DE17E7E5-A9F7-445A-9D7B-5B83036C447A}" dt="2024-03-04T07:46:10.614" v="6" actId="2696"/>
        <pc:sldMkLst>
          <pc:docMk/>
          <pc:sldMk cId="2203466593" sldId="2147473957"/>
        </pc:sldMkLst>
      </pc:sldChg>
      <pc:sldChg chg="del">
        <pc:chgData name="Tường SKHĐT" userId="ab9568c39a88b08a" providerId="LiveId" clId="{DE17E7E5-A9F7-445A-9D7B-5B83036C447A}" dt="2024-03-04T07:46:10.614" v="6" actId="2696"/>
        <pc:sldMkLst>
          <pc:docMk/>
          <pc:sldMk cId="1099995128" sldId="2147473958"/>
        </pc:sldMkLst>
      </pc:sldChg>
      <pc:sldChg chg="del">
        <pc:chgData name="Tường SKHĐT" userId="ab9568c39a88b08a" providerId="LiveId" clId="{DE17E7E5-A9F7-445A-9D7B-5B83036C447A}" dt="2024-03-04T07:46:10.614" v="6" actId="2696"/>
        <pc:sldMkLst>
          <pc:docMk/>
          <pc:sldMk cId="1835848080" sldId="2147473959"/>
        </pc:sldMkLst>
      </pc:sldChg>
      <pc:sldChg chg="del">
        <pc:chgData name="Tường SKHĐT" userId="ab9568c39a88b08a" providerId="LiveId" clId="{DE17E7E5-A9F7-445A-9D7B-5B83036C447A}" dt="2024-03-04T07:46:10.614" v="6" actId="2696"/>
        <pc:sldMkLst>
          <pc:docMk/>
          <pc:sldMk cId="646989279" sldId="2147473960"/>
        </pc:sldMkLst>
      </pc:sldChg>
      <pc:sldChg chg="modSp add mod">
        <pc:chgData name="Tường SKHĐT" userId="ab9568c39a88b08a" providerId="LiveId" clId="{DE17E7E5-A9F7-445A-9D7B-5B83036C447A}" dt="2024-03-04T07:49:07.379" v="29" actId="20577"/>
        <pc:sldMkLst>
          <pc:docMk/>
          <pc:sldMk cId="3381406513" sldId="2147473968"/>
        </pc:sldMkLst>
        <pc:spChg chg="mod">
          <ac:chgData name="Tường SKHĐT" userId="ab9568c39a88b08a" providerId="LiveId" clId="{DE17E7E5-A9F7-445A-9D7B-5B83036C447A}" dt="2024-03-04T07:49:07.379" v="29" actId="20577"/>
          <ac:spMkLst>
            <pc:docMk/>
            <pc:sldMk cId="3381406513" sldId="2147473968"/>
            <ac:spMk id="2" creationId="{A2518717-EF87-0090-E7D4-4415084501BD}"/>
          </ac:spMkLst>
        </pc:spChg>
      </pc:sldChg>
      <pc:sldChg chg="del">
        <pc:chgData name="Tường SKHĐT" userId="ab9568c39a88b08a" providerId="LiveId" clId="{DE17E7E5-A9F7-445A-9D7B-5B83036C447A}" dt="2024-03-04T07:47:21.053" v="24" actId="2696"/>
        <pc:sldMkLst>
          <pc:docMk/>
          <pc:sldMk cId="1917389581" sldId="2147473980"/>
        </pc:sldMkLst>
      </pc:sldChg>
      <pc:sldChg chg="del">
        <pc:chgData name="Tường SKHĐT" userId="ab9568c39a88b08a" providerId="LiveId" clId="{DE17E7E5-A9F7-445A-9D7B-5B83036C447A}" dt="2024-03-04T07:47:21.053" v="24" actId="2696"/>
        <pc:sldMkLst>
          <pc:docMk/>
          <pc:sldMk cId="1223327909" sldId="2147474038"/>
        </pc:sldMkLst>
      </pc:sldChg>
      <pc:sldChg chg="del">
        <pc:chgData name="Tường SKHĐT" userId="ab9568c39a88b08a" providerId="LiveId" clId="{DE17E7E5-A9F7-445A-9D7B-5B83036C447A}" dt="2024-03-04T07:47:21.053" v="24" actId="2696"/>
        <pc:sldMkLst>
          <pc:docMk/>
          <pc:sldMk cId="2945248455" sldId="2147474039"/>
        </pc:sldMkLst>
      </pc:sldChg>
      <pc:sldChg chg="del">
        <pc:chgData name="Tường SKHĐT" userId="ab9568c39a88b08a" providerId="LiveId" clId="{DE17E7E5-A9F7-445A-9D7B-5B83036C447A}" dt="2024-03-04T07:47:21.053" v="24" actId="2696"/>
        <pc:sldMkLst>
          <pc:docMk/>
          <pc:sldMk cId="3122670402" sldId="2147474040"/>
        </pc:sldMkLst>
      </pc:sldChg>
      <pc:sldChg chg="add">
        <pc:chgData name="Tường SKHĐT" userId="ab9568c39a88b08a" providerId="LiveId" clId="{DE17E7E5-A9F7-445A-9D7B-5B83036C447A}" dt="2024-03-04T07:45:05.886" v="0"/>
        <pc:sldMkLst>
          <pc:docMk/>
          <pc:sldMk cId="1855791898" sldId="2147474108"/>
        </pc:sldMkLst>
      </pc:sldChg>
      <pc:sldChg chg="add">
        <pc:chgData name="Tường SKHĐT" userId="ab9568c39a88b08a" providerId="LiveId" clId="{DE17E7E5-A9F7-445A-9D7B-5B83036C447A}" dt="2024-03-04T07:45:05.886" v="0"/>
        <pc:sldMkLst>
          <pc:docMk/>
          <pc:sldMk cId="2625301549" sldId="2147474109"/>
        </pc:sldMkLst>
      </pc:sldChg>
      <pc:sldChg chg="add">
        <pc:chgData name="Tường SKHĐT" userId="ab9568c39a88b08a" providerId="LiveId" clId="{DE17E7E5-A9F7-445A-9D7B-5B83036C447A}" dt="2024-03-04T07:45:05.886" v="0"/>
        <pc:sldMkLst>
          <pc:docMk/>
          <pc:sldMk cId="3345894034" sldId="2147474110"/>
        </pc:sldMkLst>
      </pc:sldChg>
      <pc:sldChg chg="modSp add mod">
        <pc:chgData name="Tường SKHĐT" userId="ab9568c39a88b08a" providerId="LiveId" clId="{DE17E7E5-A9F7-445A-9D7B-5B83036C447A}" dt="2024-03-04T07:46:55.075" v="22" actId="20577"/>
        <pc:sldMkLst>
          <pc:docMk/>
          <pc:sldMk cId="3735850874" sldId="2147474111"/>
        </pc:sldMkLst>
        <pc:spChg chg="mod">
          <ac:chgData name="Tường SKHĐT" userId="ab9568c39a88b08a" providerId="LiveId" clId="{DE17E7E5-A9F7-445A-9D7B-5B83036C447A}" dt="2024-03-04T07:46:55.075" v="22" actId="20577"/>
          <ac:spMkLst>
            <pc:docMk/>
            <pc:sldMk cId="3735850874" sldId="2147474111"/>
            <ac:spMk id="4" creationId="{A8ED73C0-6DEB-F036-A81D-A84B4FA62951}"/>
          </ac:spMkLst>
        </pc:spChg>
      </pc:sldChg>
      <pc:sldChg chg="add">
        <pc:chgData name="Tường SKHĐT" userId="ab9568c39a88b08a" providerId="LiveId" clId="{DE17E7E5-A9F7-445A-9D7B-5B83036C447A}" dt="2024-03-04T07:48:33.633" v="25"/>
        <pc:sldMkLst>
          <pc:docMk/>
          <pc:sldMk cId="3810782053" sldId="2147476267"/>
        </pc:sldMkLst>
      </pc:sldChg>
      <pc:sldChg chg="addSp delSp modSp add mod">
        <pc:chgData name="Tường SKHĐT" userId="ab9568c39a88b08a" providerId="LiveId" clId="{DE17E7E5-A9F7-445A-9D7B-5B83036C447A}" dt="2024-03-04T07:52:16.694" v="148" actId="1076"/>
        <pc:sldMkLst>
          <pc:docMk/>
          <pc:sldMk cId="658060976" sldId="2147476268"/>
        </pc:sldMkLst>
        <pc:graphicFrameChg chg="mod modGraphic">
          <ac:chgData name="Tường SKHĐT" userId="ab9568c39a88b08a" providerId="LiveId" clId="{DE17E7E5-A9F7-445A-9D7B-5B83036C447A}" dt="2024-03-04T07:52:16.694" v="148" actId="1076"/>
          <ac:graphicFrameMkLst>
            <pc:docMk/>
            <pc:sldMk cId="658060976" sldId="2147476268"/>
            <ac:graphicFrameMk id="2" creationId="{39E2DA21-FF3E-F191-1589-8A33F036713F}"/>
          </ac:graphicFrameMkLst>
        </pc:graphicFrameChg>
        <pc:picChg chg="add mod">
          <ac:chgData name="Tường SKHĐT" userId="ab9568c39a88b08a" providerId="LiveId" clId="{DE17E7E5-A9F7-445A-9D7B-5B83036C447A}" dt="2024-03-04T07:51:41.777" v="49" actId="1076"/>
          <ac:picMkLst>
            <pc:docMk/>
            <pc:sldMk cId="658060976" sldId="2147476268"/>
            <ac:picMk id="4" creationId="{73751726-DFF7-E97A-8AEB-D8C73BAD3C99}"/>
          </ac:picMkLst>
        </pc:picChg>
        <pc:picChg chg="del">
          <ac:chgData name="Tường SKHĐT" userId="ab9568c39a88b08a" providerId="LiveId" clId="{DE17E7E5-A9F7-445A-9D7B-5B83036C447A}" dt="2024-03-04T07:50:17.988" v="32" actId="21"/>
          <ac:picMkLst>
            <pc:docMk/>
            <pc:sldMk cId="658060976" sldId="2147476268"/>
            <ac:picMk id="5" creationId="{D10FBE65-E1C5-BEDB-F8FA-B8331D6744C3}"/>
          </ac:picMkLst>
        </pc:picChg>
        <pc:picChg chg="mod">
          <ac:chgData name="Tường SKHĐT" userId="ab9568c39a88b08a" providerId="LiveId" clId="{DE17E7E5-A9F7-445A-9D7B-5B83036C447A}" dt="2024-03-04T07:51:38.211" v="48" actId="1076"/>
          <ac:picMkLst>
            <pc:docMk/>
            <pc:sldMk cId="658060976" sldId="2147476268"/>
            <ac:picMk id="8" creationId="{7DB2F177-144B-3554-D6FD-5EFA2071CF20}"/>
          </ac:picMkLst>
        </pc:picChg>
      </pc:sldChg>
    </pc:docChg>
  </pc:docChgLst>
  <pc:docChgLst>
    <pc:chgData name="Bình Nguyễn Thị" userId="cc7b680b2034ed09" providerId="LiveId" clId="{C455A3D8-9C9A-4C4D-9F17-D0D985A1745A}"/>
    <pc:docChg chg="undo redo custSel addSld modSld">
      <pc:chgData name="Bình Nguyễn Thị" userId="cc7b680b2034ed09" providerId="LiveId" clId="{C455A3D8-9C9A-4C4D-9F17-D0D985A1745A}" dt="2024-04-01T10:14:19.850" v="896" actId="20577"/>
      <pc:docMkLst>
        <pc:docMk/>
      </pc:docMkLst>
      <pc:sldChg chg="modSp mod">
        <pc:chgData name="Bình Nguyễn Thị" userId="cc7b680b2034ed09" providerId="LiveId" clId="{C455A3D8-9C9A-4C4D-9F17-D0D985A1745A}" dt="2024-04-01T10:07:25.016" v="801" actId="6549"/>
        <pc:sldMkLst>
          <pc:docMk/>
          <pc:sldMk cId="2537962088" sldId="2147476269"/>
        </pc:sldMkLst>
        <pc:spChg chg="mod">
          <ac:chgData name="Bình Nguyễn Thị" userId="cc7b680b2034ed09" providerId="LiveId" clId="{C455A3D8-9C9A-4C4D-9F17-D0D985A1745A}" dt="2024-04-01T10:07:25.016" v="801" actId="6549"/>
          <ac:spMkLst>
            <pc:docMk/>
            <pc:sldMk cId="2537962088" sldId="2147476269"/>
            <ac:spMk id="3" creationId="{B0E1E633-D255-1218-5C50-869F2AB0F13A}"/>
          </ac:spMkLst>
        </pc:spChg>
      </pc:sldChg>
      <pc:sldChg chg="delSp modSp mod">
        <pc:chgData name="Bình Nguyễn Thị" userId="cc7b680b2034ed09" providerId="LiveId" clId="{C455A3D8-9C9A-4C4D-9F17-D0D985A1745A}" dt="2024-04-01T10:14:19.850" v="896" actId="20577"/>
        <pc:sldMkLst>
          <pc:docMk/>
          <pc:sldMk cId="162674851" sldId="2147476278"/>
        </pc:sldMkLst>
        <pc:spChg chg="mod">
          <ac:chgData name="Bình Nguyễn Thị" userId="cc7b680b2034ed09" providerId="LiveId" clId="{C455A3D8-9C9A-4C4D-9F17-D0D985A1745A}" dt="2024-04-01T09:58:20.128" v="442" actId="21"/>
          <ac:spMkLst>
            <pc:docMk/>
            <pc:sldMk cId="162674851" sldId="2147476278"/>
            <ac:spMk id="2" creationId="{C60EA60A-E5E9-586A-FB97-62A6F5D9D57F}"/>
          </ac:spMkLst>
        </pc:spChg>
        <pc:spChg chg="del">
          <ac:chgData name="Bình Nguyễn Thị" userId="cc7b680b2034ed09" providerId="LiveId" clId="{C455A3D8-9C9A-4C4D-9F17-D0D985A1745A}" dt="2024-04-01T09:58:26.008" v="443" actId="478"/>
          <ac:spMkLst>
            <pc:docMk/>
            <pc:sldMk cId="162674851" sldId="2147476278"/>
            <ac:spMk id="4" creationId="{F71328DA-6D2C-25F7-EF0B-3AD39C475B54}"/>
          </ac:spMkLst>
        </pc:spChg>
        <pc:graphicFrameChg chg="mod modGraphic">
          <ac:chgData name="Bình Nguyễn Thị" userId="cc7b680b2034ed09" providerId="LiveId" clId="{C455A3D8-9C9A-4C4D-9F17-D0D985A1745A}" dt="2024-04-01T10:14:19.850" v="896" actId="20577"/>
          <ac:graphicFrameMkLst>
            <pc:docMk/>
            <pc:sldMk cId="162674851" sldId="2147476278"/>
            <ac:graphicFrameMk id="8" creationId="{69A7C575-4F00-D3AD-D151-3D42AE08A794}"/>
          </ac:graphicFrameMkLst>
        </pc:graphicFrameChg>
      </pc:sldChg>
      <pc:sldChg chg="modSp mod">
        <pc:chgData name="Bình Nguyễn Thị" userId="cc7b680b2034ed09" providerId="LiveId" clId="{C455A3D8-9C9A-4C4D-9F17-D0D985A1745A}" dt="2024-04-01T10:06:44.501" v="793" actId="20577"/>
        <pc:sldMkLst>
          <pc:docMk/>
          <pc:sldMk cId="2059360754" sldId="2147476284"/>
        </pc:sldMkLst>
        <pc:graphicFrameChg chg="mod modGraphic">
          <ac:chgData name="Bình Nguyễn Thị" userId="cc7b680b2034ed09" providerId="LiveId" clId="{C455A3D8-9C9A-4C4D-9F17-D0D985A1745A}" dt="2024-04-01T10:06:44.501" v="793" actId="20577"/>
          <ac:graphicFrameMkLst>
            <pc:docMk/>
            <pc:sldMk cId="2059360754" sldId="2147476284"/>
            <ac:graphicFrameMk id="2" creationId="{207C86B0-DBF4-FD20-221B-BD96FD50EA79}"/>
          </ac:graphicFrameMkLst>
        </pc:graphicFrameChg>
      </pc:sldChg>
      <pc:sldChg chg="add">
        <pc:chgData name="Bình Nguyễn Thị" userId="cc7b680b2034ed09" providerId="LiveId" clId="{C455A3D8-9C9A-4C4D-9F17-D0D985A1745A}" dt="2024-04-01T09:56:40.022" v="441"/>
        <pc:sldMkLst>
          <pc:docMk/>
          <pc:sldMk cId="1140677742" sldId="2147476315"/>
        </pc:sldMkLst>
      </pc:sldChg>
    </pc:docChg>
  </pc:docChgLst>
  <pc:docChgLst>
    <pc:chgData name="Tường SKHĐT" userId="ab9568c39a88b08a" providerId="LiveId" clId="{ECBB56C9-35AA-4575-B354-4F046F97AE97}"/>
    <pc:docChg chg="modSld">
      <pc:chgData name="Tường SKHĐT" userId="ab9568c39a88b08a" providerId="LiveId" clId="{ECBB56C9-35AA-4575-B354-4F046F97AE97}" dt="2024-04-02T07:01:54.479" v="103" actId="20577"/>
      <pc:docMkLst>
        <pc:docMk/>
      </pc:docMkLst>
      <pc:sldChg chg="modSp mod">
        <pc:chgData name="Tường SKHĐT" userId="ab9568c39a88b08a" providerId="LiveId" clId="{ECBB56C9-35AA-4575-B354-4F046F97AE97}" dt="2024-04-02T06:57:53.250" v="50" actId="20577"/>
        <pc:sldMkLst>
          <pc:docMk/>
          <pc:sldMk cId="3810782053" sldId="2147476267"/>
        </pc:sldMkLst>
        <pc:graphicFrameChg chg="modGraphic">
          <ac:chgData name="Tường SKHĐT" userId="ab9568c39a88b08a" providerId="LiveId" clId="{ECBB56C9-35AA-4575-B354-4F046F97AE97}" dt="2024-04-02T06:57:31.402" v="40" actId="20577"/>
          <ac:graphicFrameMkLst>
            <pc:docMk/>
            <pc:sldMk cId="3810782053" sldId="2147476267"/>
            <ac:graphicFrameMk id="2" creationId="{447A2A97-DD64-8884-3D25-B294976659A0}"/>
          </ac:graphicFrameMkLst>
        </pc:graphicFrameChg>
        <pc:graphicFrameChg chg="modGraphic">
          <ac:chgData name="Tường SKHĐT" userId="ab9568c39a88b08a" providerId="LiveId" clId="{ECBB56C9-35AA-4575-B354-4F046F97AE97}" dt="2024-04-02T06:57:53.250" v="50" actId="20577"/>
          <ac:graphicFrameMkLst>
            <pc:docMk/>
            <pc:sldMk cId="3810782053" sldId="2147476267"/>
            <ac:graphicFrameMk id="8" creationId="{B5E5335D-2EED-82AF-3A59-FAE8BB94EAE1}"/>
          </ac:graphicFrameMkLst>
        </pc:graphicFrameChg>
      </pc:sldChg>
      <pc:sldChg chg="modSp mod">
        <pc:chgData name="Tường SKHĐT" userId="ab9568c39a88b08a" providerId="LiveId" clId="{ECBB56C9-35AA-4575-B354-4F046F97AE97}" dt="2024-04-02T06:58:34.431" v="51" actId="207"/>
        <pc:sldMkLst>
          <pc:docMk/>
          <pc:sldMk cId="2878178469" sldId="2147476294"/>
        </pc:sldMkLst>
        <pc:spChg chg="mod">
          <ac:chgData name="Tường SKHĐT" userId="ab9568c39a88b08a" providerId="LiveId" clId="{ECBB56C9-35AA-4575-B354-4F046F97AE97}" dt="2024-04-02T06:58:34.431" v="51" actId="207"/>
          <ac:spMkLst>
            <pc:docMk/>
            <pc:sldMk cId="2878178469" sldId="2147476294"/>
            <ac:spMk id="2" creationId="{A513152F-280A-085C-8EEE-7C5BB6076E47}"/>
          </ac:spMkLst>
        </pc:spChg>
      </pc:sldChg>
      <pc:sldChg chg="modSp mod">
        <pc:chgData name="Tường SKHĐT" userId="ab9568c39a88b08a" providerId="LiveId" clId="{ECBB56C9-35AA-4575-B354-4F046F97AE97}" dt="2024-04-02T07:00:58.365" v="77" actId="20577"/>
        <pc:sldMkLst>
          <pc:docMk/>
          <pc:sldMk cId="3671866131" sldId="2147476307"/>
        </pc:sldMkLst>
        <pc:graphicFrameChg chg="modGraphic">
          <ac:chgData name="Tường SKHĐT" userId="ab9568c39a88b08a" providerId="LiveId" clId="{ECBB56C9-35AA-4575-B354-4F046F97AE97}" dt="2024-04-02T07:00:58.365" v="7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ECBB56C9-35AA-4575-B354-4F046F97AE97}" dt="2024-04-02T07:00:32.044" v="57" actId="20577"/>
        <pc:sldMkLst>
          <pc:docMk/>
          <pc:sldMk cId="3507308410" sldId="2147476308"/>
        </pc:sldMkLst>
        <pc:graphicFrameChg chg="modGraphic">
          <ac:chgData name="Tường SKHĐT" userId="ab9568c39a88b08a" providerId="LiveId" clId="{ECBB56C9-35AA-4575-B354-4F046F97AE97}" dt="2024-04-02T07:00:32.044" v="57" actId="20577"/>
          <ac:graphicFrameMkLst>
            <pc:docMk/>
            <pc:sldMk cId="3507308410" sldId="2147476308"/>
            <ac:graphicFrameMk id="2" creationId="{31E293B0-03EB-1126-CC36-0FB46D860D19}"/>
          </ac:graphicFrameMkLst>
        </pc:graphicFrameChg>
      </pc:sldChg>
    </pc:docChg>
  </pc:docChgLst>
  <pc:docChgLst>
    <pc:chgData name="Tường SKHĐT" userId="ab9568c39a88b08a" providerId="LiveId" clId="{2155FA2D-48FF-4A4D-983B-BBD51FA25AA3}"/>
    <pc:docChg chg="custSel addSld delSld modSld">
      <pc:chgData name="Tường SKHĐT" userId="ab9568c39a88b08a" providerId="LiveId" clId="{2155FA2D-48FF-4A4D-983B-BBD51FA25AA3}" dt="2024-03-28T01:24:27.925" v="35"/>
      <pc:docMkLst>
        <pc:docMk/>
      </pc:docMkLst>
      <pc:sldChg chg="addSp delSp modSp add mod">
        <pc:chgData name="Tường SKHĐT" userId="ab9568c39a88b08a" providerId="LiveId" clId="{2155FA2D-48FF-4A4D-983B-BBD51FA25AA3}" dt="2024-03-28T01:24:27.925" v="35"/>
        <pc:sldMkLst>
          <pc:docMk/>
          <pc:sldMk cId="3802563703" sldId="2147473868"/>
        </pc:sldMkLst>
        <pc:graphicFrameChg chg="del">
          <ac:chgData name="Tường SKHĐT" userId="ab9568c39a88b08a" providerId="LiveId" clId="{2155FA2D-48FF-4A4D-983B-BBD51FA25AA3}" dt="2024-03-28T01:19:14.768" v="9" actId="21"/>
          <ac:graphicFrameMkLst>
            <pc:docMk/>
            <pc:sldMk cId="3802563703" sldId="2147473868"/>
            <ac:graphicFrameMk id="3" creationId="{0636A76A-35B9-0329-EF8B-185DBFAD93AA}"/>
          </ac:graphicFrameMkLst>
        </pc:graphicFrameChg>
        <pc:graphicFrameChg chg="add del mod">
          <ac:chgData name="Tường SKHĐT" userId="ab9568c39a88b08a" providerId="LiveId" clId="{2155FA2D-48FF-4A4D-983B-BBD51FA25AA3}" dt="2024-03-28T01:22:00.752" v="14" actId="21"/>
          <ac:graphicFrameMkLst>
            <pc:docMk/>
            <pc:sldMk cId="3802563703" sldId="2147473868"/>
            <ac:graphicFrameMk id="9" creationId="{F044F17B-EE70-2904-29AF-EEC1044E5F23}"/>
          </ac:graphicFrameMkLst>
        </pc:graphicFrameChg>
        <pc:graphicFrameChg chg="add mod">
          <ac:chgData name="Tường SKHĐT" userId="ab9568c39a88b08a" providerId="LiveId" clId="{2155FA2D-48FF-4A4D-983B-BBD51FA25AA3}" dt="2024-03-28T01:24:27.925" v="35"/>
          <ac:graphicFrameMkLst>
            <pc:docMk/>
            <pc:sldMk cId="3802563703" sldId="2147473868"/>
            <ac:graphicFrameMk id="12" creationId="{627BCF30-6148-870D-4CFC-F11825301F18}"/>
          </ac:graphicFrameMkLst>
        </pc:graphicFrameChg>
      </pc:sldChg>
      <pc:sldChg chg="del">
        <pc:chgData name="Tường SKHĐT" userId="ab9568c39a88b08a" providerId="LiveId" clId="{2155FA2D-48FF-4A4D-983B-BBD51FA25AA3}" dt="2024-03-28T00:59:56.744" v="1" actId="2696"/>
        <pc:sldMkLst>
          <pc:docMk/>
          <pc:sldMk cId="1775071168" sldId="2147474061"/>
        </pc:sldMkLst>
      </pc:sldChg>
      <pc:sldChg chg="modSp add">
        <pc:chgData name="Tường SKHĐT" userId="ab9568c39a88b08a" providerId="LiveId" clId="{2155FA2D-48FF-4A4D-983B-BBD51FA25AA3}" dt="2024-03-28T01:18:08.424" v="7" actId="20577"/>
        <pc:sldMkLst>
          <pc:docMk/>
          <pc:sldMk cId="1497607665" sldId="2147476303"/>
        </pc:sldMkLst>
        <pc:graphicFrameChg chg="mod">
          <ac:chgData name="Tường SKHĐT" userId="ab9568c39a88b08a" providerId="LiveId" clId="{2155FA2D-48FF-4A4D-983B-BBD51FA25AA3}" dt="2024-03-28T01:18:08.424" v="7" actId="20577"/>
          <ac:graphicFrameMkLst>
            <pc:docMk/>
            <pc:sldMk cId="1497607665" sldId="2147476303"/>
            <ac:graphicFrameMk id="2" creationId="{130571FE-5305-BE2E-5AA6-90AEB9D481FF}"/>
          </ac:graphicFrameMkLst>
        </pc:graphicFrameChg>
      </pc:sldChg>
      <pc:sldChg chg="add">
        <pc:chgData name="Tường SKHĐT" userId="ab9568c39a88b08a" providerId="LiveId" clId="{2155FA2D-48FF-4A4D-983B-BBD51FA25AA3}" dt="2024-03-28T01:19:10.033" v="8" actId="2890"/>
        <pc:sldMkLst>
          <pc:docMk/>
          <pc:sldMk cId="793501591" sldId="2147476304"/>
        </pc:sldMkLst>
      </pc:sldChg>
    </pc:docChg>
  </pc:docChgLst>
  <pc:docChgLst>
    <pc:chgData name="Bình Nguyễn Thị" userId="cc7b680b2034ed09" providerId="LiveId" clId="{ABDF901A-CE72-40B0-803B-DF88EF5D4608}"/>
    <pc:docChg chg="addSld delSld modSld">
      <pc:chgData name="Bình Nguyễn Thị" userId="cc7b680b2034ed09" providerId="LiveId" clId="{ABDF901A-CE72-40B0-803B-DF88EF5D4608}" dt="2023-10-04T10:17:33.438" v="11"/>
      <pc:docMkLst>
        <pc:docMk/>
      </pc:docMkLst>
      <pc:sldChg chg="add del">
        <pc:chgData name="Bình Nguyễn Thị" userId="cc7b680b2034ed09" providerId="LiveId" clId="{ABDF901A-CE72-40B0-803B-DF88EF5D4608}" dt="2023-10-04T10:17:33.438" v="11"/>
        <pc:sldMkLst>
          <pc:docMk/>
          <pc:sldMk cId="631326199" sldId="2147474008"/>
        </pc:sldMkLst>
      </pc:sldChg>
      <pc:sldChg chg="add del">
        <pc:chgData name="Bình Nguyễn Thị" userId="cc7b680b2034ed09" providerId="LiveId" clId="{ABDF901A-CE72-40B0-803B-DF88EF5D4608}" dt="2023-10-04T10:17:33.438" v="11"/>
        <pc:sldMkLst>
          <pc:docMk/>
          <pc:sldMk cId="809848321" sldId="2147474009"/>
        </pc:sldMkLst>
      </pc:sldChg>
      <pc:sldChg chg="add del">
        <pc:chgData name="Bình Nguyễn Thị" userId="cc7b680b2034ed09" providerId="LiveId" clId="{ABDF901A-CE72-40B0-803B-DF88EF5D4608}" dt="2023-10-04T10:17:33.438" v="11"/>
        <pc:sldMkLst>
          <pc:docMk/>
          <pc:sldMk cId="2314888558" sldId="2147474010"/>
        </pc:sldMkLst>
      </pc:sldChg>
      <pc:sldChg chg="add del">
        <pc:chgData name="Bình Nguyễn Thị" userId="cc7b680b2034ed09" providerId="LiveId" clId="{ABDF901A-CE72-40B0-803B-DF88EF5D4608}" dt="2023-10-04T10:17:33.438" v="11"/>
        <pc:sldMkLst>
          <pc:docMk/>
          <pc:sldMk cId="3985085241" sldId="2147474014"/>
        </pc:sldMkLst>
      </pc:sldChg>
      <pc:sldChg chg="add del">
        <pc:chgData name="Bình Nguyễn Thị" userId="cc7b680b2034ed09" providerId="LiveId" clId="{ABDF901A-CE72-40B0-803B-DF88EF5D4608}" dt="2023-10-04T10:17:33.438" v="11"/>
        <pc:sldMkLst>
          <pc:docMk/>
          <pc:sldMk cId="1637764344" sldId="2147474015"/>
        </pc:sldMkLst>
      </pc:sldChg>
      <pc:sldChg chg="add del">
        <pc:chgData name="Bình Nguyễn Thị" userId="cc7b680b2034ed09" providerId="LiveId" clId="{ABDF901A-CE72-40B0-803B-DF88EF5D4608}" dt="2023-10-04T10:17:33.438" v="11"/>
        <pc:sldMkLst>
          <pc:docMk/>
          <pc:sldMk cId="978073308" sldId="2147474016"/>
        </pc:sldMkLst>
      </pc:sldChg>
      <pc:sldChg chg="add del">
        <pc:chgData name="Bình Nguyễn Thị" userId="cc7b680b2034ed09" providerId="LiveId" clId="{ABDF901A-CE72-40B0-803B-DF88EF5D4608}" dt="2023-10-04T10:17:33.438" v="11"/>
        <pc:sldMkLst>
          <pc:docMk/>
          <pc:sldMk cId="1403772318" sldId="2147474017"/>
        </pc:sldMkLst>
      </pc:sldChg>
      <pc:sldChg chg="add del">
        <pc:chgData name="Bình Nguyễn Thị" userId="cc7b680b2034ed09" providerId="LiveId" clId="{ABDF901A-CE72-40B0-803B-DF88EF5D4608}" dt="2023-10-04T10:17:33.438" v="11"/>
        <pc:sldMkLst>
          <pc:docMk/>
          <pc:sldMk cId="2921933943" sldId="2147474019"/>
        </pc:sldMkLst>
      </pc:sldChg>
      <pc:sldChg chg="add del">
        <pc:chgData name="Bình Nguyễn Thị" userId="cc7b680b2034ed09" providerId="LiveId" clId="{ABDF901A-CE72-40B0-803B-DF88EF5D4608}" dt="2023-10-04T10:17:33.438" v="11"/>
        <pc:sldMkLst>
          <pc:docMk/>
          <pc:sldMk cId="4103961278" sldId="2147474020"/>
        </pc:sldMkLst>
      </pc:sldChg>
      <pc:sldChg chg="add del">
        <pc:chgData name="Bình Nguyễn Thị" userId="cc7b680b2034ed09" providerId="LiveId" clId="{ABDF901A-CE72-40B0-803B-DF88EF5D4608}" dt="2023-10-04T10:17:33.438" v="11"/>
        <pc:sldMkLst>
          <pc:docMk/>
          <pc:sldMk cId="4091248525" sldId="2147474021"/>
        </pc:sldMkLst>
      </pc:sldChg>
      <pc:sldChg chg="add del">
        <pc:chgData name="Bình Nguyễn Thị" userId="cc7b680b2034ed09" providerId="LiveId" clId="{ABDF901A-CE72-40B0-803B-DF88EF5D4608}" dt="2023-10-04T10:17:33.438" v="11"/>
        <pc:sldMkLst>
          <pc:docMk/>
          <pc:sldMk cId="2209272035" sldId="2147474024"/>
        </pc:sldMkLst>
      </pc:sldChg>
    </pc:docChg>
  </pc:docChgLst>
  <pc:docChgLst>
    <pc:chgData name="Tường SKHĐT" userId="ab9568c39a88b08a" providerId="LiveId" clId="{B5030BD6-19DF-48DC-B1B8-5559FEC27DAE}"/>
    <pc:docChg chg="undo custSel addSld delSld modSld">
      <pc:chgData name="Tường SKHĐT" userId="ab9568c39a88b08a" providerId="LiveId" clId="{B5030BD6-19DF-48DC-B1B8-5559FEC27DAE}" dt="2024-09-08T07:43:07.990" v="219" actId="403"/>
      <pc:docMkLst>
        <pc:docMk/>
      </pc:docMkLst>
      <pc:sldChg chg="modSp mod">
        <pc:chgData name="Tường SKHĐT" userId="ab9568c39a88b08a" providerId="LiveId" clId="{B5030BD6-19DF-48DC-B1B8-5559FEC27DAE}" dt="2024-09-08T07:35:21.532" v="151" actId="114"/>
        <pc:sldMkLst>
          <pc:docMk/>
          <pc:sldMk cId="3744426745" sldId="2147473737"/>
        </pc:sldMkLst>
        <pc:graphicFrameChg chg="mod modGraphic">
          <ac:chgData name="Tường SKHĐT" userId="ab9568c39a88b08a" providerId="LiveId" clId="{B5030BD6-19DF-48DC-B1B8-5559FEC27DAE}" dt="2024-09-08T07:35:21.532" v="151" actId="114"/>
          <ac:graphicFrameMkLst>
            <pc:docMk/>
            <pc:sldMk cId="3744426745" sldId="2147473737"/>
            <ac:graphicFrameMk id="3" creationId="{1243D2EC-FD70-31EF-486E-0289B57D5A19}"/>
          </ac:graphicFrameMkLst>
        </pc:graphicFrameChg>
      </pc:sldChg>
      <pc:sldChg chg="modSp mod">
        <pc:chgData name="Tường SKHĐT" userId="ab9568c39a88b08a" providerId="LiveId" clId="{B5030BD6-19DF-48DC-B1B8-5559FEC27DAE}" dt="2024-09-08T07:34:03.173" v="139" actId="404"/>
        <pc:sldMkLst>
          <pc:docMk/>
          <pc:sldMk cId="1957643202" sldId="2147473838"/>
        </pc:sldMkLst>
        <pc:graphicFrameChg chg="mod modGraphic">
          <ac:chgData name="Tường SKHĐT" userId="ab9568c39a88b08a" providerId="LiveId" clId="{B5030BD6-19DF-48DC-B1B8-5559FEC27DAE}" dt="2024-09-08T07:34:03.173" v="139" actId="404"/>
          <ac:graphicFrameMkLst>
            <pc:docMk/>
            <pc:sldMk cId="1957643202" sldId="2147473838"/>
            <ac:graphicFrameMk id="3" creationId="{C8F75541-AA15-45DB-9CE9-2D96ABDF4AD0}"/>
          </ac:graphicFrameMkLst>
        </pc:graphicFrameChg>
      </pc:sldChg>
      <pc:sldChg chg="modSp add mod">
        <pc:chgData name="Tường SKHĐT" userId="ab9568c39a88b08a" providerId="LiveId" clId="{B5030BD6-19DF-48DC-B1B8-5559FEC27DAE}" dt="2024-09-08T07:43:07.990" v="219" actId="403"/>
        <pc:sldMkLst>
          <pc:docMk/>
          <pc:sldMk cId="3852474045" sldId="2147476326"/>
        </pc:sldMkLst>
        <pc:spChg chg="mod">
          <ac:chgData name="Tường SKHĐT" userId="ab9568c39a88b08a" providerId="LiveId" clId="{B5030BD6-19DF-48DC-B1B8-5559FEC27DAE}" dt="2024-09-08T07:40:16.720" v="203" actId="20577"/>
          <ac:spMkLst>
            <pc:docMk/>
            <pc:sldMk cId="3852474045" sldId="2147476326"/>
            <ac:spMk id="7" creationId="{3D04B034-52E2-772C-5CBC-659F4E57483C}"/>
          </ac:spMkLst>
        </pc:spChg>
        <pc:graphicFrameChg chg="mod modGraphic">
          <ac:chgData name="Tường SKHĐT" userId="ab9568c39a88b08a" providerId="LiveId" clId="{B5030BD6-19DF-48DC-B1B8-5559FEC27DAE}" dt="2024-09-08T07:43:07.990" v="219" actId="403"/>
          <ac:graphicFrameMkLst>
            <pc:docMk/>
            <pc:sldMk cId="3852474045" sldId="2147476326"/>
            <ac:graphicFrameMk id="2" creationId="{74B1E4D7-B7B7-4B5E-0FF4-D10404E8E288}"/>
          </ac:graphicFrameMkLst>
        </pc:graphicFrameChg>
      </pc:sldChg>
      <pc:sldChg chg="modSp mod">
        <pc:chgData name="Tường SKHĐT" userId="ab9568c39a88b08a" providerId="LiveId" clId="{B5030BD6-19DF-48DC-B1B8-5559FEC27DAE}" dt="2024-09-08T07:27:14.814" v="93" actId="20577"/>
        <pc:sldMkLst>
          <pc:docMk/>
          <pc:sldMk cId="3612593938" sldId="2147476353"/>
        </pc:sldMkLst>
        <pc:spChg chg="mod">
          <ac:chgData name="Tường SKHĐT" userId="ab9568c39a88b08a" providerId="LiveId" clId="{B5030BD6-19DF-48DC-B1B8-5559FEC27DAE}" dt="2024-09-08T07:25:45.131" v="15" actId="20577"/>
          <ac:spMkLst>
            <pc:docMk/>
            <pc:sldMk cId="3612593938" sldId="2147476353"/>
            <ac:spMk id="3" creationId="{A0D5D58A-756E-802D-A09E-1BEA6D184E77}"/>
          </ac:spMkLst>
        </pc:spChg>
        <pc:spChg chg="mod">
          <ac:chgData name="Tường SKHĐT" userId="ab9568c39a88b08a" providerId="LiveId" clId="{B5030BD6-19DF-48DC-B1B8-5559FEC27DAE}" dt="2024-09-08T07:27:14.814" v="93" actId="20577"/>
          <ac:spMkLst>
            <pc:docMk/>
            <pc:sldMk cId="3612593938" sldId="2147476353"/>
            <ac:spMk id="6" creationId="{81B6DC98-C123-5771-E46D-17ED3EE03739}"/>
          </ac:spMkLst>
        </pc:spChg>
        <pc:spChg chg="mod">
          <ac:chgData name="Tường SKHĐT" userId="ab9568c39a88b08a" providerId="LiveId" clId="{B5030BD6-19DF-48DC-B1B8-5559FEC27DAE}" dt="2024-09-08T07:26:50.532" v="77" actId="20577"/>
          <ac:spMkLst>
            <pc:docMk/>
            <pc:sldMk cId="3612593938" sldId="2147476353"/>
            <ac:spMk id="16" creationId="{CD1FFBD1-4EFA-ED54-8F81-E3C9559069D4}"/>
          </ac:spMkLst>
        </pc:spChg>
        <pc:spChg chg="mod">
          <ac:chgData name="Tường SKHĐT" userId="ab9568c39a88b08a" providerId="LiveId" clId="{B5030BD6-19DF-48DC-B1B8-5559FEC27DAE}" dt="2024-09-08T07:25:51.314" v="23" actId="20577"/>
          <ac:spMkLst>
            <pc:docMk/>
            <pc:sldMk cId="3612593938" sldId="2147476353"/>
            <ac:spMk id="17" creationId="{227F0722-3FD1-20AC-1889-4BEC4E408B20}"/>
          </ac:spMkLst>
        </pc:spChg>
        <pc:spChg chg="mod">
          <ac:chgData name="Tường SKHĐT" userId="ab9568c39a88b08a" providerId="LiveId" clId="{B5030BD6-19DF-48DC-B1B8-5559FEC27DAE}" dt="2024-09-08T07:26:12.408" v="43" actId="20577"/>
          <ac:spMkLst>
            <pc:docMk/>
            <pc:sldMk cId="3612593938" sldId="2147476353"/>
            <ac:spMk id="18" creationId="{34F63EF8-BB71-3877-EDA9-5BA9EE3FB077}"/>
          </ac:spMkLst>
        </pc:spChg>
        <pc:spChg chg="mod">
          <ac:chgData name="Tường SKHĐT" userId="ab9568c39a88b08a" providerId="LiveId" clId="{B5030BD6-19DF-48DC-B1B8-5559FEC27DAE}" dt="2024-09-08T07:26:35.064" v="63" actId="20577"/>
          <ac:spMkLst>
            <pc:docMk/>
            <pc:sldMk cId="3612593938" sldId="2147476353"/>
            <ac:spMk id="19" creationId="{7E1B28B2-E2F7-8C5A-E350-C981F667F0AE}"/>
          </ac:spMkLst>
        </pc:spChg>
        <pc:spChg chg="mod">
          <ac:chgData name="Tường SKHĐT" userId="ab9568c39a88b08a" providerId="LiveId" clId="{B5030BD6-19DF-48DC-B1B8-5559FEC27DAE}" dt="2024-09-08T07:26:54.548" v="83" actId="20577"/>
          <ac:spMkLst>
            <pc:docMk/>
            <pc:sldMk cId="3612593938" sldId="2147476353"/>
            <ac:spMk id="20" creationId="{3E0C8D21-0D0F-9FC1-9373-B4FE0AFFD371}"/>
          </ac:spMkLst>
        </pc:spChg>
        <pc:spChg chg="mod">
          <ac:chgData name="Tường SKHĐT" userId="ab9568c39a88b08a" providerId="LiveId" clId="{B5030BD6-19DF-48DC-B1B8-5559FEC27DAE}" dt="2024-09-08T07:26:07.533" v="37" actId="20577"/>
          <ac:spMkLst>
            <pc:docMk/>
            <pc:sldMk cId="3612593938" sldId="2147476353"/>
            <ac:spMk id="720" creationId="{00000000-0000-0000-0000-000000000000}"/>
          </ac:spMkLst>
        </pc:spChg>
        <pc:spChg chg="mod">
          <ac:chgData name="Tường SKHĐT" userId="ab9568c39a88b08a" providerId="LiveId" clId="{B5030BD6-19DF-48DC-B1B8-5559FEC27DAE}" dt="2024-09-08T07:26:26.230" v="57" actId="20577"/>
          <ac:spMkLst>
            <pc:docMk/>
            <pc:sldMk cId="3612593938" sldId="2147476353"/>
            <ac:spMk id="726" creationId="{00000000-0000-0000-0000-000000000000}"/>
          </ac:spMkLst>
        </pc:spChg>
      </pc:sldChg>
      <pc:sldChg chg="modSp mod">
        <pc:chgData name="Tường SKHĐT" userId="ab9568c39a88b08a" providerId="LiveId" clId="{B5030BD6-19DF-48DC-B1B8-5559FEC27DAE}" dt="2024-09-08T07:31:21.748" v="134" actId="404"/>
        <pc:sldMkLst>
          <pc:docMk/>
          <pc:sldMk cId="931393927" sldId="2147476355"/>
        </pc:sldMkLst>
        <pc:graphicFrameChg chg="mod">
          <ac:chgData name="Tường SKHĐT" userId="ab9568c39a88b08a" providerId="LiveId" clId="{B5030BD6-19DF-48DC-B1B8-5559FEC27DAE}" dt="2024-09-08T07:29:38.759" v="110" actId="1076"/>
          <ac:graphicFrameMkLst>
            <pc:docMk/>
            <pc:sldMk cId="931393927" sldId="2147476355"/>
            <ac:graphicFrameMk id="3" creationId="{666AD7DA-80CE-7A42-976C-2FA0789BF7F5}"/>
          </ac:graphicFrameMkLst>
        </pc:graphicFrameChg>
        <pc:graphicFrameChg chg="mod modGraphic">
          <ac:chgData name="Tường SKHĐT" userId="ab9568c39a88b08a" providerId="LiveId" clId="{B5030BD6-19DF-48DC-B1B8-5559FEC27DAE}" dt="2024-09-08T07:31:21.748" v="134" actId="404"/>
          <ac:graphicFrameMkLst>
            <pc:docMk/>
            <pc:sldMk cId="931393927" sldId="2147476355"/>
            <ac:graphicFrameMk id="4" creationId="{23765F39-D609-9A92-3ECF-A031D049A61B}"/>
          </ac:graphicFrameMkLst>
        </pc:graphicFrameChg>
      </pc:sldChg>
      <pc:sldChg chg="modSp mod">
        <pc:chgData name="Tường SKHĐT" userId="ab9568c39a88b08a" providerId="LiveId" clId="{B5030BD6-19DF-48DC-B1B8-5559FEC27DAE}" dt="2024-09-08T07:38:45.423" v="199" actId="20577"/>
        <pc:sldMkLst>
          <pc:docMk/>
          <pc:sldMk cId="1660331851" sldId="2147476385"/>
        </pc:sldMkLst>
        <pc:graphicFrameChg chg="mod modGraphic">
          <ac:chgData name="Tường SKHĐT" userId="ab9568c39a88b08a" providerId="LiveId" clId="{B5030BD6-19DF-48DC-B1B8-5559FEC27DAE}" dt="2024-09-08T07:38:45.423" v="199" actId="20577"/>
          <ac:graphicFrameMkLst>
            <pc:docMk/>
            <pc:sldMk cId="1660331851" sldId="2147476385"/>
            <ac:graphicFrameMk id="4" creationId="{9A682E59-E179-2A58-D3F5-0E52C56EEFF2}"/>
          </ac:graphicFrameMkLst>
        </pc:graphicFrameChg>
        <pc:graphicFrameChg chg="modGraphic">
          <ac:chgData name="Tường SKHĐT" userId="ab9568c39a88b08a" providerId="LiveId" clId="{B5030BD6-19DF-48DC-B1B8-5559FEC27DAE}" dt="2024-09-08T07:36:12.298" v="153" actId="20577"/>
          <ac:graphicFrameMkLst>
            <pc:docMk/>
            <pc:sldMk cId="1660331851" sldId="2147476385"/>
            <ac:graphicFrameMk id="10" creationId="{EB528CB7-05B4-7905-3410-5A1FC60E03C8}"/>
          </ac:graphicFrameMkLst>
        </pc:graphicFrameChg>
      </pc:sldChg>
      <pc:sldChg chg="add del">
        <pc:chgData name="Tường SKHĐT" userId="ab9568c39a88b08a" providerId="LiveId" clId="{B5030BD6-19DF-48DC-B1B8-5559FEC27DAE}" dt="2024-09-08T07:40:21.689" v="204" actId="2696"/>
        <pc:sldMkLst>
          <pc:docMk/>
          <pc:sldMk cId="1652768985" sldId="2147476393"/>
        </pc:sldMkLst>
      </pc:sldChg>
    </pc:docChg>
  </pc:docChgLst>
  <pc:docChgLst>
    <pc:chgData name="Tường SKHĐT" userId="ab9568c39a88b08a" providerId="LiveId" clId="{5BAB63C4-DEA1-4FB1-9A14-3EDAFC621431}"/>
    <pc:docChg chg="undo custSel addSld delSld modSld">
      <pc:chgData name="Tường SKHĐT" userId="ab9568c39a88b08a" providerId="LiveId" clId="{5BAB63C4-DEA1-4FB1-9A14-3EDAFC621431}" dt="2024-11-06T02:46:16.559" v="4046" actId="20577"/>
      <pc:docMkLst>
        <pc:docMk/>
      </pc:docMkLst>
      <pc:sldChg chg="modSp mod">
        <pc:chgData name="Tường SKHĐT" userId="ab9568c39a88b08a" providerId="LiveId" clId="{5BAB63C4-DEA1-4FB1-9A14-3EDAFC621431}" dt="2024-11-01T09:16:02.948" v="1368" actId="20577"/>
        <pc:sldMkLst>
          <pc:docMk/>
          <pc:sldMk cId="3788652331" sldId="2147473664"/>
        </pc:sldMkLst>
        <pc:graphicFrameChg chg="modGraphic">
          <ac:chgData name="Tường SKHĐT" userId="ab9568c39a88b08a" providerId="LiveId" clId="{5BAB63C4-DEA1-4FB1-9A14-3EDAFC621431}" dt="2024-11-01T09:16:02.948" v="1368" actId="20577"/>
          <ac:graphicFrameMkLst>
            <pc:docMk/>
            <pc:sldMk cId="3788652331" sldId="2147473664"/>
            <ac:graphicFrameMk id="8" creationId="{B5E5335D-2EED-82AF-3A59-FAE8BB94EAE1}"/>
          </ac:graphicFrameMkLst>
        </pc:graphicFrameChg>
      </pc:sldChg>
      <pc:sldChg chg="modSp add del mod">
        <pc:chgData name="Tường SKHĐT" userId="ab9568c39a88b08a" providerId="LiveId" clId="{5BAB63C4-DEA1-4FB1-9A14-3EDAFC621431}" dt="2024-11-01T09:53:48.734" v="2377" actId="20577"/>
        <pc:sldMkLst>
          <pc:docMk/>
          <pc:sldMk cId="293803616" sldId="2147473681"/>
        </pc:sldMkLst>
        <pc:graphicFrameChg chg="modGraphic">
          <ac:chgData name="Tường SKHĐT" userId="ab9568c39a88b08a" providerId="LiveId" clId="{5BAB63C4-DEA1-4FB1-9A14-3EDAFC621431}" dt="2024-11-01T09:53:48.734" v="2377" actId="20577"/>
          <ac:graphicFrameMkLst>
            <pc:docMk/>
            <pc:sldMk cId="293803616" sldId="2147473681"/>
            <ac:graphicFrameMk id="8" creationId="{B5E5335D-2EED-82AF-3A59-FAE8BB94EAE1}"/>
          </ac:graphicFrameMkLst>
        </pc:graphicFrameChg>
      </pc:sldChg>
      <pc:sldChg chg="modSp mod">
        <pc:chgData name="Tường SKHĐT" userId="ab9568c39a88b08a" providerId="LiveId" clId="{5BAB63C4-DEA1-4FB1-9A14-3EDAFC621431}" dt="2024-11-01T08:55:11.345" v="1030" actId="20577"/>
        <pc:sldMkLst>
          <pc:docMk/>
          <pc:sldMk cId="3744426745" sldId="2147473737"/>
        </pc:sldMkLst>
        <pc:graphicFrameChg chg="modGraphic">
          <ac:chgData name="Tường SKHĐT" userId="ab9568c39a88b08a" providerId="LiveId" clId="{5BAB63C4-DEA1-4FB1-9A14-3EDAFC621431}" dt="2024-11-01T08:55:11.345" v="1030" actId="20577"/>
          <ac:graphicFrameMkLst>
            <pc:docMk/>
            <pc:sldMk cId="3744426745" sldId="2147473737"/>
            <ac:graphicFrameMk id="3" creationId="{1243D2EC-FD70-31EF-486E-0289B57D5A19}"/>
          </ac:graphicFrameMkLst>
        </pc:graphicFrameChg>
      </pc:sldChg>
      <pc:sldChg chg="del">
        <pc:chgData name="Tường SKHĐT" userId="ab9568c39a88b08a" providerId="LiveId" clId="{5BAB63C4-DEA1-4FB1-9A14-3EDAFC621431}" dt="2024-11-01T09:00:23.732" v="1098" actId="2696"/>
        <pc:sldMkLst>
          <pc:docMk/>
          <pc:sldMk cId="374992807" sldId="2147473797"/>
        </pc:sldMkLst>
      </pc:sldChg>
      <pc:sldChg chg="delSp modSp mod">
        <pc:chgData name="Tường SKHĐT" userId="ab9568c39a88b08a" providerId="LiveId" clId="{5BAB63C4-DEA1-4FB1-9A14-3EDAFC621431}" dt="2024-11-05T09:33:57.317" v="3508"/>
        <pc:sldMkLst>
          <pc:docMk/>
          <pc:sldMk cId="1957643202" sldId="2147473838"/>
        </pc:sldMkLst>
        <pc:graphicFrameChg chg="del mod modGraphic">
          <ac:chgData name="Tường SKHĐT" userId="ab9568c39a88b08a" providerId="LiveId" clId="{5BAB63C4-DEA1-4FB1-9A14-3EDAFC621431}" dt="2024-11-05T08:52:43.014" v="2887" actId="21"/>
          <ac:graphicFrameMkLst>
            <pc:docMk/>
            <pc:sldMk cId="1957643202" sldId="2147473838"/>
            <ac:graphicFrameMk id="2" creationId="{57B33AA5-0013-936A-7913-AEA70D27F061}"/>
          </ac:graphicFrameMkLst>
        </pc:graphicFrameChg>
        <pc:graphicFrameChg chg="del mod modGraphic">
          <ac:chgData name="Tường SKHĐT" userId="ab9568c39a88b08a" providerId="LiveId" clId="{5BAB63C4-DEA1-4FB1-9A14-3EDAFC621431}" dt="2024-11-05T08:53:30.565" v="2900" actId="21"/>
          <ac:graphicFrameMkLst>
            <pc:docMk/>
            <pc:sldMk cId="1957643202" sldId="2147473838"/>
            <ac:graphicFrameMk id="3" creationId="{156C37B5-F7D3-4EB6-6B3F-527D66543B0E}"/>
          </ac:graphicFrameMkLst>
        </pc:graphicFrameChg>
        <pc:graphicFrameChg chg="del">
          <ac:chgData name="Tường SKHĐT" userId="ab9568c39a88b08a" providerId="LiveId" clId="{5BAB63C4-DEA1-4FB1-9A14-3EDAFC621431}" dt="2024-11-01T08:31:48.453" v="928" actId="21"/>
          <ac:graphicFrameMkLst>
            <pc:docMk/>
            <pc:sldMk cId="1957643202" sldId="2147473838"/>
            <ac:graphicFrameMk id="3" creationId="{C8F75541-AA15-45DB-9CE9-2D96ABDF4AD0}"/>
          </ac:graphicFrameMkLst>
        </pc:graphicFrameChg>
        <pc:graphicFrameChg chg="mod modGraphic">
          <ac:chgData name="Tường SKHĐT" userId="ab9568c39a88b08a" providerId="LiveId" clId="{5BAB63C4-DEA1-4FB1-9A14-3EDAFC621431}" dt="2024-11-05T09:33:57.317" v="3508"/>
          <ac:graphicFrameMkLst>
            <pc:docMk/>
            <pc:sldMk cId="1957643202" sldId="2147473838"/>
            <ac:graphicFrameMk id="6" creationId="{84DFBFAE-296B-3E0D-2711-BC8D7296146E}"/>
          </ac:graphicFrameMkLst>
        </pc:graphicFrameChg>
      </pc:sldChg>
      <pc:sldChg chg="delSp modSp del mod">
        <pc:chgData name="Tường SKHĐT" userId="ab9568c39a88b08a" providerId="LiveId" clId="{5BAB63C4-DEA1-4FB1-9A14-3EDAFC621431}" dt="2024-11-05T08:58:52.425" v="2962" actId="2696"/>
        <pc:sldMkLst>
          <pc:docMk/>
          <pc:sldMk cId="3752301376" sldId="2147473839"/>
        </pc:sldMkLst>
        <pc:graphicFrameChg chg="del">
          <ac:chgData name="Tường SKHĐT" userId="ab9568c39a88b08a" providerId="LiveId" clId="{5BAB63C4-DEA1-4FB1-9A14-3EDAFC621431}" dt="2024-11-01T08:50:28.141" v="992" actId="21"/>
          <ac:graphicFrameMkLst>
            <pc:docMk/>
            <pc:sldMk cId="3752301376" sldId="2147473839"/>
            <ac:graphicFrameMk id="2" creationId="{F0B185C9-DBD0-38C9-8B81-82FBE8B29ED6}"/>
          </ac:graphicFrameMkLst>
        </pc:graphicFrameChg>
        <pc:graphicFrameChg chg="mod modGraphic">
          <ac:chgData name="Tường SKHĐT" userId="ab9568c39a88b08a" providerId="LiveId" clId="{5BAB63C4-DEA1-4FB1-9A14-3EDAFC621431}" dt="2024-11-04T07:44:01.032" v="2678" actId="20577"/>
          <ac:graphicFrameMkLst>
            <pc:docMk/>
            <pc:sldMk cId="3752301376" sldId="2147473839"/>
            <ac:graphicFrameMk id="3" creationId="{61C4F5FE-6FCD-2486-F409-6928A3BE3FF4}"/>
          </ac:graphicFrameMkLst>
        </pc:graphicFrameChg>
      </pc:sldChg>
      <pc:sldChg chg="delSp modSp del mod">
        <pc:chgData name="Tường SKHĐT" userId="ab9568c39a88b08a" providerId="LiveId" clId="{5BAB63C4-DEA1-4FB1-9A14-3EDAFC621431}" dt="2024-11-05T08:58:52.425" v="2962" actId="2696"/>
        <pc:sldMkLst>
          <pc:docMk/>
          <pc:sldMk cId="3676880401" sldId="2147473856"/>
        </pc:sldMkLst>
        <pc:graphicFrameChg chg="del">
          <ac:chgData name="Tường SKHĐT" userId="ab9568c39a88b08a" providerId="LiveId" clId="{5BAB63C4-DEA1-4FB1-9A14-3EDAFC621431}" dt="2024-11-01T08:48:29.949" v="944" actId="21"/>
          <ac:graphicFrameMkLst>
            <pc:docMk/>
            <pc:sldMk cId="3676880401" sldId="2147473856"/>
            <ac:graphicFrameMk id="2" creationId="{1134442C-139B-3E7F-C90F-829C851C3E8A}"/>
          </ac:graphicFrameMkLst>
        </pc:graphicFrameChg>
        <pc:graphicFrameChg chg="mod modGraphic">
          <ac:chgData name="Tường SKHĐT" userId="ab9568c39a88b08a" providerId="LiveId" clId="{5BAB63C4-DEA1-4FB1-9A14-3EDAFC621431}" dt="2024-11-04T07:44:58.744" v="2692" actId="14100"/>
          <ac:graphicFrameMkLst>
            <pc:docMk/>
            <pc:sldMk cId="3676880401" sldId="2147473856"/>
            <ac:graphicFrameMk id="3" creationId="{620ECD43-D3BD-BF6B-2F6A-A1793E49B394}"/>
          </ac:graphicFrameMkLst>
        </pc:graphicFrameChg>
      </pc:sldChg>
      <pc:sldChg chg="addSp delSp modSp mod">
        <pc:chgData name="Tường SKHĐT" userId="ab9568c39a88b08a" providerId="LiveId" clId="{5BAB63C4-DEA1-4FB1-9A14-3EDAFC621431}" dt="2024-11-01T09:15:15.473" v="1328" actId="20577"/>
        <pc:sldMkLst>
          <pc:docMk/>
          <pc:sldMk cId="667538659" sldId="2147473909"/>
        </pc:sldMkLst>
        <pc:graphicFrameChg chg="mod modGraphic">
          <ac:chgData name="Tường SKHĐT" userId="ab9568c39a88b08a" providerId="LiveId" clId="{5BAB63C4-DEA1-4FB1-9A14-3EDAFC621431}" dt="2024-11-01T09:13:29.537" v="1204" actId="1076"/>
          <ac:graphicFrameMkLst>
            <pc:docMk/>
            <pc:sldMk cId="667538659" sldId="2147473909"/>
            <ac:graphicFrameMk id="4" creationId="{B54762F8-D59B-F506-13D2-5AC476C60556}"/>
          </ac:graphicFrameMkLst>
        </pc:graphicFrameChg>
        <pc:graphicFrameChg chg="modGraphic">
          <ac:chgData name="Tường SKHĐT" userId="ab9568c39a88b08a" providerId="LiveId" clId="{5BAB63C4-DEA1-4FB1-9A14-3EDAFC621431}" dt="2024-11-01T09:15:15.473" v="1328" actId="20577"/>
          <ac:graphicFrameMkLst>
            <pc:docMk/>
            <pc:sldMk cId="667538659" sldId="2147473909"/>
            <ac:graphicFrameMk id="6" creationId="{47027231-95EF-C8CE-4215-B126B807487B}"/>
          </ac:graphicFrameMkLst>
        </pc:graphicFrameChg>
        <pc:picChg chg="del">
          <ac:chgData name="Tường SKHĐT" userId="ab9568c39a88b08a" providerId="LiveId" clId="{5BAB63C4-DEA1-4FB1-9A14-3EDAFC621431}" dt="2024-11-01T09:13:12.907" v="1196" actId="21"/>
          <ac:picMkLst>
            <pc:docMk/>
            <pc:sldMk cId="667538659" sldId="2147473909"/>
            <ac:picMk id="3" creationId="{7E356DBB-AB1F-C453-5E30-A27512CC524E}"/>
          </ac:picMkLst>
        </pc:picChg>
        <pc:picChg chg="add mod">
          <ac:chgData name="Tường SKHĐT" userId="ab9568c39a88b08a" providerId="LiveId" clId="{5BAB63C4-DEA1-4FB1-9A14-3EDAFC621431}" dt="2024-11-01T09:13:24.558" v="1202" actId="14100"/>
          <ac:picMkLst>
            <pc:docMk/>
            <pc:sldMk cId="667538659" sldId="2147473909"/>
            <ac:picMk id="5" creationId="{53A4EDB3-78C6-A01E-0C06-218B6C12A513}"/>
          </ac:picMkLst>
        </pc:picChg>
      </pc:sldChg>
      <pc:sldChg chg="addSp delSp modSp mod">
        <pc:chgData name="Tường SKHĐT" userId="ab9568c39a88b08a" providerId="LiveId" clId="{5BAB63C4-DEA1-4FB1-9A14-3EDAFC621431}" dt="2024-11-01T09:03:37.439" v="1159" actId="14100"/>
        <pc:sldMkLst>
          <pc:docMk/>
          <pc:sldMk cId="2587634274" sldId="2147476283"/>
        </pc:sldMkLst>
        <pc:graphicFrameChg chg="modGraphic">
          <ac:chgData name="Tường SKHĐT" userId="ab9568c39a88b08a" providerId="LiveId" clId="{5BAB63C4-DEA1-4FB1-9A14-3EDAFC621431}" dt="2024-11-01T09:03:33.513" v="1158" actId="403"/>
          <ac:graphicFrameMkLst>
            <pc:docMk/>
            <pc:sldMk cId="2587634274" sldId="2147476283"/>
            <ac:graphicFrameMk id="3" creationId="{0B2274AF-63B0-4ECE-D2AB-7AE7B50BCD17}"/>
          </ac:graphicFrameMkLst>
        </pc:graphicFrameChg>
        <pc:picChg chg="add mod">
          <ac:chgData name="Tường SKHĐT" userId="ab9568c39a88b08a" providerId="LiveId" clId="{5BAB63C4-DEA1-4FB1-9A14-3EDAFC621431}" dt="2024-11-01T09:03:37.439" v="1159" actId="14100"/>
          <ac:picMkLst>
            <pc:docMk/>
            <pc:sldMk cId="2587634274" sldId="2147476283"/>
            <ac:picMk id="4" creationId="{D5A6A000-856F-F2CE-0F60-0FA1DDFB1CEE}"/>
          </ac:picMkLst>
        </pc:picChg>
        <pc:picChg chg="del">
          <ac:chgData name="Tường SKHĐT" userId="ab9568c39a88b08a" providerId="LiveId" clId="{5BAB63C4-DEA1-4FB1-9A14-3EDAFC621431}" dt="2024-11-01T09:02:31.709" v="1118" actId="21"/>
          <ac:picMkLst>
            <pc:docMk/>
            <pc:sldMk cId="2587634274" sldId="2147476283"/>
            <ac:picMk id="9" creationId="{F29A1714-378F-A04F-DD5D-160DEC691964}"/>
          </ac:picMkLst>
        </pc:picChg>
      </pc:sldChg>
      <pc:sldChg chg="addSp delSp modSp mod">
        <pc:chgData name="Tường SKHĐT" userId="ab9568c39a88b08a" providerId="LiveId" clId="{5BAB63C4-DEA1-4FB1-9A14-3EDAFC621431}" dt="2024-11-01T09:18:34.488" v="1414" actId="255"/>
        <pc:sldMkLst>
          <pc:docMk/>
          <pc:sldMk cId="3778123212" sldId="2147476308"/>
        </pc:sldMkLst>
        <pc:graphicFrameChg chg="mod modGraphic">
          <ac:chgData name="Tường SKHĐT" userId="ab9568c39a88b08a" providerId="LiveId" clId="{5BAB63C4-DEA1-4FB1-9A14-3EDAFC621431}" dt="2024-11-01T09:18:34.488" v="1414" actId="255"/>
          <ac:graphicFrameMkLst>
            <pc:docMk/>
            <pc:sldMk cId="3778123212" sldId="2147476308"/>
            <ac:graphicFrameMk id="2" creationId="{A85D31AB-A8E8-C687-D845-3FA3DE57EA35}"/>
          </ac:graphicFrameMkLst>
        </pc:graphicFrameChg>
        <pc:graphicFrameChg chg="mod modGraphic">
          <ac:chgData name="Tường SKHĐT" userId="ab9568c39a88b08a" providerId="LiveId" clId="{5BAB63C4-DEA1-4FB1-9A14-3EDAFC621431}" dt="2024-11-01T09:17:36.561" v="1390" actId="14100"/>
          <ac:graphicFrameMkLst>
            <pc:docMk/>
            <pc:sldMk cId="3778123212" sldId="2147476308"/>
            <ac:graphicFrameMk id="8" creationId="{B5E5335D-2EED-82AF-3A59-FAE8BB94EAE1}"/>
          </ac:graphicFrameMkLst>
        </pc:graphicFrameChg>
        <pc:picChg chg="add mod">
          <ac:chgData name="Tường SKHĐT" userId="ab9568c39a88b08a" providerId="LiveId" clId="{5BAB63C4-DEA1-4FB1-9A14-3EDAFC621431}" dt="2024-11-01T09:05:07.971" v="1167" actId="14100"/>
          <ac:picMkLst>
            <pc:docMk/>
            <pc:sldMk cId="3778123212" sldId="2147476308"/>
            <ac:picMk id="4" creationId="{E023C87D-F7A0-BB83-B0FA-1564D15EC5D5}"/>
          </ac:picMkLst>
        </pc:picChg>
        <pc:picChg chg="del">
          <ac:chgData name="Tường SKHĐT" userId="ab9568c39a88b08a" providerId="LiveId" clId="{5BAB63C4-DEA1-4FB1-9A14-3EDAFC621431}" dt="2024-11-01T09:04:12.068" v="1162" actId="21"/>
          <ac:picMkLst>
            <pc:docMk/>
            <pc:sldMk cId="3778123212" sldId="2147476308"/>
            <ac:picMk id="9" creationId="{B25F476C-85A1-2861-3D3F-BD101A5D5190}"/>
          </ac:picMkLst>
        </pc:picChg>
      </pc:sldChg>
      <pc:sldChg chg="modSp mod">
        <pc:chgData name="Tường SKHĐT" userId="ab9568c39a88b08a" providerId="LiveId" clId="{5BAB63C4-DEA1-4FB1-9A14-3EDAFC621431}" dt="2024-11-01T08:54:30.095" v="1023" actId="20577"/>
        <pc:sldMkLst>
          <pc:docMk/>
          <pc:sldMk cId="2203017947" sldId="2147476324"/>
        </pc:sldMkLst>
        <pc:graphicFrameChg chg="modGraphic">
          <ac:chgData name="Tường SKHĐT" userId="ab9568c39a88b08a" providerId="LiveId" clId="{5BAB63C4-DEA1-4FB1-9A14-3EDAFC621431}" dt="2024-11-01T08:54:30.095" v="1023" actId="20577"/>
          <ac:graphicFrameMkLst>
            <pc:docMk/>
            <pc:sldMk cId="2203017947" sldId="2147476324"/>
            <ac:graphicFrameMk id="3" creationId="{1243D2EC-FD70-31EF-486E-0289B57D5A19}"/>
          </ac:graphicFrameMkLst>
        </pc:graphicFrameChg>
      </pc:sldChg>
      <pc:sldChg chg="modSp add mod">
        <pc:chgData name="Tường SKHĐT" userId="ab9568c39a88b08a" providerId="LiveId" clId="{5BAB63C4-DEA1-4FB1-9A14-3EDAFC621431}" dt="2024-11-06T00:53:14.262" v="4007" actId="2165"/>
        <pc:sldMkLst>
          <pc:docMk/>
          <pc:sldMk cId="3852474045" sldId="2147476326"/>
        </pc:sldMkLst>
        <pc:spChg chg="mod">
          <ac:chgData name="Tường SKHĐT" userId="ab9568c39a88b08a" providerId="LiveId" clId="{5BAB63C4-DEA1-4FB1-9A14-3EDAFC621431}" dt="2024-11-04T09:07:09.662" v="2729" actId="20577"/>
          <ac:spMkLst>
            <pc:docMk/>
            <pc:sldMk cId="3852474045" sldId="2147476326"/>
            <ac:spMk id="7" creationId="{3D04B034-52E2-772C-5CBC-659F4E57483C}"/>
          </ac:spMkLst>
        </pc:spChg>
        <pc:graphicFrameChg chg="mod modGraphic">
          <ac:chgData name="Tường SKHĐT" userId="ab9568c39a88b08a" providerId="LiveId" clId="{5BAB63C4-DEA1-4FB1-9A14-3EDAFC621431}" dt="2024-11-06T00:53:14.262" v="4007" actId="2165"/>
          <ac:graphicFrameMkLst>
            <pc:docMk/>
            <pc:sldMk cId="3852474045" sldId="2147476326"/>
            <ac:graphicFrameMk id="2" creationId="{74B1E4D7-B7B7-4B5E-0FF4-D10404E8E288}"/>
          </ac:graphicFrameMkLst>
        </pc:graphicFrameChg>
      </pc:sldChg>
      <pc:sldChg chg="modSp add mod">
        <pc:chgData name="Tường SKHĐT" userId="ab9568c39a88b08a" providerId="LiveId" clId="{5BAB63C4-DEA1-4FB1-9A14-3EDAFC621431}" dt="2024-11-05T08:48:34.302" v="2885" actId="403"/>
        <pc:sldMkLst>
          <pc:docMk/>
          <pc:sldMk cId="3378022959" sldId="2147476329"/>
        </pc:sldMkLst>
        <pc:graphicFrameChg chg="mod modGraphic">
          <ac:chgData name="Tường SKHĐT" userId="ab9568c39a88b08a" providerId="LiveId" clId="{5BAB63C4-DEA1-4FB1-9A14-3EDAFC621431}" dt="2024-11-05T08:48:34.302" v="2885" actId="403"/>
          <ac:graphicFrameMkLst>
            <pc:docMk/>
            <pc:sldMk cId="3378022959" sldId="2147476329"/>
            <ac:graphicFrameMk id="3" creationId="{74CEE388-D584-37EE-063B-6CFDD6BF65A1}"/>
          </ac:graphicFrameMkLst>
        </pc:graphicFrameChg>
      </pc:sldChg>
      <pc:sldChg chg="delSp modSp del mod">
        <pc:chgData name="Tường SKHĐT" userId="ab9568c39a88b08a" providerId="LiveId" clId="{5BAB63C4-DEA1-4FB1-9A14-3EDAFC621431}" dt="2024-11-05T08:36:51.504" v="2753" actId="2696"/>
        <pc:sldMkLst>
          <pc:docMk/>
          <pc:sldMk cId="2329089564" sldId="2147476332"/>
        </pc:sldMkLst>
        <pc:graphicFrameChg chg="del modGraphic">
          <ac:chgData name="Tường SKHĐT" userId="ab9568c39a88b08a" providerId="LiveId" clId="{5BAB63C4-DEA1-4FB1-9A14-3EDAFC621431}" dt="2024-11-01T09:29:04.950" v="1708" actId="21"/>
          <ac:graphicFrameMkLst>
            <pc:docMk/>
            <pc:sldMk cId="2329089564" sldId="2147476332"/>
            <ac:graphicFrameMk id="2" creationId="{A634646B-C32B-96FD-66DA-0258262F48F5}"/>
          </ac:graphicFrameMkLst>
        </pc:graphicFrameChg>
        <pc:graphicFrameChg chg="mod modGraphic">
          <ac:chgData name="Tường SKHĐT" userId="ab9568c39a88b08a" providerId="LiveId" clId="{5BAB63C4-DEA1-4FB1-9A14-3EDAFC621431}" dt="2024-11-01T09:29:12.001" v="1712" actId="14100"/>
          <ac:graphicFrameMkLst>
            <pc:docMk/>
            <pc:sldMk cId="2329089564" sldId="2147476332"/>
            <ac:graphicFrameMk id="10" creationId="{83C0D92A-467E-3F41-0043-586F35EFB2C8}"/>
          </ac:graphicFrameMkLst>
        </pc:graphicFrameChg>
      </pc:sldChg>
      <pc:sldChg chg="modSp add del mod">
        <pc:chgData name="Tường SKHĐT" userId="ab9568c39a88b08a" providerId="LiveId" clId="{5BAB63C4-DEA1-4FB1-9A14-3EDAFC621431}" dt="2024-11-01T09:25:01.779" v="1693" actId="20577"/>
        <pc:sldMkLst>
          <pc:docMk/>
          <pc:sldMk cId="1453076751" sldId="2147476333"/>
        </pc:sldMkLst>
        <pc:graphicFrameChg chg="mod modGraphic">
          <ac:chgData name="Tường SKHĐT" userId="ab9568c39a88b08a" providerId="LiveId" clId="{5BAB63C4-DEA1-4FB1-9A14-3EDAFC621431}" dt="2024-11-01T09:25:01.779" v="1693" actId="20577"/>
          <ac:graphicFrameMkLst>
            <pc:docMk/>
            <pc:sldMk cId="1453076751" sldId="2147476333"/>
            <ac:graphicFrameMk id="2" creationId="{207C86B0-DBF4-FD20-221B-BD96FD50EA79}"/>
          </ac:graphicFrameMkLst>
        </pc:graphicFrameChg>
      </pc:sldChg>
      <pc:sldChg chg="modSp">
        <pc:chgData name="Tường SKHĐT" userId="ab9568c39a88b08a" providerId="LiveId" clId="{5BAB63C4-DEA1-4FB1-9A14-3EDAFC621431}" dt="2024-11-01T07:02:49.843" v="358"/>
        <pc:sldMkLst>
          <pc:docMk/>
          <pc:sldMk cId="1520649457" sldId="2147476339"/>
        </pc:sldMkLst>
        <pc:graphicFrameChg chg="mod">
          <ac:chgData name="Tường SKHĐT" userId="ab9568c39a88b08a" providerId="LiveId" clId="{5BAB63C4-DEA1-4FB1-9A14-3EDAFC621431}" dt="2024-11-01T07:02:49.843" v="358"/>
          <ac:graphicFrameMkLst>
            <pc:docMk/>
            <pc:sldMk cId="1520649457" sldId="2147476339"/>
            <ac:graphicFrameMk id="2" creationId="{E51302D5-F56B-B44A-4B39-242555EDA128}"/>
          </ac:graphicFrameMkLst>
        </pc:graphicFrameChg>
      </pc:sldChg>
      <pc:sldChg chg="modSp mod">
        <pc:chgData name="Tường SKHĐT" userId="ab9568c39a88b08a" providerId="LiveId" clId="{5BAB63C4-DEA1-4FB1-9A14-3EDAFC621431}" dt="2024-11-05T09:01:47.694" v="3026" actId="20577"/>
        <pc:sldMkLst>
          <pc:docMk/>
          <pc:sldMk cId="3203912969" sldId="2147476341"/>
        </pc:sldMkLst>
        <pc:spChg chg="mod">
          <ac:chgData name="Tường SKHĐT" userId="ab9568c39a88b08a" providerId="LiveId" clId="{5BAB63C4-DEA1-4FB1-9A14-3EDAFC621431}" dt="2024-11-05T09:01:47.694" v="3026" actId="20577"/>
          <ac:spMkLst>
            <pc:docMk/>
            <pc:sldMk cId="3203912969" sldId="2147476341"/>
            <ac:spMk id="40963" creationId="{A7AC515C-C3EC-B8A0-D33F-FD85E6854517}"/>
          </ac:spMkLst>
        </pc:spChg>
      </pc:sldChg>
      <pc:sldChg chg="modSp mod">
        <pc:chgData name="Tường SKHĐT" userId="ab9568c39a88b08a" providerId="LiveId" clId="{5BAB63C4-DEA1-4FB1-9A14-3EDAFC621431}" dt="2024-11-01T07:11:52.061" v="606" actId="20577"/>
        <pc:sldMkLst>
          <pc:docMk/>
          <pc:sldMk cId="4140525984" sldId="2147476342"/>
        </pc:sldMkLst>
        <pc:spChg chg="mod">
          <ac:chgData name="Tường SKHĐT" userId="ab9568c39a88b08a" providerId="LiveId" clId="{5BAB63C4-DEA1-4FB1-9A14-3EDAFC621431}" dt="2024-11-01T07:11:52.061" v="606" actId="20577"/>
          <ac:spMkLst>
            <pc:docMk/>
            <pc:sldMk cId="4140525984" sldId="2147476342"/>
            <ac:spMk id="40963" creationId="{A7AC515C-C3EC-B8A0-D33F-FD85E6854517}"/>
          </ac:spMkLst>
        </pc:spChg>
      </pc:sldChg>
      <pc:sldChg chg="modSp mod">
        <pc:chgData name="Tường SKHĐT" userId="ab9568c39a88b08a" providerId="LiveId" clId="{5BAB63C4-DEA1-4FB1-9A14-3EDAFC621431}" dt="2024-11-01T07:16:52.079" v="858" actId="20577"/>
        <pc:sldMkLst>
          <pc:docMk/>
          <pc:sldMk cId="2595292562" sldId="2147476343"/>
        </pc:sldMkLst>
        <pc:spChg chg="mod">
          <ac:chgData name="Tường SKHĐT" userId="ab9568c39a88b08a" providerId="LiveId" clId="{5BAB63C4-DEA1-4FB1-9A14-3EDAFC621431}" dt="2024-11-01T07:16:52.079" v="858" actId="20577"/>
          <ac:spMkLst>
            <pc:docMk/>
            <pc:sldMk cId="2595292562" sldId="2147476343"/>
            <ac:spMk id="40963" creationId="{A7AC515C-C3EC-B8A0-D33F-FD85E6854517}"/>
          </ac:spMkLst>
        </pc:spChg>
      </pc:sldChg>
      <pc:sldChg chg="modSp mod">
        <pc:chgData name="Tường SKHĐT" userId="ab9568c39a88b08a" providerId="LiveId" clId="{5BAB63C4-DEA1-4FB1-9A14-3EDAFC621431}" dt="2024-11-01T07:19:05.741" v="919" actId="1076"/>
        <pc:sldMkLst>
          <pc:docMk/>
          <pc:sldMk cId="4127341231" sldId="2147476344"/>
        </pc:sldMkLst>
        <pc:spChg chg="mod">
          <ac:chgData name="Tường SKHĐT" userId="ab9568c39a88b08a" providerId="LiveId" clId="{5BAB63C4-DEA1-4FB1-9A14-3EDAFC621431}" dt="2024-11-01T07:19:05.741" v="919" actId="1076"/>
          <ac:spMkLst>
            <pc:docMk/>
            <pc:sldMk cId="4127341231" sldId="2147476344"/>
            <ac:spMk id="40963" creationId="{A7AC515C-C3EC-B8A0-D33F-FD85E6854517}"/>
          </ac:spMkLst>
        </pc:spChg>
        <pc:graphicFrameChg chg="mod">
          <ac:chgData name="Tường SKHĐT" userId="ab9568c39a88b08a" providerId="LiveId" clId="{5BAB63C4-DEA1-4FB1-9A14-3EDAFC621431}" dt="2024-11-01T07:17:28.885" v="910" actId="20577"/>
          <ac:graphicFrameMkLst>
            <pc:docMk/>
            <pc:sldMk cId="4127341231" sldId="2147476344"/>
            <ac:graphicFrameMk id="6" creationId="{3C28C46B-D524-DA33-E029-5802ABC9CE66}"/>
          </ac:graphicFrameMkLst>
        </pc:graphicFrameChg>
      </pc:sldChg>
      <pc:sldChg chg="modSp mod">
        <pc:chgData name="Tường SKHĐT" userId="ab9568c39a88b08a" providerId="LiveId" clId="{5BAB63C4-DEA1-4FB1-9A14-3EDAFC621431}" dt="2024-11-01T07:19:43.605" v="926" actId="1076"/>
        <pc:sldMkLst>
          <pc:docMk/>
          <pc:sldMk cId="2772287671" sldId="2147476347"/>
        </pc:sldMkLst>
        <pc:spChg chg="mod">
          <ac:chgData name="Tường SKHĐT" userId="ab9568c39a88b08a" providerId="LiveId" clId="{5BAB63C4-DEA1-4FB1-9A14-3EDAFC621431}" dt="2024-11-01T07:19:43.605" v="926" actId="1076"/>
          <ac:spMkLst>
            <pc:docMk/>
            <pc:sldMk cId="2772287671" sldId="2147476347"/>
            <ac:spMk id="40963" creationId="{A7AC515C-C3EC-B8A0-D33F-FD85E6854517}"/>
          </ac:spMkLst>
        </pc:spChg>
        <pc:graphicFrameChg chg="mod">
          <ac:chgData name="Tường SKHĐT" userId="ab9568c39a88b08a" providerId="LiveId" clId="{5BAB63C4-DEA1-4FB1-9A14-3EDAFC621431}" dt="2024-11-01T07:19:41.209" v="925" actId="20577"/>
          <ac:graphicFrameMkLst>
            <pc:docMk/>
            <pc:sldMk cId="2772287671" sldId="2147476347"/>
            <ac:graphicFrameMk id="6" creationId="{3C28C46B-D524-DA33-E029-5802ABC9CE66}"/>
          </ac:graphicFrameMkLst>
        </pc:graphicFrameChg>
      </pc:sldChg>
      <pc:sldChg chg="modSp add mod">
        <pc:chgData name="Tường SKHĐT" userId="ab9568c39a88b08a" providerId="LiveId" clId="{5BAB63C4-DEA1-4FB1-9A14-3EDAFC621431}" dt="2024-11-05T08:48:04.680" v="2879" actId="20577"/>
        <pc:sldMkLst>
          <pc:docMk/>
          <pc:sldMk cId="556618277" sldId="2147476359"/>
        </pc:sldMkLst>
        <pc:graphicFrameChg chg="mod modGraphic">
          <ac:chgData name="Tường SKHĐT" userId="ab9568c39a88b08a" providerId="LiveId" clId="{5BAB63C4-DEA1-4FB1-9A14-3EDAFC621431}" dt="2024-11-05T08:48:04.680" v="2879" actId="20577"/>
          <ac:graphicFrameMkLst>
            <pc:docMk/>
            <pc:sldMk cId="556618277" sldId="2147476359"/>
            <ac:graphicFrameMk id="3" creationId="{07A87204-A573-956C-8EE1-E8ABA4DF9C02}"/>
          </ac:graphicFrameMkLst>
        </pc:graphicFrameChg>
      </pc:sldChg>
      <pc:sldChg chg="modSp mod">
        <pc:chgData name="Tường SKHĐT" userId="ab9568c39a88b08a" providerId="LiveId" clId="{5BAB63C4-DEA1-4FB1-9A14-3EDAFC621431}" dt="2024-11-05T09:00:24.575" v="3010" actId="6549"/>
        <pc:sldMkLst>
          <pc:docMk/>
          <pc:sldMk cId="3673245340" sldId="2147476394"/>
        </pc:sldMkLst>
        <pc:spChg chg="mod">
          <ac:chgData name="Tường SKHĐT" userId="ab9568c39a88b08a" providerId="LiveId" clId="{5BAB63C4-DEA1-4FB1-9A14-3EDAFC621431}" dt="2024-11-05T09:00:24.575" v="3010" actId="6549"/>
          <ac:spMkLst>
            <pc:docMk/>
            <pc:sldMk cId="3673245340" sldId="2147476394"/>
            <ac:spMk id="40963" creationId="{A7AC515C-C3EC-B8A0-D33F-FD85E6854517}"/>
          </ac:spMkLst>
        </pc:spChg>
        <pc:graphicFrameChg chg="mod">
          <ac:chgData name="Tường SKHĐT" userId="ab9568c39a88b08a" providerId="LiveId" clId="{5BAB63C4-DEA1-4FB1-9A14-3EDAFC621431}" dt="2024-11-01T07:07:31.007" v="414"/>
          <ac:graphicFrameMkLst>
            <pc:docMk/>
            <pc:sldMk cId="3673245340" sldId="2147476394"/>
            <ac:graphicFrameMk id="6" creationId="{3C28C46B-D524-DA33-E029-5802ABC9CE66}"/>
          </ac:graphicFrameMkLst>
        </pc:graphicFrameChg>
      </pc:sldChg>
      <pc:sldChg chg="addSp delSp modSp mod">
        <pc:chgData name="Tường SKHĐT" userId="ab9568c39a88b08a" providerId="LiveId" clId="{5BAB63C4-DEA1-4FB1-9A14-3EDAFC621431}" dt="2024-11-05T09:16:50.338" v="3472" actId="404"/>
        <pc:sldMkLst>
          <pc:docMk/>
          <pc:sldMk cId="605900043" sldId="2147476397"/>
        </pc:sldMkLst>
        <pc:graphicFrameChg chg="add del mod">
          <ac:chgData name="Tường SKHĐT" userId="ab9568c39a88b08a" providerId="LiveId" clId="{5BAB63C4-DEA1-4FB1-9A14-3EDAFC621431}" dt="2024-11-01T09:54:40.893" v="2379" actId="21"/>
          <ac:graphicFrameMkLst>
            <pc:docMk/>
            <pc:sldMk cId="605900043" sldId="2147476397"/>
            <ac:graphicFrameMk id="3" creationId="{AD8E5534-0BD0-A497-0909-44B461A9C64D}"/>
          </ac:graphicFrameMkLst>
        </pc:graphicFrameChg>
        <pc:graphicFrameChg chg="add del mod">
          <ac:chgData name="Tường SKHĐT" userId="ab9568c39a88b08a" providerId="LiveId" clId="{5BAB63C4-DEA1-4FB1-9A14-3EDAFC621431}" dt="2024-11-01T09:55:28.148" v="2384" actId="21"/>
          <ac:graphicFrameMkLst>
            <pc:docMk/>
            <pc:sldMk cId="605900043" sldId="2147476397"/>
            <ac:graphicFrameMk id="4" creationId="{7F92666C-9E4E-673F-0940-8FB7814D81A7}"/>
          </ac:graphicFrameMkLst>
        </pc:graphicFrameChg>
        <pc:graphicFrameChg chg="mod modGraphic">
          <ac:chgData name="Tường SKHĐT" userId="ab9568c39a88b08a" providerId="LiveId" clId="{5BAB63C4-DEA1-4FB1-9A14-3EDAFC621431}" dt="2024-11-05T09:16:50.338" v="3472" actId="404"/>
          <ac:graphicFrameMkLst>
            <pc:docMk/>
            <pc:sldMk cId="605900043" sldId="2147476397"/>
            <ac:graphicFrameMk id="5" creationId="{834F4786-469C-38D7-A1DA-D85D608AE881}"/>
          </ac:graphicFrameMkLst>
        </pc:graphicFrameChg>
        <pc:graphicFrameChg chg="mod modGraphic">
          <ac:chgData name="Tường SKHĐT" userId="ab9568c39a88b08a" providerId="LiveId" clId="{5BAB63C4-DEA1-4FB1-9A14-3EDAFC621431}" dt="2024-11-01T10:02:02.748" v="2460" actId="20577"/>
          <ac:graphicFrameMkLst>
            <pc:docMk/>
            <pc:sldMk cId="605900043" sldId="2147476397"/>
            <ac:graphicFrameMk id="8" creationId="{B5E5335D-2EED-82AF-3A59-FAE8BB94EAE1}"/>
          </ac:graphicFrameMkLst>
        </pc:graphicFrameChg>
      </pc:sldChg>
      <pc:sldChg chg="modSp add del mod">
        <pc:chgData name="Tường SKHĐT" userId="ab9568c39a88b08a" providerId="LiveId" clId="{5BAB63C4-DEA1-4FB1-9A14-3EDAFC621431}" dt="2024-11-04T07:37:56.463" v="2670" actId="20577"/>
        <pc:sldMkLst>
          <pc:docMk/>
          <pc:sldMk cId="471371578" sldId="2147476399"/>
        </pc:sldMkLst>
        <pc:spChg chg="mod">
          <ac:chgData name="Tường SKHĐT" userId="ab9568c39a88b08a" providerId="LiveId" clId="{5BAB63C4-DEA1-4FB1-9A14-3EDAFC621431}" dt="2024-11-04T07:37:08.432" v="2602" actId="20577"/>
          <ac:spMkLst>
            <pc:docMk/>
            <pc:sldMk cId="471371578" sldId="2147476399"/>
            <ac:spMk id="3" creationId="{A0D5D58A-756E-802D-A09E-1BEA6D184E77}"/>
          </ac:spMkLst>
        </pc:spChg>
        <pc:spChg chg="mod">
          <ac:chgData name="Tường SKHĐT" userId="ab9568c39a88b08a" providerId="LiveId" clId="{5BAB63C4-DEA1-4FB1-9A14-3EDAFC621431}" dt="2024-11-04T01:51:08.301" v="2586" actId="20577"/>
          <ac:spMkLst>
            <pc:docMk/>
            <pc:sldMk cId="471371578" sldId="2147476399"/>
            <ac:spMk id="6" creationId="{81B6DC98-C123-5771-E46D-17ED3EE03739}"/>
          </ac:spMkLst>
        </pc:spChg>
        <pc:spChg chg="mod">
          <ac:chgData name="Tường SKHĐT" userId="ab9568c39a88b08a" providerId="LiveId" clId="{5BAB63C4-DEA1-4FB1-9A14-3EDAFC621431}" dt="2024-11-04T07:37:52.294" v="2664" actId="20577"/>
          <ac:spMkLst>
            <pc:docMk/>
            <pc:sldMk cId="471371578" sldId="2147476399"/>
            <ac:spMk id="16" creationId="{CD1FFBD1-4EFA-ED54-8F81-E3C9559069D4}"/>
          </ac:spMkLst>
        </pc:spChg>
        <pc:spChg chg="mod">
          <ac:chgData name="Tường SKHĐT" userId="ab9568c39a88b08a" providerId="LiveId" clId="{5BAB63C4-DEA1-4FB1-9A14-3EDAFC621431}" dt="2024-11-04T07:37:12.791" v="2608" actId="20577"/>
          <ac:spMkLst>
            <pc:docMk/>
            <pc:sldMk cId="471371578" sldId="2147476399"/>
            <ac:spMk id="17" creationId="{227F0722-3FD1-20AC-1889-4BEC4E408B20}"/>
          </ac:spMkLst>
        </pc:spChg>
        <pc:spChg chg="mod">
          <ac:chgData name="Tường SKHĐT" userId="ab9568c39a88b08a" providerId="LiveId" clId="{5BAB63C4-DEA1-4FB1-9A14-3EDAFC621431}" dt="2024-11-04T07:37:28.670" v="2630" actId="20577"/>
          <ac:spMkLst>
            <pc:docMk/>
            <pc:sldMk cId="471371578" sldId="2147476399"/>
            <ac:spMk id="18" creationId="{34F63EF8-BB71-3877-EDA9-5BA9EE3FB077}"/>
          </ac:spMkLst>
        </pc:spChg>
        <pc:spChg chg="mod">
          <ac:chgData name="Tường SKHĐT" userId="ab9568c39a88b08a" providerId="LiveId" clId="{5BAB63C4-DEA1-4FB1-9A14-3EDAFC621431}" dt="2024-11-04T07:37:43.103" v="2652" actId="20577"/>
          <ac:spMkLst>
            <pc:docMk/>
            <pc:sldMk cId="471371578" sldId="2147476399"/>
            <ac:spMk id="19" creationId="{7E1B28B2-E2F7-8C5A-E350-C981F667F0AE}"/>
          </ac:spMkLst>
        </pc:spChg>
        <pc:spChg chg="mod">
          <ac:chgData name="Tường SKHĐT" userId="ab9568c39a88b08a" providerId="LiveId" clId="{5BAB63C4-DEA1-4FB1-9A14-3EDAFC621431}" dt="2024-11-04T07:37:56.463" v="2670" actId="20577"/>
          <ac:spMkLst>
            <pc:docMk/>
            <pc:sldMk cId="471371578" sldId="2147476399"/>
            <ac:spMk id="20" creationId="{3E0C8D21-0D0F-9FC1-9373-B4FE0AFFD371}"/>
          </ac:spMkLst>
        </pc:spChg>
        <pc:spChg chg="mod">
          <ac:chgData name="Tường SKHĐT" userId="ab9568c39a88b08a" providerId="LiveId" clId="{5BAB63C4-DEA1-4FB1-9A14-3EDAFC621431}" dt="2024-11-04T07:37:24.871" v="2624" actId="20577"/>
          <ac:spMkLst>
            <pc:docMk/>
            <pc:sldMk cId="471371578" sldId="2147476399"/>
            <ac:spMk id="720" creationId="{00000000-0000-0000-0000-000000000000}"/>
          </ac:spMkLst>
        </pc:spChg>
        <pc:spChg chg="mod">
          <ac:chgData name="Tường SKHĐT" userId="ab9568c39a88b08a" providerId="LiveId" clId="{5BAB63C4-DEA1-4FB1-9A14-3EDAFC621431}" dt="2024-11-04T07:37:39.399" v="2646" actId="20577"/>
          <ac:spMkLst>
            <pc:docMk/>
            <pc:sldMk cId="471371578" sldId="2147476399"/>
            <ac:spMk id="726" creationId="{00000000-0000-0000-0000-000000000000}"/>
          </ac:spMkLst>
        </pc:spChg>
      </pc:sldChg>
      <pc:sldChg chg="delSp modSp add del mod">
        <pc:chgData name="Tường SKHĐT" userId="ab9568c39a88b08a" providerId="LiveId" clId="{5BAB63C4-DEA1-4FB1-9A14-3EDAFC621431}" dt="2024-11-04T07:51:17.141" v="2725" actId="2696"/>
        <pc:sldMkLst>
          <pc:docMk/>
          <pc:sldMk cId="164673341" sldId="2147476400"/>
        </pc:sldMkLst>
        <pc:spChg chg="mod">
          <ac:chgData name="Tường SKHĐT" userId="ab9568c39a88b08a" providerId="LiveId" clId="{5BAB63C4-DEA1-4FB1-9A14-3EDAFC621431}" dt="2024-11-04T07:48:11.215" v="2696" actId="20577"/>
          <ac:spMkLst>
            <pc:docMk/>
            <pc:sldMk cId="164673341" sldId="2147476400"/>
            <ac:spMk id="27" creationId="{01DC26C3-E6F4-C27A-8624-3A65D81B6008}"/>
          </ac:spMkLst>
        </pc:spChg>
        <pc:graphicFrameChg chg="mod modGraphic">
          <ac:chgData name="Tường SKHĐT" userId="ab9568c39a88b08a" providerId="LiveId" clId="{5BAB63C4-DEA1-4FB1-9A14-3EDAFC621431}" dt="2024-11-04T07:49:47.206" v="2706" actId="403"/>
          <ac:graphicFrameMkLst>
            <pc:docMk/>
            <pc:sldMk cId="164673341" sldId="2147476400"/>
            <ac:graphicFrameMk id="2" creationId="{9E6E498C-B83C-25AD-A58B-125B723E6D09}"/>
          </ac:graphicFrameMkLst>
        </pc:graphicFrameChg>
        <pc:graphicFrameChg chg="del modGraphic">
          <ac:chgData name="Tường SKHĐT" userId="ab9568c39a88b08a" providerId="LiveId" clId="{5BAB63C4-DEA1-4FB1-9A14-3EDAFC621431}" dt="2024-11-04T07:49:08.673" v="2701" actId="21"/>
          <ac:graphicFrameMkLst>
            <pc:docMk/>
            <pc:sldMk cId="164673341" sldId="2147476400"/>
            <ac:graphicFrameMk id="4" creationId="{23765F39-D609-9A92-3ECF-A031D049A61B}"/>
          </ac:graphicFrameMkLst>
        </pc:graphicFrameChg>
      </pc:sldChg>
      <pc:sldChg chg="addSp delSp modSp add mod">
        <pc:chgData name="Tường SKHĐT" userId="ab9568c39a88b08a" providerId="LiveId" clId="{5BAB63C4-DEA1-4FB1-9A14-3EDAFC621431}" dt="2024-11-01T09:42:19.719" v="2018" actId="14100"/>
        <pc:sldMkLst>
          <pc:docMk/>
          <pc:sldMk cId="3261645990" sldId="2147476401"/>
        </pc:sldMkLst>
        <pc:graphicFrameChg chg="modGraphic">
          <ac:chgData name="Tường SKHĐT" userId="ab9568c39a88b08a" providerId="LiveId" clId="{5BAB63C4-DEA1-4FB1-9A14-3EDAFC621431}" dt="2024-11-01T09:42:19.719" v="2018" actId="14100"/>
          <ac:graphicFrameMkLst>
            <pc:docMk/>
            <pc:sldMk cId="3261645990" sldId="2147476401"/>
            <ac:graphicFrameMk id="7" creationId="{8C111DB2-3155-8868-4AD6-91C52E56A6E9}"/>
          </ac:graphicFrameMkLst>
        </pc:graphicFrameChg>
        <pc:picChg chg="add mod">
          <ac:chgData name="Tường SKHĐT" userId="ab9568c39a88b08a" providerId="LiveId" clId="{5BAB63C4-DEA1-4FB1-9A14-3EDAFC621431}" dt="2024-11-01T09:30:21.846" v="1715"/>
          <ac:picMkLst>
            <pc:docMk/>
            <pc:sldMk cId="3261645990" sldId="2147476401"/>
            <ac:picMk id="2" creationId="{FCE48FBA-DA1D-B47F-0A60-F570C3B1E5F8}"/>
          </ac:picMkLst>
        </pc:picChg>
        <pc:picChg chg="add mod">
          <ac:chgData name="Tường SKHĐT" userId="ab9568c39a88b08a" providerId="LiveId" clId="{5BAB63C4-DEA1-4FB1-9A14-3EDAFC621431}" dt="2024-11-01T09:30:31.839" v="1719" actId="14100"/>
          <ac:picMkLst>
            <pc:docMk/>
            <pc:sldMk cId="3261645990" sldId="2147476401"/>
            <ac:picMk id="5" creationId="{B9EE5BAA-3372-BEC9-6B6D-FA5119E35620}"/>
          </ac:picMkLst>
        </pc:picChg>
        <pc:picChg chg="del">
          <ac:chgData name="Tường SKHĐT" userId="ab9568c39a88b08a" providerId="LiveId" clId="{5BAB63C4-DEA1-4FB1-9A14-3EDAFC621431}" dt="2024-11-01T09:30:21.120" v="1714" actId="21"/>
          <ac:picMkLst>
            <pc:docMk/>
            <pc:sldMk cId="3261645990" sldId="2147476401"/>
            <ac:picMk id="6" creationId="{FCE48FBA-DA1D-B47F-0A60-F570C3B1E5F8}"/>
          </ac:picMkLst>
        </pc:picChg>
      </pc:sldChg>
      <pc:sldChg chg="del">
        <pc:chgData name="Tường SKHĐT" userId="ab9568c39a88b08a" providerId="LiveId" clId="{5BAB63C4-DEA1-4FB1-9A14-3EDAFC621431}" dt="2024-11-01T07:19:21.845" v="920" actId="2696"/>
        <pc:sldMkLst>
          <pc:docMk/>
          <pc:sldMk cId="2753649073" sldId="2147476404"/>
        </pc:sldMkLst>
      </pc:sldChg>
      <pc:sldChg chg="modSp mod">
        <pc:chgData name="Tường SKHĐT" userId="ab9568c39a88b08a" providerId="LiveId" clId="{5BAB63C4-DEA1-4FB1-9A14-3EDAFC621431}" dt="2024-11-01T09:48:04.756" v="2044" actId="404"/>
        <pc:sldMkLst>
          <pc:docMk/>
          <pc:sldMk cId="3652721987" sldId="2147476408"/>
        </pc:sldMkLst>
        <pc:spChg chg="mod">
          <ac:chgData name="Tường SKHĐT" userId="ab9568c39a88b08a" providerId="LiveId" clId="{5BAB63C4-DEA1-4FB1-9A14-3EDAFC621431}" dt="2024-11-01T09:48:04.756" v="2044" actId="404"/>
          <ac:spMkLst>
            <pc:docMk/>
            <pc:sldMk cId="3652721987" sldId="2147476408"/>
            <ac:spMk id="3" creationId="{B0E1E633-D255-1218-5C50-869F2AB0F13A}"/>
          </ac:spMkLst>
        </pc:spChg>
      </pc:sldChg>
      <pc:sldChg chg="del">
        <pc:chgData name="Tường SKHĐT" userId="ab9568c39a88b08a" providerId="LiveId" clId="{5BAB63C4-DEA1-4FB1-9A14-3EDAFC621431}" dt="2024-11-01T10:01:32.373" v="2446" actId="2696"/>
        <pc:sldMkLst>
          <pc:docMk/>
          <pc:sldMk cId="3079431253" sldId="2147476409"/>
        </pc:sldMkLst>
      </pc:sldChg>
      <pc:sldChg chg="del">
        <pc:chgData name="Tường SKHĐT" userId="ab9568c39a88b08a" providerId="LiveId" clId="{5BAB63C4-DEA1-4FB1-9A14-3EDAFC621431}" dt="2024-11-01T07:19:25.588" v="921" actId="2696"/>
        <pc:sldMkLst>
          <pc:docMk/>
          <pc:sldMk cId="3044505758" sldId="2147476413"/>
        </pc:sldMkLst>
      </pc:sldChg>
      <pc:sldChg chg="del">
        <pc:chgData name="Tường SKHĐT" userId="ab9568c39a88b08a" providerId="LiveId" clId="{5BAB63C4-DEA1-4FB1-9A14-3EDAFC621431}" dt="2024-11-01T10:01:34.501" v="2447" actId="2696"/>
        <pc:sldMkLst>
          <pc:docMk/>
          <pc:sldMk cId="563715969" sldId="2147476426"/>
        </pc:sldMkLst>
      </pc:sldChg>
      <pc:sldChg chg="modSp mod">
        <pc:chgData name="Tường SKHĐT" userId="ab9568c39a88b08a" providerId="LiveId" clId="{5BAB63C4-DEA1-4FB1-9A14-3EDAFC621431}" dt="2024-11-01T07:19:36.102" v="923" actId="20577"/>
        <pc:sldMkLst>
          <pc:docMk/>
          <pc:sldMk cId="524686685" sldId="2147476447"/>
        </pc:sldMkLst>
        <pc:spChg chg="mod">
          <ac:chgData name="Tường SKHĐT" userId="ab9568c39a88b08a" providerId="LiveId" clId="{5BAB63C4-DEA1-4FB1-9A14-3EDAFC621431}" dt="2024-11-01T07:03:57.001" v="370" actId="2711"/>
          <ac:spMkLst>
            <pc:docMk/>
            <pc:sldMk cId="524686685" sldId="2147476447"/>
            <ac:spMk id="40963" creationId="{A7AC515C-C3EC-B8A0-D33F-FD85E6854517}"/>
          </ac:spMkLst>
        </pc:spChg>
        <pc:graphicFrameChg chg="mod">
          <ac:chgData name="Tường SKHĐT" userId="ab9568c39a88b08a" providerId="LiveId" clId="{5BAB63C4-DEA1-4FB1-9A14-3EDAFC621431}" dt="2024-11-01T07:19:36.102" v="923" actId="20577"/>
          <ac:graphicFrameMkLst>
            <pc:docMk/>
            <pc:sldMk cId="524686685" sldId="2147476447"/>
            <ac:graphicFrameMk id="6" creationId="{3C28C46B-D524-DA33-E029-5802ABC9CE66}"/>
          </ac:graphicFrameMkLst>
        </pc:graphicFrameChg>
      </pc:sldChg>
      <pc:sldChg chg="del">
        <pc:chgData name="Tường SKHĐT" userId="ab9568c39a88b08a" providerId="LiveId" clId="{5BAB63C4-DEA1-4FB1-9A14-3EDAFC621431}" dt="2024-11-01T09:25:16.725" v="1695" actId="2696"/>
        <pc:sldMkLst>
          <pc:docMk/>
          <pc:sldMk cId="561547151" sldId="2147476448"/>
        </pc:sldMkLst>
      </pc:sldChg>
      <pc:sldChg chg="modSp add mod">
        <pc:chgData name="Tường SKHĐT" userId="ab9568c39a88b08a" providerId="LiveId" clId="{5BAB63C4-DEA1-4FB1-9A14-3EDAFC621431}" dt="2024-11-04T07:51:03.015" v="2724" actId="14734"/>
        <pc:sldMkLst>
          <pc:docMk/>
          <pc:sldMk cId="1023107971" sldId="2147476448"/>
        </pc:sldMkLst>
        <pc:graphicFrameChg chg="mod modGraphic">
          <ac:chgData name="Tường SKHĐT" userId="ab9568c39a88b08a" providerId="LiveId" clId="{5BAB63C4-DEA1-4FB1-9A14-3EDAFC621431}" dt="2024-11-04T07:51:03.015" v="2724" actId="14734"/>
          <ac:graphicFrameMkLst>
            <pc:docMk/>
            <pc:sldMk cId="1023107971" sldId="2147476448"/>
            <ac:graphicFrameMk id="4" creationId="{DFD46C29-B247-4A5E-C7E1-8659E2604971}"/>
          </ac:graphicFrameMkLst>
        </pc:graphicFrameChg>
      </pc:sldChg>
      <pc:sldChg chg="add del">
        <pc:chgData name="Tường SKHĐT" userId="ab9568c39a88b08a" providerId="LiveId" clId="{5BAB63C4-DEA1-4FB1-9A14-3EDAFC621431}" dt="2024-11-01T08:52:24.395" v="1008" actId="2696"/>
        <pc:sldMkLst>
          <pc:docMk/>
          <pc:sldMk cId="458773119" sldId="2147476449"/>
        </pc:sldMkLst>
      </pc:sldChg>
      <pc:sldChg chg="add del">
        <pc:chgData name="Tường SKHĐT" userId="ab9568c39a88b08a" providerId="LiveId" clId="{5BAB63C4-DEA1-4FB1-9A14-3EDAFC621431}" dt="2024-11-01T08:50:15.731" v="990" actId="2696"/>
        <pc:sldMkLst>
          <pc:docMk/>
          <pc:sldMk cId="701521403" sldId="2147476449"/>
        </pc:sldMkLst>
      </pc:sldChg>
      <pc:sldChg chg="modSp add mod">
        <pc:chgData name="Tường SKHĐT" userId="ab9568c39a88b08a" providerId="LiveId" clId="{5BAB63C4-DEA1-4FB1-9A14-3EDAFC621431}" dt="2024-11-06T02:30:27.529" v="4013" actId="2711"/>
        <pc:sldMkLst>
          <pc:docMk/>
          <pc:sldMk cId="2481304788" sldId="2147476449"/>
        </pc:sldMkLst>
        <pc:graphicFrameChg chg="mod modGraphic">
          <ac:chgData name="Tường SKHĐT" userId="ab9568c39a88b08a" providerId="LiveId" clId="{5BAB63C4-DEA1-4FB1-9A14-3EDAFC621431}" dt="2024-11-06T02:30:27.529" v="4013" actId="2711"/>
          <ac:graphicFrameMkLst>
            <pc:docMk/>
            <pc:sldMk cId="2481304788" sldId="2147476449"/>
            <ac:graphicFrameMk id="2" creationId="{A634646B-C32B-96FD-66DA-0258262F48F5}"/>
          </ac:graphicFrameMkLst>
        </pc:graphicFrameChg>
      </pc:sldChg>
      <pc:sldChg chg="add del">
        <pc:chgData name="Tường SKHĐT" userId="ab9568c39a88b08a" providerId="LiveId" clId="{5BAB63C4-DEA1-4FB1-9A14-3EDAFC621431}" dt="2024-11-05T08:58:52.425" v="2962" actId="2696"/>
        <pc:sldMkLst>
          <pc:docMk/>
          <pc:sldMk cId="2968320222" sldId="2147476450"/>
        </pc:sldMkLst>
      </pc:sldChg>
      <pc:sldChg chg="add del">
        <pc:chgData name="Tường SKHĐT" userId="ab9568c39a88b08a" providerId="LiveId" clId="{5BAB63C4-DEA1-4FB1-9A14-3EDAFC621431}" dt="2024-11-01T08:50:05.780" v="989" actId="2696"/>
        <pc:sldMkLst>
          <pc:docMk/>
          <pc:sldMk cId="3729580379" sldId="2147476450"/>
        </pc:sldMkLst>
      </pc:sldChg>
      <pc:sldChg chg="delSp modSp add mod">
        <pc:chgData name="Tường SKHĐT" userId="ab9568c39a88b08a" providerId="LiveId" clId="{5BAB63C4-DEA1-4FB1-9A14-3EDAFC621431}" dt="2024-11-05T09:21:13.497" v="3480" actId="20577"/>
        <pc:sldMkLst>
          <pc:docMk/>
          <pc:sldMk cId="3771496276" sldId="2147476451"/>
        </pc:sldMkLst>
        <pc:graphicFrameChg chg="mod modGraphic">
          <ac:chgData name="Tường SKHĐT" userId="ab9568c39a88b08a" providerId="LiveId" clId="{5BAB63C4-DEA1-4FB1-9A14-3EDAFC621431}" dt="2024-11-05T09:21:13.497" v="3480" actId="20577"/>
          <ac:graphicFrameMkLst>
            <pc:docMk/>
            <pc:sldMk cId="3771496276" sldId="2147476451"/>
            <ac:graphicFrameMk id="2" creationId="{39418A7E-699C-CC8E-2A27-280FC692202F}"/>
          </ac:graphicFrameMkLst>
        </pc:graphicFrameChg>
        <pc:graphicFrameChg chg="del">
          <ac:chgData name="Tường SKHĐT" userId="ab9568c39a88b08a" providerId="LiveId" clId="{5BAB63C4-DEA1-4FB1-9A14-3EDAFC621431}" dt="2024-11-05T08:54:49.994" v="2910" actId="21"/>
          <ac:graphicFrameMkLst>
            <pc:docMk/>
            <pc:sldMk cId="3771496276" sldId="2147476451"/>
            <ac:graphicFrameMk id="6" creationId="{E6240FA7-F60F-4365-0FD7-FA5B3C640513}"/>
          </ac:graphicFrameMkLst>
        </pc:graphicFrameChg>
      </pc:sldChg>
      <pc:sldChg chg="delSp modSp add mod">
        <pc:chgData name="Tường SKHĐT" userId="ab9568c39a88b08a" providerId="LiveId" clId="{5BAB63C4-DEA1-4FB1-9A14-3EDAFC621431}" dt="2024-11-06T02:46:16.559" v="4046" actId="20577"/>
        <pc:sldMkLst>
          <pc:docMk/>
          <pc:sldMk cId="2102029776" sldId="2147476452"/>
        </pc:sldMkLst>
        <pc:graphicFrameChg chg="del">
          <ac:chgData name="Tường SKHĐT" userId="ab9568c39a88b08a" providerId="LiveId" clId="{5BAB63C4-DEA1-4FB1-9A14-3EDAFC621431}" dt="2024-11-05T08:56:05.906" v="2927" actId="21"/>
          <ac:graphicFrameMkLst>
            <pc:docMk/>
            <pc:sldMk cId="2102029776" sldId="2147476452"/>
            <ac:graphicFrameMk id="2" creationId="{B957D055-C9A3-D5CD-23D9-F501DA626EC1}"/>
          </ac:graphicFrameMkLst>
        </pc:graphicFrameChg>
        <pc:graphicFrameChg chg="mod modGraphic">
          <ac:chgData name="Tường SKHĐT" userId="ab9568c39a88b08a" providerId="LiveId" clId="{5BAB63C4-DEA1-4FB1-9A14-3EDAFC621431}" dt="2024-11-06T02:46:16.559" v="4046" actId="20577"/>
          <ac:graphicFrameMkLst>
            <pc:docMk/>
            <pc:sldMk cId="2102029776" sldId="2147476452"/>
            <ac:graphicFrameMk id="3" creationId="{1C343D42-1AFC-261F-23D4-F271B3AA59FA}"/>
          </ac:graphicFrameMkLst>
        </pc:graphicFrameChg>
      </pc:sldChg>
      <pc:sldChg chg="delSp modSp add mod">
        <pc:chgData name="Tường SKHĐT" userId="ab9568c39a88b08a" providerId="LiveId" clId="{5BAB63C4-DEA1-4FB1-9A14-3EDAFC621431}" dt="2024-11-05T09:34:08.421" v="3517" actId="20577"/>
        <pc:sldMkLst>
          <pc:docMk/>
          <pc:sldMk cId="849595346" sldId="2147476453"/>
        </pc:sldMkLst>
        <pc:graphicFrameChg chg="mod modGraphic">
          <ac:chgData name="Tường SKHĐT" userId="ab9568c39a88b08a" providerId="LiveId" clId="{5BAB63C4-DEA1-4FB1-9A14-3EDAFC621431}" dt="2024-11-05T09:34:08.421" v="3517" actId="20577"/>
          <ac:graphicFrameMkLst>
            <pc:docMk/>
            <pc:sldMk cId="849595346" sldId="2147476453"/>
            <ac:graphicFrameMk id="2" creationId="{3FCF3986-3529-60DB-34FE-F980A0787664}"/>
          </ac:graphicFrameMkLst>
        </pc:graphicFrameChg>
        <pc:graphicFrameChg chg="del">
          <ac:chgData name="Tường SKHĐT" userId="ab9568c39a88b08a" providerId="LiveId" clId="{5BAB63C4-DEA1-4FB1-9A14-3EDAFC621431}" dt="2024-11-05T08:57:57.959" v="2951" actId="21"/>
          <ac:graphicFrameMkLst>
            <pc:docMk/>
            <pc:sldMk cId="849595346" sldId="2147476453"/>
            <ac:graphicFrameMk id="3" creationId="{513DE969-74F4-69C8-DDB0-CE2D431B2157}"/>
          </ac:graphicFrameMkLst>
        </pc:graphicFrameChg>
      </pc:sldChg>
      <pc:sldChg chg="delSp modSp add mod">
        <pc:chgData name="Tường SKHĐT" userId="ab9568c39a88b08a" providerId="LiveId" clId="{5BAB63C4-DEA1-4FB1-9A14-3EDAFC621431}" dt="2024-11-06T02:34:13.877" v="4037" actId="14100"/>
        <pc:sldMkLst>
          <pc:docMk/>
          <pc:sldMk cId="2406224891" sldId="2147476454"/>
        </pc:sldMkLst>
        <pc:spChg chg="mod">
          <ac:chgData name="Tường SKHĐT" userId="ab9568c39a88b08a" providerId="LiveId" clId="{5BAB63C4-DEA1-4FB1-9A14-3EDAFC621431}" dt="2024-11-05T09:11:55.840" v="3206" actId="20577"/>
          <ac:spMkLst>
            <pc:docMk/>
            <pc:sldMk cId="2406224891" sldId="2147476454"/>
            <ac:spMk id="2" creationId="{23E7A9C5-CB41-F46A-B1AA-E7CA92E8E58A}"/>
          </ac:spMkLst>
        </pc:spChg>
        <pc:graphicFrameChg chg="del">
          <ac:chgData name="Tường SKHĐT" userId="ab9568c39a88b08a" providerId="LiveId" clId="{5BAB63C4-DEA1-4FB1-9A14-3EDAFC621431}" dt="2024-11-05T09:10:09.648" v="3028" actId="21"/>
          <ac:graphicFrameMkLst>
            <pc:docMk/>
            <pc:sldMk cId="2406224891" sldId="2147476454"/>
            <ac:graphicFrameMk id="5" creationId="{3C5B34D2-3493-E0BE-0463-7203913F64B5}"/>
          </ac:graphicFrameMkLst>
        </pc:graphicFrameChg>
        <pc:graphicFrameChg chg="mod modGraphic">
          <ac:chgData name="Tường SKHĐT" userId="ab9568c39a88b08a" providerId="LiveId" clId="{5BAB63C4-DEA1-4FB1-9A14-3EDAFC621431}" dt="2024-11-06T02:34:13.877" v="4037" actId="14100"/>
          <ac:graphicFrameMkLst>
            <pc:docMk/>
            <pc:sldMk cId="2406224891" sldId="2147476454"/>
            <ac:graphicFrameMk id="8" creationId="{C40A461E-0721-7E3F-3EB5-19BE621F9103}"/>
          </ac:graphicFrameMkLst>
        </pc:graphicFrameChg>
      </pc:sldChg>
    </pc:docChg>
  </pc:docChgLst>
  <pc:docChgLst>
    <pc:chgData name="Tường SKHĐT" userId="ab9568c39a88b08a" providerId="LiveId" clId="{889C4CC5-615A-488E-B282-321453288081}"/>
    <pc:docChg chg="delSld modSld">
      <pc:chgData name="Tường SKHĐT" userId="ab9568c39a88b08a" providerId="LiveId" clId="{889C4CC5-615A-488E-B282-321453288081}" dt="2024-06-10T08:40:01.295" v="716" actId="1076"/>
      <pc:docMkLst>
        <pc:docMk/>
      </pc:docMkLst>
      <pc:sldChg chg="del">
        <pc:chgData name="Tường SKHĐT" userId="ab9568c39a88b08a" providerId="LiveId" clId="{889C4CC5-615A-488E-B282-321453288081}" dt="2024-06-10T01:01:29.354" v="48" actId="2696"/>
        <pc:sldMkLst>
          <pc:docMk/>
          <pc:sldMk cId="3397864268" sldId="2147473590"/>
        </pc:sldMkLst>
      </pc:sldChg>
      <pc:sldChg chg="modSp mod">
        <pc:chgData name="Tường SKHĐT" userId="ab9568c39a88b08a" providerId="LiveId" clId="{889C4CC5-615A-488E-B282-321453288081}" dt="2024-06-10T01:00:36.330" v="21" actId="403"/>
        <pc:sldMkLst>
          <pc:docMk/>
          <pc:sldMk cId="1855791898" sldId="2147474108"/>
        </pc:sldMkLst>
        <pc:spChg chg="mod">
          <ac:chgData name="Tường SKHĐT" userId="ab9568c39a88b08a" providerId="LiveId" clId="{889C4CC5-615A-488E-B282-321453288081}" dt="2024-06-10T01:00:36.330" v="21" actId="403"/>
          <ac:spMkLst>
            <pc:docMk/>
            <pc:sldMk cId="1855791898" sldId="2147474108"/>
            <ac:spMk id="2" creationId="{293E168C-8042-5B4E-A5A4-A5BF693AE2D6}"/>
          </ac:spMkLst>
        </pc:spChg>
      </pc:sldChg>
      <pc:sldChg chg="modSp mod">
        <pc:chgData name="Tường SKHĐT" userId="ab9568c39a88b08a" providerId="LiveId" clId="{889C4CC5-615A-488E-B282-321453288081}" dt="2024-06-10T08:39:42.366" v="713" actId="403"/>
        <pc:sldMkLst>
          <pc:docMk/>
          <pc:sldMk cId="2625301549" sldId="2147474109"/>
        </pc:sldMkLst>
        <pc:spChg chg="mod">
          <ac:chgData name="Tường SKHĐT" userId="ab9568c39a88b08a" providerId="LiveId" clId="{889C4CC5-615A-488E-B282-321453288081}" dt="2024-06-10T08:39:42.366" v="713" actId="403"/>
          <ac:spMkLst>
            <pc:docMk/>
            <pc:sldMk cId="2625301549" sldId="2147474109"/>
            <ac:spMk id="4" creationId="{A8ED73C0-6DEB-F036-A81D-A84B4FA62951}"/>
          </ac:spMkLst>
        </pc:spChg>
      </pc:sldChg>
      <pc:sldChg chg="modSp mod">
        <pc:chgData name="Tường SKHĐT" userId="ab9568c39a88b08a" providerId="LiveId" clId="{889C4CC5-615A-488E-B282-321453288081}" dt="2024-06-10T08:40:01.295" v="716" actId="1076"/>
        <pc:sldMkLst>
          <pc:docMk/>
          <pc:sldMk cId="3735850874" sldId="2147474111"/>
        </pc:sldMkLst>
        <pc:spChg chg="mod">
          <ac:chgData name="Tường SKHĐT" userId="ab9568c39a88b08a" providerId="LiveId" clId="{889C4CC5-615A-488E-B282-321453288081}" dt="2024-06-10T08:39:57.924" v="715" actId="1076"/>
          <ac:spMkLst>
            <pc:docMk/>
            <pc:sldMk cId="3735850874" sldId="2147474111"/>
            <ac:spMk id="3" creationId="{C7EF3BED-81DF-2DD1-C4B4-7B19AE4E2F47}"/>
          </ac:spMkLst>
        </pc:spChg>
        <pc:spChg chg="mod">
          <ac:chgData name="Tường SKHĐT" userId="ab9568c39a88b08a" providerId="LiveId" clId="{889C4CC5-615A-488E-B282-321453288081}" dt="2024-06-10T08:40:01.295" v="716" actId="1076"/>
          <ac:spMkLst>
            <pc:docMk/>
            <pc:sldMk cId="3735850874" sldId="2147474111"/>
            <ac:spMk id="4" creationId="{A8ED73C0-6DEB-F036-A81D-A84B4FA62951}"/>
          </ac:spMkLst>
        </pc:spChg>
      </pc:sldChg>
      <pc:sldChg chg="del">
        <pc:chgData name="Tường SKHĐT" userId="ab9568c39a88b08a" providerId="LiveId" clId="{889C4CC5-615A-488E-B282-321453288081}" dt="2024-06-10T01:02:16.872" v="80" actId="2696"/>
        <pc:sldMkLst>
          <pc:docMk/>
          <pc:sldMk cId="3671866131" sldId="2147476307"/>
        </pc:sldMkLst>
      </pc:sldChg>
      <pc:sldChg chg="del">
        <pc:chgData name="Tường SKHĐT" userId="ab9568c39a88b08a" providerId="LiveId" clId="{889C4CC5-615A-488E-B282-321453288081}" dt="2024-06-10T01:02:16.872" v="80" actId="2696"/>
        <pc:sldMkLst>
          <pc:docMk/>
          <pc:sldMk cId="3507308410" sldId="2147476308"/>
        </pc:sldMkLst>
      </pc:sldChg>
      <pc:sldChg chg="del">
        <pc:chgData name="Tường SKHĐT" userId="ab9568c39a88b08a" providerId="LiveId" clId="{889C4CC5-615A-488E-B282-321453288081}" dt="2024-06-10T01:02:16.872" v="80" actId="2696"/>
        <pc:sldMkLst>
          <pc:docMk/>
          <pc:sldMk cId="2708796945" sldId="2147476309"/>
        </pc:sldMkLst>
      </pc:sldChg>
      <pc:sldChg chg="modSp mod">
        <pc:chgData name="Tường SKHĐT" userId="ab9568c39a88b08a" providerId="LiveId" clId="{889C4CC5-615A-488E-B282-321453288081}" dt="2024-06-10T01:03:23.398" v="90" actId="1076"/>
        <pc:sldMkLst>
          <pc:docMk/>
          <pc:sldMk cId="3852474045" sldId="2147476326"/>
        </pc:sldMkLst>
        <pc:graphicFrameChg chg="mod modGraphic">
          <ac:chgData name="Tường SKHĐT" userId="ab9568c39a88b08a" providerId="LiveId" clId="{889C4CC5-615A-488E-B282-321453288081}" dt="2024-06-10T01:03:23.398" v="90" actId="1076"/>
          <ac:graphicFrameMkLst>
            <pc:docMk/>
            <pc:sldMk cId="3852474045" sldId="2147476326"/>
            <ac:graphicFrameMk id="6" creationId="{0E492582-23EA-AD29-F2D2-5C20614AA7C2}"/>
          </ac:graphicFrameMkLst>
        </pc:graphicFrameChg>
      </pc:sldChg>
      <pc:sldChg chg="modSp mod">
        <pc:chgData name="Tường SKHĐT" userId="ab9568c39a88b08a" providerId="LiveId" clId="{889C4CC5-615A-488E-B282-321453288081}" dt="2024-06-10T01:03:09.803" v="88" actId="14100"/>
        <pc:sldMkLst>
          <pc:docMk/>
          <pc:sldMk cId="2329089564" sldId="2147476332"/>
        </pc:sldMkLst>
        <pc:spChg chg="mod">
          <ac:chgData name="Tường SKHĐT" userId="ab9568c39a88b08a" providerId="LiveId" clId="{889C4CC5-615A-488E-B282-321453288081}" dt="2024-06-10T01:03:09.803" v="88" actId="14100"/>
          <ac:spMkLst>
            <pc:docMk/>
            <pc:sldMk cId="2329089564" sldId="2147476332"/>
            <ac:spMk id="6" creationId="{AD8FCB44-5401-4810-551D-B0072A6956BA}"/>
          </ac:spMkLst>
        </pc:spChg>
      </pc:sldChg>
      <pc:sldChg chg="modSp mod">
        <pc:chgData name="Tường SKHĐT" userId="ab9568c39a88b08a" providerId="LiveId" clId="{889C4CC5-615A-488E-B282-321453288081}" dt="2024-06-10T07:36:20.179" v="711" actId="108"/>
        <pc:sldMkLst>
          <pc:docMk/>
          <pc:sldMk cId="1520649457" sldId="2147476339"/>
        </pc:sldMkLst>
        <pc:graphicFrameChg chg="mod modGraphic">
          <ac:chgData name="Tường SKHĐT" userId="ab9568c39a88b08a" providerId="LiveId" clId="{889C4CC5-615A-488E-B282-321453288081}" dt="2024-06-10T07:36:20.179" v="711" actId="108"/>
          <ac:graphicFrameMkLst>
            <pc:docMk/>
            <pc:sldMk cId="1520649457" sldId="2147476339"/>
            <ac:graphicFrameMk id="2" creationId="{E51302D5-F56B-B44A-4B39-242555EDA128}"/>
          </ac:graphicFrameMkLst>
        </pc:graphicFrameChg>
      </pc:sldChg>
      <pc:sldChg chg="modSp mod">
        <pc:chgData name="Tường SKHĐT" userId="ab9568c39a88b08a" providerId="LiveId" clId="{889C4CC5-615A-488E-B282-321453288081}" dt="2024-06-10T06:57:42.548" v="120" actId="20577"/>
        <pc:sldMkLst>
          <pc:docMk/>
          <pc:sldMk cId="1513528646" sldId="2147476346"/>
        </pc:sldMkLst>
        <pc:spChg chg="mod">
          <ac:chgData name="Tường SKHĐT" userId="ab9568c39a88b08a" providerId="LiveId" clId="{889C4CC5-615A-488E-B282-321453288081}" dt="2024-06-10T06:57:42.548" v="120" actId="20577"/>
          <ac:spMkLst>
            <pc:docMk/>
            <pc:sldMk cId="1513528646" sldId="2147476346"/>
            <ac:spMk id="40963" creationId="{A7AC515C-C3EC-B8A0-D33F-FD85E6854517}"/>
          </ac:spMkLst>
        </pc:spChg>
      </pc:sldChg>
      <pc:sldChg chg="modSp mod">
        <pc:chgData name="Tường SKHĐT" userId="ab9568c39a88b08a" providerId="LiveId" clId="{889C4CC5-615A-488E-B282-321453288081}" dt="2024-06-10T01:03:43.821" v="92" actId="255"/>
        <pc:sldMkLst>
          <pc:docMk/>
          <pc:sldMk cId="4213319497" sldId="2147476351"/>
        </pc:sldMkLst>
        <pc:spChg chg="mod">
          <ac:chgData name="Tường SKHĐT" userId="ab9568c39a88b08a" providerId="LiveId" clId="{889C4CC5-615A-488E-B282-321453288081}" dt="2024-06-10T01:03:43.821" v="92" actId="255"/>
          <ac:spMkLst>
            <pc:docMk/>
            <pc:sldMk cId="4213319497" sldId="2147476351"/>
            <ac:spMk id="27" creationId="{01DC26C3-E6F4-C27A-8624-3A65D81B6008}"/>
          </ac:spMkLst>
        </pc:spChg>
        <pc:graphicFrameChg chg="mod modGraphic">
          <ac:chgData name="Tường SKHĐT" userId="ab9568c39a88b08a" providerId="LiveId" clId="{889C4CC5-615A-488E-B282-321453288081}" dt="2024-06-10T01:03:39.185" v="91" actId="14100"/>
          <ac:graphicFrameMkLst>
            <pc:docMk/>
            <pc:sldMk cId="4213319497" sldId="2147476351"/>
            <ac:graphicFrameMk id="3" creationId="{666AD7DA-80CE-7A42-976C-2FA0789BF7F5}"/>
          </ac:graphicFrameMkLst>
        </pc:graphicFrameChg>
      </pc:sldChg>
      <pc:sldChg chg="modSp mod">
        <pc:chgData name="Tường SKHĐT" userId="ab9568c39a88b08a" providerId="LiveId" clId="{889C4CC5-615A-488E-B282-321453288081}" dt="2024-06-10T01:03:51.039" v="93" actId="255"/>
        <pc:sldMkLst>
          <pc:docMk/>
          <pc:sldMk cId="931393927" sldId="2147476355"/>
        </pc:sldMkLst>
        <pc:spChg chg="mod">
          <ac:chgData name="Tường SKHĐT" userId="ab9568c39a88b08a" providerId="LiveId" clId="{889C4CC5-615A-488E-B282-321453288081}" dt="2024-06-10T01:03:51.039" v="93" actId="255"/>
          <ac:spMkLst>
            <pc:docMk/>
            <pc:sldMk cId="931393927" sldId="2147476355"/>
            <ac:spMk id="27" creationId="{01DC26C3-E6F4-C27A-8624-3A65D81B6008}"/>
          </ac:spMkLst>
        </pc:spChg>
      </pc:sldChg>
      <pc:sldChg chg="del">
        <pc:chgData name="Tường SKHĐT" userId="ab9568c39a88b08a" providerId="LiveId" clId="{889C4CC5-615A-488E-B282-321453288081}" dt="2024-06-10T01:02:16.872" v="80" actId="2696"/>
        <pc:sldMkLst>
          <pc:docMk/>
          <pc:sldMk cId="1306939738" sldId="2147476364"/>
        </pc:sldMkLst>
      </pc:sldChg>
      <pc:sldChg chg="modSp mod">
        <pc:chgData name="Tường SKHĐT" userId="ab9568c39a88b08a" providerId="LiveId" clId="{889C4CC5-615A-488E-B282-321453288081}" dt="2024-06-10T01:01:16.506" v="47" actId="20577"/>
        <pc:sldMkLst>
          <pc:docMk/>
          <pc:sldMk cId="109792081" sldId="2147476365"/>
        </pc:sldMkLst>
        <pc:spChg chg="mod">
          <ac:chgData name="Tường SKHĐT" userId="ab9568c39a88b08a" providerId="LiveId" clId="{889C4CC5-615A-488E-B282-321453288081}" dt="2024-06-10T01:01:16.506" v="47" actId="20577"/>
          <ac:spMkLst>
            <pc:docMk/>
            <pc:sldMk cId="109792081" sldId="2147476365"/>
            <ac:spMk id="2" creationId="{C8484E25-F379-71B4-3715-E46887A9BDC4}"/>
          </ac:spMkLst>
        </pc:spChg>
      </pc:sldChg>
      <pc:sldChg chg="del">
        <pc:chgData name="Tường SKHĐT" userId="ab9568c39a88b08a" providerId="LiveId" clId="{889C4CC5-615A-488E-B282-321453288081}" dt="2024-06-10T01:01:11.334" v="46" actId="2696"/>
        <pc:sldMkLst>
          <pc:docMk/>
          <pc:sldMk cId="659188821" sldId="2147476366"/>
        </pc:sldMkLst>
      </pc:sldChg>
      <pc:sldChg chg="del">
        <pc:chgData name="Tường SKHĐT" userId="ab9568c39a88b08a" providerId="LiveId" clId="{889C4CC5-615A-488E-B282-321453288081}" dt="2024-06-10T01:01:29.354" v="48" actId="2696"/>
        <pc:sldMkLst>
          <pc:docMk/>
          <pc:sldMk cId="3835396376" sldId="2147476368"/>
        </pc:sldMkLst>
      </pc:sldChg>
      <pc:sldChg chg="del">
        <pc:chgData name="Tường SKHĐT" userId="ab9568c39a88b08a" providerId="LiveId" clId="{889C4CC5-615A-488E-B282-321453288081}" dt="2024-06-10T01:01:11.334" v="46" actId="2696"/>
        <pc:sldMkLst>
          <pc:docMk/>
          <pc:sldMk cId="3595030865" sldId="2147476370"/>
        </pc:sldMkLst>
      </pc:sldChg>
      <pc:sldChg chg="del">
        <pc:chgData name="Tường SKHĐT" userId="ab9568c39a88b08a" providerId="LiveId" clId="{889C4CC5-615A-488E-B282-321453288081}" dt="2024-06-10T01:01:11.334" v="46" actId="2696"/>
        <pc:sldMkLst>
          <pc:docMk/>
          <pc:sldMk cId="3761724987" sldId="2147476371"/>
        </pc:sldMkLst>
      </pc:sldChg>
      <pc:sldChg chg="del">
        <pc:chgData name="Tường SKHĐT" userId="ab9568c39a88b08a" providerId="LiveId" clId="{889C4CC5-615A-488E-B282-321453288081}" dt="2024-06-10T01:01:11.334" v="46" actId="2696"/>
        <pc:sldMkLst>
          <pc:docMk/>
          <pc:sldMk cId="3072102653" sldId="2147476372"/>
        </pc:sldMkLst>
      </pc:sldChg>
      <pc:sldChg chg="del">
        <pc:chgData name="Tường SKHĐT" userId="ab9568c39a88b08a" providerId="LiveId" clId="{889C4CC5-615A-488E-B282-321453288081}" dt="2024-06-10T01:01:11.334" v="46" actId="2696"/>
        <pc:sldMkLst>
          <pc:docMk/>
          <pc:sldMk cId="3041575559" sldId="2147476373"/>
        </pc:sldMkLst>
      </pc:sldChg>
      <pc:sldChg chg="del">
        <pc:chgData name="Tường SKHĐT" userId="ab9568c39a88b08a" providerId="LiveId" clId="{889C4CC5-615A-488E-B282-321453288081}" dt="2024-06-10T01:01:11.334" v="46" actId="2696"/>
        <pc:sldMkLst>
          <pc:docMk/>
          <pc:sldMk cId="4021426138" sldId="2147476374"/>
        </pc:sldMkLst>
      </pc:sldChg>
      <pc:sldChg chg="del">
        <pc:chgData name="Tường SKHĐT" userId="ab9568c39a88b08a" providerId="LiveId" clId="{889C4CC5-615A-488E-B282-321453288081}" dt="2024-06-10T01:01:11.334" v="46" actId="2696"/>
        <pc:sldMkLst>
          <pc:docMk/>
          <pc:sldMk cId="1783013792" sldId="2147476375"/>
        </pc:sldMkLst>
      </pc:sldChg>
      <pc:sldChg chg="del">
        <pc:chgData name="Tường SKHĐT" userId="ab9568c39a88b08a" providerId="LiveId" clId="{889C4CC5-615A-488E-B282-321453288081}" dt="2024-06-10T01:01:11.334" v="46" actId="2696"/>
        <pc:sldMkLst>
          <pc:docMk/>
          <pc:sldMk cId="1975668422" sldId="2147476376"/>
        </pc:sldMkLst>
      </pc:sldChg>
      <pc:sldChg chg="del">
        <pc:chgData name="Tường SKHĐT" userId="ab9568c39a88b08a" providerId="LiveId" clId="{889C4CC5-615A-488E-B282-321453288081}" dt="2024-06-10T01:01:11.334" v="46" actId="2696"/>
        <pc:sldMkLst>
          <pc:docMk/>
          <pc:sldMk cId="2977462942" sldId="2147476377"/>
        </pc:sldMkLst>
      </pc:sldChg>
      <pc:sldChg chg="del">
        <pc:chgData name="Tường SKHĐT" userId="ab9568c39a88b08a" providerId="LiveId" clId="{889C4CC5-615A-488E-B282-321453288081}" dt="2024-06-10T01:01:11.334" v="46" actId="2696"/>
        <pc:sldMkLst>
          <pc:docMk/>
          <pc:sldMk cId="1566083378" sldId="2147476378"/>
        </pc:sldMkLst>
      </pc:sldChg>
      <pc:sldChg chg="del">
        <pc:chgData name="Tường SKHĐT" userId="ab9568c39a88b08a" providerId="LiveId" clId="{889C4CC5-615A-488E-B282-321453288081}" dt="2024-06-10T01:01:11.334" v="46" actId="2696"/>
        <pc:sldMkLst>
          <pc:docMk/>
          <pc:sldMk cId="742878453" sldId="2147476379"/>
        </pc:sldMkLst>
      </pc:sldChg>
      <pc:sldChg chg="del">
        <pc:chgData name="Tường SKHĐT" userId="ab9568c39a88b08a" providerId="LiveId" clId="{889C4CC5-615A-488E-B282-321453288081}" dt="2024-06-10T01:01:11.334" v="46" actId="2696"/>
        <pc:sldMkLst>
          <pc:docMk/>
          <pc:sldMk cId="981282780" sldId="2147476380"/>
        </pc:sldMkLst>
      </pc:sldChg>
      <pc:sldChg chg="del">
        <pc:chgData name="Tường SKHĐT" userId="ab9568c39a88b08a" providerId="LiveId" clId="{889C4CC5-615A-488E-B282-321453288081}" dt="2024-06-10T01:01:11.334" v="46" actId="2696"/>
        <pc:sldMkLst>
          <pc:docMk/>
          <pc:sldMk cId="3228413205" sldId="2147476381"/>
        </pc:sldMkLst>
      </pc:sldChg>
      <pc:sldChg chg="del">
        <pc:chgData name="Tường SKHĐT" userId="ab9568c39a88b08a" providerId="LiveId" clId="{889C4CC5-615A-488E-B282-321453288081}" dt="2024-06-10T01:01:11.334" v="46" actId="2696"/>
        <pc:sldMkLst>
          <pc:docMk/>
          <pc:sldMk cId="916204238" sldId="2147476382"/>
        </pc:sldMkLst>
      </pc:sldChg>
      <pc:sldChg chg="del">
        <pc:chgData name="Tường SKHĐT" userId="ab9568c39a88b08a" providerId="LiveId" clId="{889C4CC5-615A-488E-B282-321453288081}" dt="2024-06-10T01:01:11.334" v="46" actId="2696"/>
        <pc:sldMkLst>
          <pc:docMk/>
          <pc:sldMk cId="294888241" sldId="2147476383"/>
        </pc:sldMkLst>
      </pc:sldChg>
      <pc:sldChg chg="del">
        <pc:chgData name="Tường SKHĐT" userId="ab9568c39a88b08a" providerId="LiveId" clId="{889C4CC5-615A-488E-B282-321453288081}" dt="2024-06-10T01:01:11.334" v="46" actId="2696"/>
        <pc:sldMkLst>
          <pc:docMk/>
          <pc:sldMk cId="2031987528" sldId="2147476384"/>
        </pc:sldMkLst>
      </pc:sldChg>
      <pc:sldChg chg="del">
        <pc:chgData name="Tường SKHĐT" userId="ab9568c39a88b08a" providerId="LiveId" clId="{889C4CC5-615A-488E-B282-321453288081}" dt="2024-06-10T01:01:11.334" v="46" actId="2696"/>
        <pc:sldMkLst>
          <pc:docMk/>
          <pc:sldMk cId="3116985223" sldId="2147476388"/>
        </pc:sldMkLst>
      </pc:sldChg>
      <pc:sldChg chg="del">
        <pc:chgData name="Tường SKHĐT" userId="ab9568c39a88b08a" providerId="LiveId" clId="{889C4CC5-615A-488E-B282-321453288081}" dt="2024-06-10T01:01:11.334" v="46" actId="2696"/>
        <pc:sldMkLst>
          <pc:docMk/>
          <pc:sldMk cId="1566863132" sldId="2147476389"/>
        </pc:sldMkLst>
      </pc:sldChg>
      <pc:sldChg chg="del">
        <pc:chgData name="Tường SKHĐT" userId="ab9568c39a88b08a" providerId="LiveId" clId="{889C4CC5-615A-488E-B282-321453288081}" dt="2024-06-10T01:01:29.354" v="48" actId="2696"/>
        <pc:sldMkLst>
          <pc:docMk/>
          <pc:sldMk cId="1589613013" sldId="2147476390"/>
        </pc:sldMkLst>
      </pc:sldChg>
      <pc:sldChg chg="del">
        <pc:chgData name="Tường SKHĐT" userId="ab9568c39a88b08a" providerId="LiveId" clId="{889C4CC5-615A-488E-B282-321453288081}" dt="2024-06-10T01:01:29.354" v="48" actId="2696"/>
        <pc:sldMkLst>
          <pc:docMk/>
          <pc:sldMk cId="3180425127" sldId="2147476391"/>
        </pc:sldMkLst>
      </pc:sldChg>
      <pc:sldChg chg="modSp mod">
        <pc:chgData name="Tường SKHĐT" userId="ab9568c39a88b08a" providerId="LiveId" clId="{889C4CC5-615A-488E-B282-321453288081}" dt="2024-06-10T07:36:38.650" v="712" actId="255"/>
        <pc:sldMkLst>
          <pc:docMk/>
          <pc:sldMk cId="3608755459" sldId="2147476392"/>
        </pc:sldMkLst>
        <pc:graphicFrameChg chg="mod modGraphic">
          <ac:chgData name="Tường SKHĐT" userId="ab9568c39a88b08a" providerId="LiveId" clId="{889C4CC5-615A-488E-B282-321453288081}" dt="2024-06-10T07:36:38.650" v="712" actId="255"/>
          <ac:graphicFrameMkLst>
            <pc:docMk/>
            <pc:sldMk cId="3608755459" sldId="2147476392"/>
            <ac:graphicFrameMk id="2" creationId="{E51302D5-F56B-B44A-4B39-242555EDA128}"/>
          </ac:graphicFrameMkLst>
        </pc:graphicFrameChg>
      </pc:sldChg>
      <pc:sldMasterChg chg="delSldLayout">
        <pc:chgData name="Tường SKHĐT" userId="ab9568c39a88b08a" providerId="LiveId" clId="{889C4CC5-615A-488E-B282-321453288081}" dt="2024-06-10T01:01:11.334" v="46" actId="2696"/>
        <pc:sldMasterMkLst>
          <pc:docMk/>
          <pc:sldMasterMk cId="2420206097" sldId="2147483648"/>
        </pc:sldMasterMkLst>
        <pc:sldLayoutChg chg="del">
          <pc:chgData name="Tường SKHĐT" userId="ab9568c39a88b08a" providerId="LiveId" clId="{889C4CC5-615A-488E-B282-321453288081}" dt="2024-06-10T01:01:11.334" v="46" actId="2696"/>
          <pc:sldLayoutMkLst>
            <pc:docMk/>
            <pc:sldMasterMk cId="2420206097" sldId="2147483648"/>
            <pc:sldLayoutMk cId="437464904" sldId="2147483945"/>
          </pc:sldLayoutMkLst>
        </pc:sldLayoutChg>
      </pc:sldMasterChg>
    </pc:docChg>
  </pc:docChgLst>
  <pc:docChgLst>
    <pc:chgData name="Tường SKHĐT" userId="ab9568c39a88b08a" providerId="LiveId" clId="{3CFF729C-C418-4D6F-90DC-A42879247EFB}"/>
    <pc:docChg chg="modSld">
      <pc:chgData name="Tường SKHĐT" userId="ab9568c39a88b08a" providerId="LiveId" clId="{3CFF729C-C418-4D6F-90DC-A42879247EFB}" dt="2024-06-10T00:58:09.246" v="92" actId="255"/>
      <pc:docMkLst>
        <pc:docMk/>
      </pc:docMkLst>
      <pc:sldChg chg="modSp mod">
        <pc:chgData name="Tường SKHĐT" userId="ab9568c39a88b08a" providerId="LiveId" clId="{3CFF729C-C418-4D6F-90DC-A42879247EFB}" dt="2024-06-10T00:53:45.633" v="40" actId="14100"/>
        <pc:sldMkLst>
          <pc:docMk/>
          <pc:sldMk cId="293803616" sldId="2147473681"/>
        </pc:sldMkLst>
        <pc:spChg chg="mod">
          <ac:chgData name="Tường SKHĐT" userId="ab9568c39a88b08a" providerId="LiveId" clId="{3CFF729C-C418-4D6F-90DC-A42879247EFB}" dt="2024-06-10T00:53:45.633" v="40" actId="14100"/>
          <ac:spMkLst>
            <pc:docMk/>
            <pc:sldMk cId="293803616" sldId="2147473681"/>
            <ac:spMk id="6" creationId="{93EF2A67-E697-52DD-6F39-0BAEA5AC34EE}"/>
          </ac:spMkLst>
        </pc:spChg>
      </pc:sldChg>
      <pc:sldChg chg="modSp mod">
        <pc:chgData name="Tường SKHĐT" userId="ab9568c39a88b08a" providerId="LiveId" clId="{3CFF729C-C418-4D6F-90DC-A42879247EFB}" dt="2024-06-10T00:53:26.229" v="36" actId="255"/>
        <pc:sldMkLst>
          <pc:docMk/>
          <pc:sldMk cId="3744426745" sldId="2147473737"/>
        </pc:sldMkLst>
        <pc:graphicFrameChg chg="modGraphic">
          <ac:chgData name="Tường SKHĐT" userId="ab9568c39a88b08a" providerId="LiveId" clId="{3CFF729C-C418-4D6F-90DC-A42879247EFB}" dt="2024-06-10T00:53:26.229" v="36" actId="255"/>
          <ac:graphicFrameMkLst>
            <pc:docMk/>
            <pc:sldMk cId="3744426745" sldId="2147473737"/>
            <ac:graphicFrameMk id="3" creationId="{1243D2EC-FD70-31EF-486E-0289B57D5A19}"/>
          </ac:graphicFrameMkLst>
        </pc:graphicFrameChg>
      </pc:sldChg>
      <pc:sldChg chg="modSp mod">
        <pc:chgData name="Tường SKHĐT" userId="ab9568c39a88b08a" providerId="LiveId" clId="{3CFF729C-C418-4D6F-90DC-A42879247EFB}" dt="2024-06-10T00:53:39.241" v="38" actId="14100"/>
        <pc:sldMkLst>
          <pc:docMk/>
          <pc:sldMk cId="2148431958" sldId="2147473749"/>
        </pc:sldMkLst>
        <pc:spChg chg="mod">
          <ac:chgData name="Tường SKHĐT" userId="ab9568c39a88b08a" providerId="LiveId" clId="{3CFF729C-C418-4D6F-90DC-A42879247EFB}" dt="2024-06-10T00:53:39.241" v="38" actId="14100"/>
          <ac:spMkLst>
            <pc:docMk/>
            <pc:sldMk cId="2148431958" sldId="2147473749"/>
            <ac:spMk id="12" creationId="{9770937D-1377-CC7E-CF4C-63302C488F3E}"/>
          </ac:spMkLst>
        </pc:spChg>
      </pc:sldChg>
      <pc:sldChg chg="modSp mod">
        <pc:chgData name="Tường SKHĐT" userId="ab9568c39a88b08a" providerId="LiveId" clId="{3CFF729C-C418-4D6F-90DC-A42879247EFB}" dt="2024-06-10T00:50:47.458" v="5" actId="14100"/>
        <pc:sldMkLst>
          <pc:docMk/>
          <pc:sldMk cId="3752301376" sldId="2147473839"/>
        </pc:sldMkLst>
        <pc:graphicFrameChg chg="mod modGraphic">
          <ac:chgData name="Tường SKHĐT" userId="ab9568c39a88b08a" providerId="LiveId" clId="{3CFF729C-C418-4D6F-90DC-A42879247EFB}" dt="2024-06-10T00:50:47.458" v="5" actId="14100"/>
          <ac:graphicFrameMkLst>
            <pc:docMk/>
            <pc:sldMk cId="3752301376" sldId="2147473839"/>
            <ac:graphicFrameMk id="3" creationId="{3A0F476A-9818-2794-EFBD-4ACC922C21B3}"/>
          </ac:graphicFrameMkLst>
        </pc:graphicFrameChg>
      </pc:sldChg>
      <pc:sldChg chg="modSp mod">
        <pc:chgData name="Tường SKHĐT" userId="ab9568c39a88b08a" providerId="LiveId" clId="{3CFF729C-C418-4D6F-90DC-A42879247EFB}" dt="2024-06-10T00:52:49.846" v="29" actId="255"/>
        <pc:sldMkLst>
          <pc:docMk/>
          <pc:sldMk cId="2982416351" sldId="2147476323"/>
        </pc:sldMkLst>
        <pc:graphicFrameChg chg="modGraphic">
          <ac:chgData name="Tường SKHĐT" userId="ab9568c39a88b08a" providerId="LiveId" clId="{3CFF729C-C418-4D6F-90DC-A42879247EFB}" dt="2024-06-10T00:52:49.846" v="29" actId="255"/>
          <ac:graphicFrameMkLst>
            <pc:docMk/>
            <pc:sldMk cId="2982416351" sldId="2147476323"/>
            <ac:graphicFrameMk id="3" creationId="{930BF1D8-A8BE-7BE7-60DC-A03109243AC0}"/>
          </ac:graphicFrameMkLst>
        </pc:graphicFrameChg>
      </pc:sldChg>
      <pc:sldChg chg="modSp mod">
        <pc:chgData name="Tường SKHĐT" userId="ab9568c39a88b08a" providerId="LiveId" clId="{3CFF729C-C418-4D6F-90DC-A42879247EFB}" dt="2024-06-10T00:53:34.582" v="37" actId="255"/>
        <pc:sldMkLst>
          <pc:docMk/>
          <pc:sldMk cId="2203017947" sldId="2147476324"/>
        </pc:sldMkLst>
        <pc:graphicFrameChg chg="modGraphic">
          <ac:chgData name="Tường SKHĐT" userId="ab9568c39a88b08a" providerId="LiveId" clId="{3CFF729C-C418-4D6F-90DC-A42879247EFB}" dt="2024-06-10T00:53:34.582" v="37" actId="255"/>
          <ac:graphicFrameMkLst>
            <pc:docMk/>
            <pc:sldMk cId="2203017947" sldId="2147476324"/>
            <ac:graphicFrameMk id="3" creationId="{1243D2EC-FD70-31EF-486E-0289B57D5A19}"/>
          </ac:graphicFrameMkLst>
        </pc:graphicFrameChg>
      </pc:sldChg>
      <pc:sldChg chg="modSp mod">
        <pc:chgData name="Tường SKHĐT" userId="ab9568c39a88b08a" providerId="LiveId" clId="{3CFF729C-C418-4D6F-90DC-A42879247EFB}" dt="2024-06-10T00:57:10.572" v="84" actId="404"/>
        <pc:sldMkLst>
          <pc:docMk/>
          <pc:sldMk cId="3378022959" sldId="2147476329"/>
        </pc:sldMkLst>
        <pc:graphicFrameChg chg="modGraphic">
          <ac:chgData name="Tường SKHĐT" userId="ab9568c39a88b08a" providerId="LiveId" clId="{3CFF729C-C418-4D6F-90DC-A42879247EFB}" dt="2024-06-10T00:57:10.572" v="84" actId="404"/>
          <ac:graphicFrameMkLst>
            <pc:docMk/>
            <pc:sldMk cId="3378022959" sldId="2147476329"/>
            <ac:graphicFrameMk id="2" creationId="{E9717002-8950-D014-900D-3B8233D4C79C}"/>
          </ac:graphicFrameMkLst>
        </pc:graphicFrameChg>
      </pc:sldChg>
      <pc:sldChg chg="modSp mod">
        <pc:chgData name="Tường SKHĐT" userId="ab9568c39a88b08a" providerId="LiveId" clId="{3CFF729C-C418-4D6F-90DC-A42879247EFB}" dt="2024-06-10T00:57:01.942" v="83" actId="1076"/>
        <pc:sldMkLst>
          <pc:docMk/>
          <pc:sldMk cId="423907985" sldId="2147476330"/>
        </pc:sldMkLst>
        <pc:graphicFrameChg chg="mod">
          <ac:chgData name="Tường SKHĐT" userId="ab9568c39a88b08a" providerId="LiveId" clId="{3CFF729C-C418-4D6F-90DC-A42879247EFB}" dt="2024-06-10T00:57:01.942" v="83" actId="1076"/>
          <ac:graphicFrameMkLst>
            <pc:docMk/>
            <pc:sldMk cId="423907985" sldId="2147476330"/>
            <ac:graphicFrameMk id="5" creationId="{FCD81441-6287-7131-06BD-FC7F3E7BEDCF}"/>
          </ac:graphicFrameMkLst>
        </pc:graphicFrameChg>
        <pc:graphicFrameChg chg="mod">
          <ac:chgData name="Tường SKHĐT" userId="ab9568c39a88b08a" providerId="LiveId" clId="{3CFF729C-C418-4D6F-90DC-A42879247EFB}" dt="2024-06-10T00:56:57.230" v="82" actId="1076"/>
          <ac:graphicFrameMkLst>
            <pc:docMk/>
            <pc:sldMk cId="423907985" sldId="2147476330"/>
            <ac:graphicFrameMk id="6" creationId="{EC08DEE4-3098-93BC-55B7-C174729470AF}"/>
          </ac:graphicFrameMkLst>
        </pc:graphicFrameChg>
      </pc:sldChg>
      <pc:sldChg chg="modSp mod">
        <pc:chgData name="Tường SKHĐT" userId="ab9568c39a88b08a" providerId="LiveId" clId="{3CFF729C-C418-4D6F-90DC-A42879247EFB}" dt="2024-06-10T00:53:41.829" v="39" actId="14100"/>
        <pc:sldMkLst>
          <pc:docMk/>
          <pc:sldMk cId="3998300180" sldId="2147476335"/>
        </pc:sldMkLst>
        <pc:spChg chg="mod">
          <ac:chgData name="Tường SKHĐT" userId="ab9568c39a88b08a" providerId="LiveId" clId="{3CFF729C-C418-4D6F-90DC-A42879247EFB}" dt="2024-06-10T00:53:41.829" v="39" actId="14100"/>
          <ac:spMkLst>
            <pc:docMk/>
            <pc:sldMk cId="3998300180" sldId="2147476335"/>
            <ac:spMk id="12" creationId="{9770937D-1377-CC7E-CF4C-63302C488F3E}"/>
          </ac:spMkLst>
        </pc:spChg>
      </pc:sldChg>
      <pc:sldChg chg="modSp mod">
        <pc:chgData name="Tường SKHĐT" userId="ab9568c39a88b08a" providerId="LiveId" clId="{3CFF729C-C418-4D6F-90DC-A42879247EFB}" dt="2024-06-10T00:57:19.246" v="86" actId="255"/>
        <pc:sldMkLst>
          <pc:docMk/>
          <pc:sldMk cId="3655630329" sldId="2147476337"/>
        </pc:sldMkLst>
        <pc:spChg chg="mod">
          <ac:chgData name="Tường SKHĐT" userId="ab9568c39a88b08a" providerId="LiveId" clId="{3CFF729C-C418-4D6F-90DC-A42879247EFB}" dt="2024-06-10T00:57:19.246" v="86" actId="255"/>
          <ac:spMkLst>
            <pc:docMk/>
            <pc:sldMk cId="3655630329" sldId="2147476337"/>
            <ac:spMk id="3" creationId="{B0E1E633-D255-1218-5C50-869F2AB0F13A}"/>
          </ac:spMkLst>
        </pc:spChg>
      </pc:sldChg>
      <pc:sldChg chg="modSp mod">
        <pc:chgData name="Tường SKHĐT" userId="ab9568c39a88b08a" providerId="LiveId" clId="{3CFF729C-C418-4D6F-90DC-A42879247EFB}" dt="2024-06-10T00:57:48.743" v="89" actId="255"/>
        <pc:sldMkLst>
          <pc:docMk/>
          <pc:sldMk cId="3203912969" sldId="2147476341"/>
        </pc:sldMkLst>
        <pc:spChg chg="mod">
          <ac:chgData name="Tường SKHĐT" userId="ab9568c39a88b08a" providerId="LiveId" clId="{3CFF729C-C418-4D6F-90DC-A42879247EFB}" dt="2024-06-10T00:57:48.743" v="89" actId="255"/>
          <ac:spMkLst>
            <pc:docMk/>
            <pc:sldMk cId="3203912969" sldId="2147476341"/>
            <ac:spMk id="40963" creationId="{A7AC515C-C3EC-B8A0-D33F-FD85E6854517}"/>
          </ac:spMkLst>
        </pc:spChg>
      </pc:sldChg>
      <pc:sldChg chg="modSp">
        <pc:chgData name="Tường SKHĐT" userId="ab9568c39a88b08a" providerId="LiveId" clId="{3CFF729C-C418-4D6F-90DC-A42879247EFB}" dt="2024-06-10T00:58:01.125" v="90" actId="1076"/>
        <pc:sldMkLst>
          <pc:docMk/>
          <pc:sldMk cId="4127341231" sldId="2147476344"/>
        </pc:sldMkLst>
        <pc:spChg chg="mod">
          <ac:chgData name="Tường SKHĐT" userId="ab9568c39a88b08a" providerId="LiveId" clId="{3CFF729C-C418-4D6F-90DC-A42879247EFB}" dt="2024-06-10T00:58:01.125" v="90" actId="1076"/>
          <ac:spMkLst>
            <pc:docMk/>
            <pc:sldMk cId="4127341231" sldId="2147476344"/>
            <ac:spMk id="40963" creationId="{A7AC515C-C3EC-B8A0-D33F-FD85E6854517}"/>
          </ac:spMkLst>
        </pc:spChg>
      </pc:sldChg>
      <pc:sldChg chg="modSp mod">
        <pc:chgData name="Tường SKHĐT" userId="ab9568c39a88b08a" providerId="LiveId" clId="{3CFF729C-C418-4D6F-90DC-A42879247EFB}" dt="2024-06-10T00:58:09.246" v="92" actId="255"/>
        <pc:sldMkLst>
          <pc:docMk/>
          <pc:sldMk cId="2117635561" sldId="2147476345"/>
        </pc:sldMkLst>
        <pc:spChg chg="mod">
          <ac:chgData name="Tường SKHĐT" userId="ab9568c39a88b08a" providerId="LiveId" clId="{3CFF729C-C418-4D6F-90DC-A42879247EFB}" dt="2024-06-10T00:58:09.246" v="92" actId="255"/>
          <ac:spMkLst>
            <pc:docMk/>
            <pc:sldMk cId="2117635561" sldId="2147476345"/>
            <ac:spMk id="40963" creationId="{A7AC515C-C3EC-B8A0-D33F-FD85E6854517}"/>
          </ac:spMkLst>
        </pc:spChg>
      </pc:sldChg>
      <pc:sldChg chg="modSp mod">
        <pc:chgData name="Tường SKHĐT" userId="ab9568c39a88b08a" providerId="LiveId" clId="{3CFF729C-C418-4D6F-90DC-A42879247EFB}" dt="2024-06-10T00:55:50.417" v="66" actId="14100"/>
        <pc:sldMkLst>
          <pc:docMk/>
          <pc:sldMk cId="3612593938" sldId="2147476353"/>
        </pc:sldMkLst>
        <pc:spChg chg="mod">
          <ac:chgData name="Tường SKHĐT" userId="ab9568c39a88b08a" providerId="LiveId" clId="{3CFF729C-C418-4D6F-90DC-A42879247EFB}" dt="2024-06-10T00:54:52.468" v="53" actId="14100"/>
          <ac:spMkLst>
            <pc:docMk/>
            <pc:sldMk cId="3612593938" sldId="2147476353"/>
            <ac:spMk id="2" creationId="{80607D77-8D89-B2B8-17A1-5EC409702721}"/>
          </ac:spMkLst>
        </pc:spChg>
        <pc:spChg chg="mod">
          <ac:chgData name="Tường SKHĐT" userId="ab9568c39a88b08a" providerId="LiveId" clId="{3CFF729C-C418-4D6F-90DC-A42879247EFB}" dt="2024-06-10T00:54:55.244" v="54" actId="1076"/>
          <ac:spMkLst>
            <pc:docMk/>
            <pc:sldMk cId="3612593938" sldId="2147476353"/>
            <ac:spMk id="3" creationId="{A0D5D58A-756E-802D-A09E-1BEA6D184E77}"/>
          </ac:spMkLst>
        </pc:spChg>
        <pc:spChg chg="mod">
          <ac:chgData name="Tường SKHĐT" userId="ab9568c39a88b08a" providerId="LiveId" clId="{3CFF729C-C418-4D6F-90DC-A42879247EFB}" dt="2024-06-10T00:54:27.591" v="47" actId="1076"/>
          <ac:spMkLst>
            <pc:docMk/>
            <pc:sldMk cId="3612593938" sldId="2147476353"/>
            <ac:spMk id="4" creationId="{BBC7EEBC-AFA3-C4AC-D803-2EB717E2AF16}"/>
          </ac:spMkLst>
        </pc:spChg>
        <pc:spChg chg="mod">
          <ac:chgData name="Tường SKHĐT" userId="ab9568c39a88b08a" providerId="LiveId" clId="{3CFF729C-C418-4D6F-90DC-A42879247EFB}" dt="2024-06-10T00:54:21.058" v="45" actId="14100"/>
          <ac:spMkLst>
            <pc:docMk/>
            <pc:sldMk cId="3612593938" sldId="2147476353"/>
            <ac:spMk id="6" creationId="{81B6DC98-C123-5771-E46D-17ED3EE03739}"/>
          </ac:spMkLst>
        </pc:spChg>
        <pc:spChg chg="mod">
          <ac:chgData name="Tường SKHĐT" userId="ab9568c39a88b08a" providerId="LiveId" clId="{3CFF729C-C418-4D6F-90DC-A42879247EFB}" dt="2024-06-10T00:54:41.317" v="51" actId="14100"/>
          <ac:spMkLst>
            <pc:docMk/>
            <pc:sldMk cId="3612593938" sldId="2147476353"/>
            <ac:spMk id="16" creationId="{CD1FFBD1-4EFA-ED54-8F81-E3C9559069D4}"/>
          </ac:spMkLst>
        </pc:spChg>
        <pc:spChg chg="mod">
          <ac:chgData name="Tường SKHĐT" userId="ab9568c39a88b08a" providerId="LiveId" clId="{3CFF729C-C418-4D6F-90DC-A42879247EFB}" dt="2024-06-10T00:54:45.004" v="52" actId="1076"/>
          <ac:spMkLst>
            <pc:docMk/>
            <pc:sldMk cId="3612593938" sldId="2147476353"/>
            <ac:spMk id="18" creationId="{34F63EF8-BB71-3877-EDA9-5BA9EE3FB077}"/>
          </ac:spMkLst>
        </pc:spChg>
        <pc:spChg chg="mod">
          <ac:chgData name="Tường SKHĐT" userId="ab9568c39a88b08a" providerId="LiveId" clId="{3CFF729C-C418-4D6F-90DC-A42879247EFB}" dt="2024-06-10T00:53:57.593" v="41" actId="14100"/>
          <ac:spMkLst>
            <pc:docMk/>
            <pc:sldMk cId="3612593938" sldId="2147476353"/>
            <ac:spMk id="719" creationId="{00000000-0000-0000-0000-000000000000}"/>
          </ac:spMkLst>
        </pc:spChg>
        <pc:spChg chg="mod">
          <ac:chgData name="Tường SKHĐT" userId="ab9568c39a88b08a" providerId="LiveId" clId="{3CFF729C-C418-4D6F-90DC-A42879247EFB}" dt="2024-06-10T00:54:04.476" v="42" actId="255"/>
          <ac:spMkLst>
            <pc:docMk/>
            <pc:sldMk cId="3612593938" sldId="2147476353"/>
            <ac:spMk id="720" creationId="{00000000-0000-0000-0000-000000000000}"/>
          </ac:spMkLst>
        </pc:spChg>
        <pc:spChg chg="mod">
          <ac:chgData name="Tường SKHĐT" userId="ab9568c39a88b08a" providerId="LiveId" clId="{3CFF729C-C418-4D6F-90DC-A42879247EFB}" dt="2024-06-10T00:55:50.417" v="66" actId="14100"/>
          <ac:spMkLst>
            <pc:docMk/>
            <pc:sldMk cId="3612593938" sldId="2147476353"/>
            <ac:spMk id="725" creationId="{00000000-0000-0000-0000-000000000000}"/>
          </ac:spMkLst>
        </pc:spChg>
        <pc:spChg chg="mod">
          <ac:chgData name="Tường SKHĐT" userId="ab9568c39a88b08a" providerId="LiveId" clId="{3CFF729C-C418-4D6F-90DC-A42879247EFB}" dt="2024-06-10T00:54:36.579" v="49" actId="14100"/>
          <ac:spMkLst>
            <pc:docMk/>
            <pc:sldMk cId="3612593938" sldId="2147476353"/>
            <ac:spMk id="726" creationId="{00000000-0000-0000-0000-000000000000}"/>
          </ac:spMkLst>
        </pc:spChg>
        <pc:cxnChg chg="mod">
          <ac:chgData name="Tường SKHĐT" userId="ab9568c39a88b08a" providerId="LiveId" clId="{3CFF729C-C418-4D6F-90DC-A42879247EFB}" dt="2024-06-10T00:54:57.859" v="55" actId="14100"/>
          <ac:cxnSpMkLst>
            <pc:docMk/>
            <pc:sldMk cId="3612593938" sldId="2147476353"/>
            <ac:cxnSpMk id="22" creationId="{76FB1604-8EE6-1B4A-8BEC-955916948809}"/>
          </ac:cxnSpMkLst>
        </pc:cxnChg>
        <pc:cxnChg chg="mod">
          <ac:chgData name="Tường SKHĐT" userId="ab9568c39a88b08a" providerId="LiveId" clId="{3CFF729C-C418-4D6F-90DC-A42879247EFB}" dt="2024-06-10T00:55:01.997" v="57" actId="14100"/>
          <ac:cxnSpMkLst>
            <pc:docMk/>
            <pc:sldMk cId="3612593938" sldId="2147476353"/>
            <ac:cxnSpMk id="24" creationId="{4E2C09AD-1B29-015F-4185-E01171AA1855}"/>
          </ac:cxnSpMkLst>
        </pc:cxnChg>
        <pc:cxnChg chg="mod">
          <ac:chgData name="Tường SKHĐT" userId="ab9568c39a88b08a" providerId="LiveId" clId="{3CFF729C-C418-4D6F-90DC-A42879247EFB}" dt="2024-06-10T00:55:07.580" v="59" actId="14100"/>
          <ac:cxnSpMkLst>
            <pc:docMk/>
            <pc:sldMk cId="3612593938" sldId="2147476353"/>
            <ac:cxnSpMk id="26" creationId="{169C6F43-6D5B-95B4-AB42-3B41CFB5B6B7}"/>
          </ac:cxnSpMkLst>
        </pc:cxnChg>
      </pc:sldChg>
      <pc:sldChg chg="modSp mod">
        <pc:chgData name="Tường SKHĐT" userId="ab9568c39a88b08a" providerId="LiveId" clId="{3CFF729C-C418-4D6F-90DC-A42879247EFB}" dt="2024-06-10T00:56:43.746" v="81" actId="14100"/>
        <pc:sldMkLst>
          <pc:docMk/>
          <pc:sldMk cId="1961875421" sldId="2147476354"/>
        </pc:sldMkLst>
        <pc:spChg chg="mod">
          <ac:chgData name="Tường SKHĐT" userId="ab9568c39a88b08a" providerId="LiveId" clId="{3CFF729C-C418-4D6F-90DC-A42879247EFB}" dt="2024-06-10T00:56:22.997" v="73" actId="14100"/>
          <ac:spMkLst>
            <pc:docMk/>
            <pc:sldMk cId="1961875421" sldId="2147476354"/>
            <ac:spMk id="2" creationId="{80607D77-8D89-B2B8-17A1-5EC409702721}"/>
          </ac:spMkLst>
        </pc:spChg>
        <pc:spChg chg="mod">
          <ac:chgData name="Tường SKHĐT" userId="ab9568c39a88b08a" providerId="LiveId" clId="{3CFF729C-C418-4D6F-90DC-A42879247EFB}" dt="2024-06-10T00:56:19.265" v="72" actId="14100"/>
          <ac:spMkLst>
            <pc:docMk/>
            <pc:sldMk cId="1961875421" sldId="2147476354"/>
            <ac:spMk id="3" creationId="{A0D5D58A-756E-802D-A09E-1BEA6D184E77}"/>
          </ac:spMkLst>
        </pc:spChg>
        <pc:spChg chg="mod">
          <ac:chgData name="Tường SKHĐT" userId="ab9568c39a88b08a" providerId="LiveId" clId="{3CFF729C-C418-4D6F-90DC-A42879247EFB}" dt="2024-06-10T00:56:12.920" v="71" actId="14100"/>
          <ac:spMkLst>
            <pc:docMk/>
            <pc:sldMk cId="1961875421" sldId="2147476354"/>
            <ac:spMk id="4" creationId="{BBC7EEBC-AFA3-C4AC-D803-2EB717E2AF16}"/>
          </ac:spMkLst>
        </pc:spChg>
        <pc:spChg chg="mod">
          <ac:chgData name="Tường SKHĐT" userId="ab9568c39a88b08a" providerId="LiveId" clId="{3CFF729C-C418-4D6F-90DC-A42879247EFB}" dt="2024-06-10T00:56:10.232" v="70" actId="14100"/>
          <ac:spMkLst>
            <pc:docMk/>
            <pc:sldMk cId="1961875421" sldId="2147476354"/>
            <ac:spMk id="6" creationId="{81B6DC98-C123-5771-E46D-17ED3EE03739}"/>
          </ac:spMkLst>
        </pc:spChg>
        <pc:spChg chg="mod">
          <ac:chgData name="Tường SKHĐT" userId="ab9568c39a88b08a" providerId="LiveId" clId="{3CFF729C-C418-4D6F-90DC-A42879247EFB}" dt="2024-06-10T00:56:04.718" v="69" actId="1076"/>
          <ac:spMkLst>
            <pc:docMk/>
            <pc:sldMk cId="1961875421" sldId="2147476354"/>
            <ac:spMk id="16" creationId="{CD1FFBD1-4EFA-ED54-8F81-E3C9559069D4}"/>
          </ac:spMkLst>
        </pc:spChg>
        <pc:spChg chg="mod">
          <ac:chgData name="Tường SKHĐT" userId="ab9568c39a88b08a" providerId="LiveId" clId="{3CFF729C-C418-4D6F-90DC-A42879247EFB}" dt="2024-06-10T00:55:45.145" v="65" actId="14100"/>
          <ac:spMkLst>
            <pc:docMk/>
            <pc:sldMk cId="1961875421" sldId="2147476354"/>
            <ac:spMk id="719" creationId="{00000000-0000-0000-0000-000000000000}"/>
          </ac:spMkLst>
        </pc:spChg>
        <pc:spChg chg="mod">
          <ac:chgData name="Tường SKHĐT" userId="ab9568c39a88b08a" providerId="LiveId" clId="{3CFF729C-C418-4D6F-90DC-A42879247EFB}" dt="2024-06-10T00:55:35.552" v="62" actId="1076"/>
          <ac:spMkLst>
            <pc:docMk/>
            <pc:sldMk cId="1961875421" sldId="2147476354"/>
            <ac:spMk id="720" creationId="{00000000-0000-0000-0000-000000000000}"/>
          </ac:spMkLst>
        </pc:spChg>
        <pc:spChg chg="mod">
          <ac:chgData name="Tường SKHĐT" userId="ab9568c39a88b08a" providerId="LiveId" clId="{3CFF729C-C418-4D6F-90DC-A42879247EFB}" dt="2024-06-10T00:55:41.773" v="64" actId="14100"/>
          <ac:spMkLst>
            <pc:docMk/>
            <pc:sldMk cId="1961875421" sldId="2147476354"/>
            <ac:spMk id="725" creationId="{00000000-0000-0000-0000-000000000000}"/>
          </ac:spMkLst>
        </pc:spChg>
        <pc:spChg chg="mod">
          <ac:chgData name="Tường SKHĐT" userId="ab9568c39a88b08a" providerId="LiveId" clId="{3CFF729C-C418-4D6F-90DC-A42879247EFB}" dt="2024-06-10T00:55:38.165" v="63" actId="14100"/>
          <ac:spMkLst>
            <pc:docMk/>
            <pc:sldMk cId="1961875421" sldId="2147476354"/>
            <ac:spMk id="726" creationId="{00000000-0000-0000-0000-000000000000}"/>
          </ac:spMkLst>
        </pc:spChg>
        <pc:cxnChg chg="mod">
          <ac:chgData name="Tường SKHĐT" userId="ab9568c39a88b08a" providerId="LiveId" clId="{3CFF729C-C418-4D6F-90DC-A42879247EFB}" dt="2024-06-10T00:56:26.707" v="74" actId="14100"/>
          <ac:cxnSpMkLst>
            <pc:docMk/>
            <pc:sldMk cId="1961875421" sldId="2147476354"/>
            <ac:cxnSpMk id="22" creationId="{76FB1604-8EE6-1B4A-8BEC-955916948809}"/>
          </ac:cxnSpMkLst>
        </pc:cxnChg>
        <pc:cxnChg chg="mod">
          <ac:chgData name="Tường SKHĐT" userId="ab9568c39a88b08a" providerId="LiveId" clId="{3CFF729C-C418-4D6F-90DC-A42879247EFB}" dt="2024-06-10T00:56:31.474" v="76" actId="14100"/>
          <ac:cxnSpMkLst>
            <pc:docMk/>
            <pc:sldMk cId="1961875421" sldId="2147476354"/>
            <ac:cxnSpMk id="24" creationId="{4E2C09AD-1B29-015F-4185-E01171AA1855}"/>
          </ac:cxnSpMkLst>
        </pc:cxnChg>
        <pc:cxnChg chg="mod">
          <ac:chgData name="Tường SKHĐT" userId="ab9568c39a88b08a" providerId="LiveId" clId="{3CFF729C-C418-4D6F-90DC-A42879247EFB}" dt="2024-06-10T00:56:43.746" v="81" actId="14100"/>
          <ac:cxnSpMkLst>
            <pc:docMk/>
            <pc:sldMk cId="1961875421" sldId="2147476354"/>
            <ac:cxnSpMk id="26" creationId="{169C6F43-6D5B-95B4-AB42-3B41CFB5B6B7}"/>
          </ac:cxnSpMkLst>
        </pc:cxnChg>
      </pc:sldChg>
      <pc:sldChg chg="modSp mod">
        <pc:chgData name="Tường SKHĐT" userId="ab9568c39a88b08a" providerId="LiveId" clId="{3CFF729C-C418-4D6F-90DC-A42879247EFB}" dt="2024-06-10T00:55:18.927" v="60" actId="404"/>
        <pc:sldMkLst>
          <pc:docMk/>
          <pc:sldMk cId="931393927" sldId="2147476355"/>
        </pc:sldMkLst>
        <pc:graphicFrameChg chg="modGraphic">
          <ac:chgData name="Tường SKHĐT" userId="ab9568c39a88b08a" providerId="LiveId" clId="{3CFF729C-C418-4D6F-90DC-A42879247EFB}" dt="2024-06-10T00:55:18.927" v="60" actId="404"/>
          <ac:graphicFrameMkLst>
            <pc:docMk/>
            <pc:sldMk cId="931393927" sldId="2147476355"/>
            <ac:graphicFrameMk id="4" creationId="{0B0A17C3-44F8-3E65-8456-93D7E1729444}"/>
          </ac:graphicFrameMkLst>
        </pc:graphicFrameChg>
      </pc:sldChg>
      <pc:sldChg chg="modSp mod">
        <pc:chgData name="Tường SKHĐT" userId="ab9568c39a88b08a" providerId="LiveId" clId="{3CFF729C-C418-4D6F-90DC-A42879247EFB}" dt="2024-06-10T00:52:40.172" v="28" actId="403"/>
        <pc:sldMkLst>
          <pc:docMk/>
          <pc:sldMk cId="109792081" sldId="2147476365"/>
        </pc:sldMkLst>
        <pc:graphicFrameChg chg="modGraphic">
          <ac:chgData name="Tường SKHĐT" userId="ab9568c39a88b08a" providerId="LiveId" clId="{3CFF729C-C418-4D6F-90DC-A42879247EFB}" dt="2024-06-10T00:52:40.172" v="28" actId="403"/>
          <ac:graphicFrameMkLst>
            <pc:docMk/>
            <pc:sldMk cId="109792081" sldId="2147476365"/>
            <ac:graphicFrameMk id="5" creationId="{803F5A21-C851-F4CD-D6D0-98750525D970}"/>
          </ac:graphicFrameMkLst>
        </pc:graphicFrameChg>
      </pc:sldChg>
      <pc:sldChg chg="modSp mod">
        <pc:chgData name="Tường SKHĐT" userId="ab9568c39a88b08a" providerId="LiveId" clId="{3CFF729C-C418-4D6F-90DC-A42879247EFB}" dt="2024-06-10T00:53:08.363" v="33" actId="255"/>
        <pc:sldMkLst>
          <pc:docMk/>
          <pc:sldMk cId="1850515834" sldId="2147476367"/>
        </pc:sldMkLst>
        <pc:graphicFrameChg chg="mod modGraphic">
          <ac:chgData name="Tường SKHĐT" userId="ab9568c39a88b08a" providerId="LiveId" clId="{3CFF729C-C418-4D6F-90DC-A42879247EFB}" dt="2024-06-10T00:53:08.363" v="33" actId="255"/>
          <ac:graphicFrameMkLst>
            <pc:docMk/>
            <pc:sldMk cId="1850515834" sldId="2147476367"/>
            <ac:graphicFrameMk id="3" creationId="{BFEA2726-E634-6E36-58C0-B4D266574070}"/>
          </ac:graphicFrameMkLst>
        </pc:graphicFrameChg>
      </pc:sldChg>
      <pc:sldChg chg="modSp mod">
        <pc:chgData name="Tường SKHĐT" userId="ab9568c39a88b08a" providerId="LiveId" clId="{3CFF729C-C418-4D6F-90DC-A42879247EFB}" dt="2024-06-10T00:52:27.764" v="27" actId="255"/>
        <pc:sldMkLst>
          <pc:docMk/>
          <pc:sldMk cId="3761724987" sldId="2147476371"/>
        </pc:sldMkLst>
        <pc:graphicFrameChg chg="modGraphic">
          <ac:chgData name="Tường SKHĐT" userId="ab9568c39a88b08a" providerId="LiveId" clId="{3CFF729C-C418-4D6F-90DC-A42879247EFB}" dt="2024-06-10T00:52:27.764" v="27" actId="255"/>
          <ac:graphicFrameMkLst>
            <pc:docMk/>
            <pc:sldMk cId="3761724987" sldId="2147476371"/>
            <ac:graphicFrameMk id="3" creationId="{01035512-31C4-EE18-0699-E3683F741487}"/>
          </ac:graphicFrameMkLst>
        </pc:graphicFrameChg>
      </pc:sldChg>
      <pc:sldChg chg="modSp mod">
        <pc:chgData name="Tường SKHĐT" userId="ab9568c39a88b08a" providerId="LiveId" clId="{3CFF729C-C418-4D6F-90DC-A42879247EFB}" dt="2024-06-10T00:51:44.917" v="17" actId="255"/>
        <pc:sldMkLst>
          <pc:docMk/>
          <pc:sldMk cId="742878453" sldId="2147476379"/>
        </pc:sldMkLst>
        <pc:spChg chg="mod">
          <ac:chgData name="Tường SKHĐT" userId="ab9568c39a88b08a" providerId="LiveId" clId="{3CFF729C-C418-4D6F-90DC-A42879247EFB}" dt="2024-06-10T00:51:44.917" v="17" actId="255"/>
          <ac:spMkLst>
            <pc:docMk/>
            <pc:sldMk cId="742878453" sldId="2147476379"/>
            <ac:spMk id="2" creationId="{80B010A5-BE7C-125F-5306-6787FBC54788}"/>
          </ac:spMkLst>
        </pc:spChg>
      </pc:sldChg>
      <pc:sldChg chg="modSp mod">
        <pc:chgData name="Tường SKHĐT" userId="ab9568c39a88b08a" providerId="LiveId" clId="{3CFF729C-C418-4D6F-90DC-A42879247EFB}" dt="2024-06-10T00:51:09.136" v="10" actId="403"/>
        <pc:sldMkLst>
          <pc:docMk/>
          <pc:sldMk cId="981282780" sldId="2147476380"/>
        </pc:sldMkLst>
        <pc:spChg chg="mod">
          <ac:chgData name="Tường SKHĐT" userId="ab9568c39a88b08a" providerId="LiveId" clId="{3CFF729C-C418-4D6F-90DC-A42879247EFB}" dt="2024-06-10T00:51:09.136" v="10" actId="403"/>
          <ac:spMkLst>
            <pc:docMk/>
            <pc:sldMk cId="981282780" sldId="2147476380"/>
            <ac:spMk id="2" creationId="{238CF968-F5F9-238F-7A5F-34A03AE42E1B}"/>
          </ac:spMkLst>
        </pc:spChg>
        <pc:spChg chg="mod">
          <ac:chgData name="Tường SKHĐT" userId="ab9568c39a88b08a" providerId="LiveId" clId="{3CFF729C-C418-4D6F-90DC-A42879247EFB}" dt="2024-06-10T00:51:04.056" v="8" actId="14100"/>
          <ac:spMkLst>
            <pc:docMk/>
            <pc:sldMk cId="981282780" sldId="2147476380"/>
            <ac:spMk id="3" creationId="{5DE338C7-6E53-0F86-ED53-67FC923D06A8}"/>
          </ac:spMkLst>
        </pc:spChg>
      </pc:sldChg>
      <pc:sldChg chg="modSp mod">
        <pc:chgData name="Tường SKHĐT" userId="ab9568c39a88b08a" providerId="LiveId" clId="{3CFF729C-C418-4D6F-90DC-A42879247EFB}" dt="2024-06-10T00:51:26.448" v="15" actId="1076"/>
        <pc:sldMkLst>
          <pc:docMk/>
          <pc:sldMk cId="3228413205" sldId="2147476381"/>
        </pc:sldMkLst>
        <pc:spChg chg="mod">
          <ac:chgData name="Tường SKHĐT" userId="ab9568c39a88b08a" providerId="LiveId" clId="{3CFF729C-C418-4D6F-90DC-A42879247EFB}" dt="2024-06-10T00:51:26.448" v="15" actId="1076"/>
          <ac:spMkLst>
            <pc:docMk/>
            <pc:sldMk cId="3228413205" sldId="2147476381"/>
            <ac:spMk id="5" creationId="{2D7B1C94-3144-9F41-1D7D-28462A49E0A1}"/>
          </ac:spMkLst>
        </pc:spChg>
        <pc:graphicFrameChg chg="mod">
          <ac:chgData name="Tường SKHĐT" userId="ab9568c39a88b08a" providerId="LiveId" clId="{3CFF729C-C418-4D6F-90DC-A42879247EFB}" dt="2024-06-10T00:51:24.220" v="14" actId="1076"/>
          <ac:graphicFrameMkLst>
            <pc:docMk/>
            <pc:sldMk cId="3228413205" sldId="2147476381"/>
            <ac:graphicFrameMk id="4" creationId="{05525E3A-345C-05CF-789A-93E9F1CA2ECD}"/>
          </ac:graphicFrameMkLst>
        </pc:graphicFrameChg>
      </pc:sldChg>
      <pc:sldChg chg="modSp mod">
        <pc:chgData name="Tường SKHĐT" userId="ab9568c39a88b08a" providerId="LiveId" clId="{3CFF729C-C418-4D6F-90DC-A42879247EFB}" dt="2024-06-10T00:53:16.448" v="35" actId="1076"/>
        <pc:sldMkLst>
          <pc:docMk/>
          <pc:sldMk cId="448708574" sldId="2147476387"/>
        </pc:sldMkLst>
        <pc:spChg chg="mod">
          <ac:chgData name="Tường SKHĐT" userId="ab9568c39a88b08a" providerId="LiveId" clId="{3CFF729C-C418-4D6F-90DC-A42879247EFB}" dt="2024-06-10T00:53:14.150" v="34" actId="1076"/>
          <ac:spMkLst>
            <pc:docMk/>
            <pc:sldMk cId="448708574" sldId="2147476387"/>
            <ac:spMk id="9" creationId="{18AC359A-8ADF-9DAA-4CA1-F82A916F1E2E}"/>
          </ac:spMkLst>
        </pc:spChg>
        <pc:graphicFrameChg chg="mod">
          <ac:chgData name="Tường SKHĐT" userId="ab9568c39a88b08a" providerId="LiveId" clId="{3CFF729C-C418-4D6F-90DC-A42879247EFB}" dt="2024-06-10T00:53:16.448" v="35" actId="1076"/>
          <ac:graphicFrameMkLst>
            <pc:docMk/>
            <pc:sldMk cId="448708574" sldId="2147476387"/>
            <ac:graphicFrameMk id="2" creationId="{7AA30A3A-760B-5EA4-02B9-0FCA03A1628D}"/>
          </ac:graphicFrameMkLst>
        </pc:graphicFrameChg>
      </pc:sldChg>
      <pc:sldChg chg="modSp mod">
        <pc:chgData name="Tường SKHĐT" userId="ab9568c39a88b08a" providerId="LiveId" clId="{3CFF729C-C418-4D6F-90DC-A42879247EFB}" dt="2024-06-10T00:52:17.011" v="26" actId="255"/>
        <pc:sldMkLst>
          <pc:docMk/>
          <pc:sldMk cId="3116985223" sldId="2147476388"/>
        </pc:sldMkLst>
        <pc:graphicFrameChg chg="modGraphic">
          <ac:chgData name="Tường SKHĐT" userId="ab9568c39a88b08a" providerId="LiveId" clId="{3CFF729C-C418-4D6F-90DC-A42879247EFB}" dt="2024-06-10T00:52:17.011" v="26" actId="255"/>
          <ac:graphicFrameMkLst>
            <pc:docMk/>
            <pc:sldMk cId="3116985223" sldId="2147476388"/>
            <ac:graphicFrameMk id="2" creationId="{10C5F233-6621-7622-EA80-075EC4FE2515}"/>
          </ac:graphicFrameMkLst>
        </pc:graphicFrameChg>
      </pc:sldChg>
      <pc:sldChg chg="modSp mod">
        <pc:chgData name="Tường SKHĐT" userId="ab9568c39a88b08a" providerId="LiveId" clId="{3CFF729C-C418-4D6F-90DC-A42879247EFB}" dt="2024-06-10T00:52:05.182" v="25" actId="255"/>
        <pc:sldMkLst>
          <pc:docMk/>
          <pc:sldMk cId="1566863132" sldId="2147476389"/>
        </pc:sldMkLst>
        <pc:spChg chg="mod">
          <ac:chgData name="Tường SKHĐT" userId="ab9568c39a88b08a" providerId="LiveId" clId="{3CFF729C-C418-4D6F-90DC-A42879247EFB}" dt="2024-06-10T00:52:05.182" v="25" actId="255"/>
          <ac:spMkLst>
            <pc:docMk/>
            <pc:sldMk cId="1566863132" sldId="2147476389"/>
            <ac:spMk id="2" creationId="{80B010A5-BE7C-125F-5306-6787FBC54788}"/>
          </ac:spMkLst>
        </pc:spChg>
      </pc:sldChg>
      <pc:sldChg chg="modSp mod">
        <pc:chgData name="Tường SKHĐT" userId="ab9568c39a88b08a" providerId="LiveId" clId="{3CFF729C-C418-4D6F-90DC-A42879247EFB}" dt="2024-06-10T00:57:34.906" v="88" actId="255"/>
        <pc:sldMkLst>
          <pc:docMk/>
          <pc:sldMk cId="3180425127" sldId="2147476391"/>
        </pc:sldMkLst>
        <pc:spChg chg="mod">
          <ac:chgData name="Tường SKHĐT" userId="ab9568c39a88b08a" providerId="LiveId" clId="{3CFF729C-C418-4D6F-90DC-A42879247EFB}" dt="2024-06-10T00:57:34.906" v="88" actId="255"/>
          <ac:spMkLst>
            <pc:docMk/>
            <pc:sldMk cId="3180425127" sldId="2147476391"/>
            <ac:spMk id="10" creationId="{8124D21E-909E-1450-16D0-117CABF0D840}"/>
          </ac:spMkLst>
        </pc:spChg>
      </pc:sldChg>
    </pc:docChg>
  </pc:docChgLst>
  <pc:docChgLst>
    <pc:chgData name="Tường SKHĐT" userId="ab9568c39a88b08a" providerId="LiveId" clId="{765CDC44-C459-45FD-A65E-5212F0481246}"/>
    <pc:docChg chg="custSel modSld">
      <pc:chgData name="Tường SKHĐT" userId="ab9568c39a88b08a" providerId="LiveId" clId="{765CDC44-C459-45FD-A65E-5212F0481246}" dt="2024-09-09T00:56:51.642" v="943" actId="6549"/>
      <pc:docMkLst>
        <pc:docMk/>
      </pc:docMkLst>
      <pc:sldChg chg="modSp mod">
        <pc:chgData name="Tường SKHĐT" userId="ab9568c39a88b08a" providerId="LiveId" clId="{765CDC44-C459-45FD-A65E-5212F0481246}" dt="2024-09-08T09:20:14.458" v="45" actId="1076"/>
        <pc:sldMkLst>
          <pc:docMk/>
          <pc:sldMk cId="3744426745" sldId="2147473737"/>
        </pc:sldMkLst>
        <pc:graphicFrameChg chg="mod modGraphic">
          <ac:chgData name="Tường SKHĐT" userId="ab9568c39a88b08a" providerId="LiveId" clId="{765CDC44-C459-45FD-A65E-5212F0481246}" dt="2024-09-08T09:20:14.458" v="45" actId="1076"/>
          <ac:graphicFrameMkLst>
            <pc:docMk/>
            <pc:sldMk cId="3744426745" sldId="2147473737"/>
            <ac:graphicFrameMk id="3" creationId="{1243D2EC-FD70-31EF-486E-0289B57D5A19}"/>
          </ac:graphicFrameMkLst>
        </pc:graphicFrameChg>
      </pc:sldChg>
      <pc:sldChg chg="modSp mod">
        <pc:chgData name="Tường SKHĐT" userId="ab9568c39a88b08a" providerId="LiveId" clId="{765CDC44-C459-45FD-A65E-5212F0481246}" dt="2024-09-08T09:31:19.052" v="478" actId="108"/>
        <pc:sldMkLst>
          <pc:docMk/>
          <pc:sldMk cId="3752301376" sldId="2147473839"/>
        </pc:sldMkLst>
        <pc:graphicFrameChg chg="mod modGraphic">
          <ac:chgData name="Tường SKHĐT" userId="ab9568c39a88b08a" providerId="LiveId" clId="{765CDC44-C459-45FD-A65E-5212F0481246}" dt="2024-09-08T09:31:19.052" v="478" actId="108"/>
          <ac:graphicFrameMkLst>
            <pc:docMk/>
            <pc:sldMk cId="3752301376" sldId="2147473839"/>
            <ac:graphicFrameMk id="2" creationId="{F0B185C9-DBD0-38C9-8B81-82FBE8B29ED6}"/>
          </ac:graphicFrameMkLst>
        </pc:graphicFrameChg>
      </pc:sldChg>
      <pc:sldChg chg="modSp mod">
        <pc:chgData name="Tường SKHĐT" userId="ab9568c39a88b08a" providerId="LiveId" clId="{765CDC44-C459-45FD-A65E-5212F0481246}" dt="2024-09-08T09:13:42.551" v="1" actId="207"/>
        <pc:sldMkLst>
          <pc:docMk/>
          <pc:sldMk cId="3676880401" sldId="2147473856"/>
        </pc:sldMkLst>
        <pc:graphicFrameChg chg="modGraphic">
          <ac:chgData name="Tường SKHĐT" userId="ab9568c39a88b08a" providerId="LiveId" clId="{765CDC44-C459-45FD-A65E-5212F0481246}" dt="2024-09-08T09:13:42.551" v="1" actId="207"/>
          <ac:graphicFrameMkLst>
            <pc:docMk/>
            <pc:sldMk cId="3676880401" sldId="2147473856"/>
            <ac:graphicFrameMk id="2" creationId="{1134442C-139B-3E7F-C90F-829C851C3E8A}"/>
          </ac:graphicFrameMkLst>
        </pc:graphicFrameChg>
      </pc:sldChg>
      <pc:sldChg chg="modSp mod">
        <pc:chgData name="Tường SKHĐT" userId="ab9568c39a88b08a" providerId="LiveId" clId="{765CDC44-C459-45FD-A65E-5212F0481246}" dt="2024-09-09T00:56:51.642" v="943" actId="6549"/>
        <pc:sldMkLst>
          <pc:docMk/>
          <pc:sldMk cId="667538659" sldId="2147473909"/>
        </pc:sldMkLst>
        <pc:graphicFrameChg chg="modGraphic">
          <ac:chgData name="Tường SKHĐT" userId="ab9568c39a88b08a" providerId="LiveId" clId="{765CDC44-C459-45FD-A65E-5212F0481246}" dt="2024-09-09T00:56:51.642" v="943" actId="6549"/>
          <ac:graphicFrameMkLst>
            <pc:docMk/>
            <pc:sldMk cId="667538659" sldId="2147473909"/>
            <ac:graphicFrameMk id="6" creationId="{47027231-95EF-C8CE-4215-B126B807487B}"/>
          </ac:graphicFrameMkLst>
        </pc:graphicFrameChg>
      </pc:sldChg>
      <pc:sldChg chg="modSp mod">
        <pc:chgData name="Tường SKHĐT" userId="ab9568c39a88b08a" providerId="LiveId" clId="{765CDC44-C459-45FD-A65E-5212F0481246}" dt="2024-09-08T09:29:37.179" v="473" actId="20577"/>
        <pc:sldMkLst>
          <pc:docMk/>
          <pc:sldMk cId="2446367148" sldId="2147476279"/>
        </pc:sldMkLst>
        <pc:graphicFrameChg chg="modGraphic">
          <ac:chgData name="Tường SKHĐT" userId="ab9568c39a88b08a" providerId="LiveId" clId="{765CDC44-C459-45FD-A65E-5212F0481246}" dt="2024-09-08T09:29:37.179" v="473" actId="20577"/>
          <ac:graphicFrameMkLst>
            <pc:docMk/>
            <pc:sldMk cId="2446367148" sldId="2147476279"/>
            <ac:graphicFrameMk id="8" creationId="{B5E5335D-2EED-82AF-3A59-FAE8BB94EAE1}"/>
          </ac:graphicFrameMkLst>
        </pc:graphicFrameChg>
      </pc:sldChg>
      <pc:sldChg chg="addSp delSp modSp mod">
        <pc:chgData name="Tường SKHĐT" userId="ab9568c39a88b08a" providerId="LiveId" clId="{765CDC44-C459-45FD-A65E-5212F0481246}" dt="2024-09-08T09:43:15.107" v="519" actId="20577"/>
        <pc:sldMkLst>
          <pc:docMk/>
          <pc:sldMk cId="1248626345" sldId="2147476331"/>
        </pc:sldMkLst>
        <pc:spChg chg="del">
          <ac:chgData name="Tường SKHĐT" userId="ab9568c39a88b08a" providerId="LiveId" clId="{765CDC44-C459-45FD-A65E-5212F0481246}" dt="2024-09-08T09:39:56.251" v="491" actId="21"/>
          <ac:spMkLst>
            <pc:docMk/>
            <pc:sldMk cId="1248626345" sldId="2147476331"/>
            <ac:spMk id="3" creationId="{3A70D73C-17F9-BE96-E1D3-7B75A45E3CE6}"/>
          </ac:spMkLst>
        </pc:spChg>
        <pc:spChg chg="del">
          <ac:chgData name="Tường SKHĐT" userId="ab9568c39a88b08a" providerId="LiveId" clId="{765CDC44-C459-45FD-A65E-5212F0481246}" dt="2024-09-08T09:41:57.280" v="500" actId="21"/>
          <ac:spMkLst>
            <pc:docMk/>
            <pc:sldMk cId="1248626345" sldId="2147476331"/>
            <ac:spMk id="4" creationId="{98C82D57-335C-E497-BD71-73C8F77963D7}"/>
          </ac:spMkLst>
        </pc:spChg>
        <pc:spChg chg="del">
          <ac:chgData name="Tường SKHĐT" userId="ab9568c39a88b08a" providerId="LiveId" clId="{765CDC44-C459-45FD-A65E-5212F0481246}" dt="2024-09-08T09:42:00.138" v="501" actId="21"/>
          <ac:spMkLst>
            <pc:docMk/>
            <pc:sldMk cId="1248626345" sldId="2147476331"/>
            <ac:spMk id="5" creationId="{2E34B4FA-B37F-31A7-4AD6-68688AF4C763}"/>
          </ac:spMkLst>
        </pc:spChg>
        <pc:spChg chg="add mod">
          <ac:chgData name="Tường SKHĐT" userId="ab9568c39a88b08a" providerId="LiveId" clId="{765CDC44-C459-45FD-A65E-5212F0481246}" dt="2024-09-08T09:41:48.954" v="498" actId="20577"/>
          <ac:spMkLst>
            <pc:docMk/>
            <pc:sldMk cId="1248626345" sldId="2147476331"/>
            <ac:spMk id="6" creationId="{2D239E81-5F60-A004-B5DE-4DDD82429E42}"/>
          </ac:spMkLst>
        </pc:spChg>
        <pc:spChg chg="add mod">
          <ac:chgData name="Tường SKHĐT" userId="ab9568c39a88b08a" providerId="LiveId" clId="{765CDC44-C459-45FD-A65E-5212F0481246}" dt="2024-09-08T09:42:16.873" v="510" actId="20577"/>
          <ac:spMkLst>
            <pc:docMk/>
            <pc:sldMk cId="1248626345" sldId="2147476331"/>
            <ac:spMk id="8" creationId="{37BE08AA-6F91-DE9E-C585-F224B1DC16C2}"/>
          </ac:spMkLst>
        </pc:spChg>
        <pc:spChg chg="add mod">
          <ac:chgData name="Tường SKHĐT" userId="ab9568c39a88b08a" providerId="LiveId" clId="{765CDC44-C459-45FD-A65E-5212F0481246}" dt="2024-09-08T09:43:15.107" v="519" actId="20577"/>
          <ac:spMkLst>
            <pc:docMk/>
            <pc:sldMk cId="1248626345" sldId="2147476331"/>
            <ac:spMk id="9" creationId="{9DA70A50-FDEF-EDBC-E266-4DB150551DD2}"/>
          </ac:spMkLst>
        </pc:spChg>
        <pc:spChg chg="mod">
          <ac:chgData name="Tường SKHĐT" userId="ab9568c39a88b08a" providerId="LiveId" clId="{765CDC44-C459-45FD-A65E-5212F0481246}" dt="2024-09-08T09:41:53.874" v="499" actId="1076"/>
          <ac:spMkLst>
            <pc:docMk/>
            <pc:sldMk cId="1248626345" sldId="2147476331"/>
            <ac:spMk id="37" creationId="{A633A4AB-4B54-9DFF-1D3F-EE9B0A4D52DA}"/>
          </ac:spMkLst>
        </pc:spChg>
      </pc:sldChg>
      <pc:sldChg chg="addSp modSp mod">
        <pc:chgData name="Tường SKHĐT" userId="ab9568c39a88b08a" providerId="LiveId" clId="{765CDC44-C459-45FD-A65E-5212F0481246}" dt="2024-09-08T09:51:29.852" v="724" actId="14100"/>
        <pc:sldMkLst>
          <pc:docMk/>
          <pc:sldMk cId="1453076751" sldId="2147476333"/>
        </pc:sldMkLst>
        <pc:graphicFrameChg chg="mod modGraphic">
          <ac:chgData name="Tường SKHĐT" userId="ab9568c39a88b08a" providerId="LiveId" clId="{765CDC44-C459-45FD-A65E-5212F0481246}" dt="2024-09-08T09:50:03.567" v="717" actId="113"/>
          <ac:graphicFrameMkLst>
            <pc:docMk/>
            <pc:sldMk cId="1453076751" sldId="2147476333"/>
            <ac:graphicFrameMk id="2" creationId="{207C86B0-DBF4-FD20-221B-BD96FD50EA79}"/>
          </ac:graphicFrameMkLst>
        </pc:graphicFrameChg>
        <pc:picChg chg="mod">
          <ac:chgData name="Tường SKHĐT" userId="ab9568c39a88b08a" providerId="LiveId" clId="{765CDC44-C459-45FD-A65E-5212F0481246}" dt="2024-09-08T09:50:06.801" v="718" actId="14100"/>
          <ac:picMkLst>
            <pc:docMk/>
            <pc:sldMk cId="1453076751" sldId="2147476333"/>
            <ac:picMk id="4" creationId="{33A9E088-4893-6619-AAB0-AD119CC1C118}"/>
          </ac:picMkLst>
        </pc:picChg>
        <pc:picChg chg="add mod">
          <ac:chgData name="Tường SKHĐT" userId="ab9568c39a88b08a" providerId="LiveId" clId="{765CDC44-C459-45FD-A65E-5212F0481246}" dt="2024-09-08T09:51:29.852" v="724" actId="14100"/>
          <ac:picMkLst>
            <pc:docMk/>
            <pc:sldMk cId="1453076751" sldId="2147476333"/>
            <ac:picMk id="5" creationId="{D40E45A7-9131-7BA1-62A8-B56F012E15EB}"/>
          </ac:picMkLst>
        </pc:picChg>
      </pc:sldChg>
      <pc:sldChg chg="modSp mod">
        <pc:chgData name="Tường SKHĐT" userId="ab9568c39a88b08a" providerId="LiveId" clId="{765CDC44-C459-45FD-A65E-5212F0481246}" dt="2024-09-08T09:48:55.617" v="705" actId="1076"/>
        <pc:sldMkLst>
          <pc:docMk/>
          <pc:sldMk cId="3655630329" sldId="2147476337"/>
        </pc:sldMkLst>
        <pc:spChg chg="mod">
          <ac:chgData name="Tường SKHĐT" userId="ab9568c39a88b08a" providerId="LiveId" clId="{765CDC44-C459-45FD-A65E-5212F0481246}" dt="2024-09-08T09:48:55.617" v="705" actId="1076"/>
          <ac:spMkLst>
            <pc:docMk/>
            <pc:sldMk cId="3655630329" sldId="2147476337"/>
            <ac:spMk id="3" creationId="{B0E1E633-D255-1218-5C50-869F2AB0F13A}"/>
          </ac:spMkLst>
        </pc:spChg>
      </pc:sldChg>
      <pc:sldChg chg="modSp">
        <pc:chgData name="Tường SKHĐT" userId="ab9568c39a88b08a" providerId="LiveId" clId="{765CDC44-C459-45FD-A65E-5212F0481246}" dt="2024-09-08T09:33:22.677" v="490" actId="20577"/>
        <pc:sldMkLst>
          <pc:docMk/>
          <pc:sldMk cId="1520649457" sldId="2147476339"/>
        </pc:sldMkLst>
        <pc:graphicFrameChg chg="mod">
          <ac:chgData name="Tường SKHĐT" userId="ab9568c39a88b08a" providerId="LiveId" clId="{765CDC44-C459-45FD-A65E-5212F0481246}" dt="2024-09-08T09:33:22.677" v="490" actId="20577"/>
          <ac:graphicFrameMkLst>
            <pc:docMk/>
            <pc:sldMk cId="1520649457" sldId="2147476339"/>
            <ac:graphicFrameMk id="2" creationId="{E51302D5-F56B-B44A-4B39-242555EDA128}"/>
          </ac:graphicFrameMkLst>
        </pc:graphicFrameChg>
      </pc:sldChg>
      <pc:sldChg chg="modSp mod">
        <pc:chgData name="Tường SKHĐT" userId="ab9568c39a88b08a" providerId="LiveId" clId="{765CDC44-C459-45FD-A65E-5212F0481246}" dt="2024-09-08T09:54:08.659" v="899" actId="20577"/>
        <pc:sldMkLst>
          <pc:docMk/>
          <pc:sldMk cId="3203912969" sldId="2147476341"/>
        </pc:sldMkLst>
        <pc:spChg chg="mod">
          <ac:chgData name="Tường SKHĐT" userId="ab9568c39a88b08a" providerId="LiveId" clId="{765CDC44-C459-45FD-A65E-5212F0481246}" dt="2024-09-08T09:54:08.659" v="899" actId="20577"/>
          <ac:spMkLst>
            <pc:docMk/>
            <pc:sldMk cId="3203912969" sldId="2147476341"/>
            <ac:spMk id="40963" creationId="{A7AC515C-C3EC-B8A0-D33F-FD85E6854517}"/>
          </ac:spMkLst>
        </pc:spChg>
      </pc:sldChg>
      <pc:sldChg chg="modSp mod">
        <pc:chgData name="Tường SKHĐT" userId="ab9568c39a88b08a" providerId="LiveId" clId="{765CDC44-C459-45FD-A65E-5212F0481246}" dt="2024-09-08T09:45:31.236" v="619" actId="20577"/>
        <pc:sldMkLst>
          <pc:docMk/>
          <pc:sldMk cId="4127341231" sldId="2147476344"/>
        </pc:sldMkLst>
        <pc:spChg chg="mod">
          <ac:chgData name="Tường SKHĐT" userId="ab9568c39a88b08a" providerId="LiveId" clId="{765CDC44-C459-45FD-A65E-5212F0481246}" dt="2024-09-08T09:45:31.236" v="619" actId="20577"/>
          <ac:spMkLst>
            <pc:docMk/>
            <pc:sldMk cId="4127341231" sldId="2147476344"/>
            <ac:spMk id="40963" creationId="{A7AC515C-C3EC-B8A0-D33F-FD85E6854517}"/>
          </ac:spMkLst>
        </pc:spChg>
      </pc:sldChg>
      <pc:sldChg chg="modSp mod">
        <pc:chgData name="Tường SKHĐT" userId="ab9568c39a88b08a" providerId="LiveId" clId="{765CDC44-C459-45FD-A65E-5212F0481246}" dt="2024-09-08T09:14:40.298" v="4" actId="20577"/>
        <pc:sldMkLst>
          <pc:docMk/>
          <pc:sldMk cId="109792081" sldId="2147476365"/>
        </pc:sldMkLst>
        <pc:graphicFrameChg chg="modGraphic">
          <ac:chgData name="Tường SKHĐT" userId="ab9568c39a88b08a" providerId="LiveId" clId="{765CDC44-C459-45FD-A65E-5212F0481246}" dt="2024-09-08T09:14:40.298" v="4" actId="20577"/>
          <ac:graphicFrameMkLst>
            <pc:docMk/>
            <pc:sldMk cId="109792081" sldId="2147476365"/>
            <ac:graphicFrameMk id="5" creationId="{803F5A21-C851-F4CD-D6D0-98750525D970}"/>
          </ac:graphicFrameMkLst>
        </pc:graphicFrameChg>
      </pc:sldChg>
      <pc:sldChg chg="modSp mod">
        <pc:chgData name="Tường SKHĐT" userId="ab9568c39a88b08a" providerId="LiveId" clId="{765CDC44-C459-45FD-A65E-5212F0481246}" dt="2024-09-08T09:32:02.506" v="485" actId="20577"/>
        <pc:sldMkLst>
          <pc:docMk/>
          <pc:sldMk cId="1660331851" sldId="2147476385"/>
        </pc:sldMkLst>
        <pc:graphicFrameChg chg="modGraphic">
          <ac:chgData name="Tường SKHĐT" userId="ab9568c39a88b08a" providerId="LiveId" clId="{765CDC44-C459-45FD-A65E-5212F0481246}" dt="2024-09-08T09:32:02.506" v="485" actId="20577"/>
          <ac:graphicFrameMkLst>
            <pc:docMk/>
            <pc:sldMk cId="1660331851" sldId="2147476385"/>
            <ac:graphicFrameMk id="4" creationId="{9A682E59-E179-2A58-D3F5-0E52C56EEFF2}"/>
          </ac:graphicFrameMkLst>
        </pc:graphicFrameChg>
      </pc:sldChg>
    </pc:docChg>
  </pc:docChgLst>
  <pc:docChgLst>
    <pc:chgData name="Tường SKHĐT" userId="ab9568c39a88b08a" providerId="LiveId" clId="{2553F581-76D0-41DA-9C36-A9EDD3386FDB}"/>
    <pc:docChg chg="undo custSel addSld delSld modSld">
      <pc:chgData name="Tường SKHĐT" userId="ab9568c39a88b08a" providerId="LiveId" clId="{2553F581-76D0-41DA-9C36-A9EDD3386FDB}" dt="2024-07-30T09:09:15.245" v="7504" actId="108"/>
      <pc:docMkLst>
        <pc:docMk/>
      </pc:docMkLst>
      <pc:sldChg chg="modSp mod">
        <pc:chgData name="Tường SKHĐT" userId="ab9568c39a88b08a" providerId="LiveId" clId="{2553F581-76D0-41DA-9C36-A9EDD3386FDB}" dt="2024-07-29T08:42:13.591" v="5384" actId="14100"/>
        <pc:sldMkLst>
          <pc:docMk/>
          <pc:sldMk cId="3371819825" sldId="2147473466"/>
        </pc:sldMkLst>
        <pc:spChg chg="mod">
          <ac:chgData name="Tường SKHĐT" userId="ab9568c39a88b08a" providerId="LiveId" clId="{2553F581-76D0-41DA-9C36-A9EDD3386FDB}" dt="2024-07-29T08:42:13.591" v="5384" actId="14100"/>
          <ac:spMkLst>
            <pc:docMk/>
            <pc:sldMk cId="3371819825" sldId="2147473466"/>
            <ac:spMk id="3" creationId="{081F7088-9928-7396-D267-659762DCD728}"/>
          </ac:spMkLst>
        </pc:spChg>
      </pc:sldChg>
      <pc:sldChg chg="modSp mod">
        <pc:chgData name="Tường SKHĐT" userId="ab9568c39a88b08a" providerId="LiveId" clId="{2553F581-76D0-41DA-9C36-A9EDD3386FDB}" dt="2024-07-28T09:01:35.786" v="1079" actId="255"/>
        <pc:sldMkLst>
          <pc:docMk/>
          <pc:sldMk cId="3788652331" sldId="2147473664"/>
        </pc:sldMkLst>
        <pc:graphicFrameChg chg="mod modGraphic">
          <ac:chgData name="Tường SKHĐT" userId="ab9568c39a88b08a" providerId="LiveId" clId="{2553F581-76D0-41DA-9C36-A9EDD3386FDB}" dt="2024-07-28T09:01:35.786" v="1079" actId="255"/>
          <ac:graphicFrameMkLst>
            <pc:docMk/>
            <pc:sldMk cId="3788652331" sldId="2147473664"/>
            <ac:graphicFrameMk id="8" creationId="{B5E5335D-2EED-82AF-3A59-FAE8BB94EAE1}"/>
          </ac:graphicFrameMkLst>
        </pc:graphicFrameChg>
      </pc:sldChg>
      <pc:sldChg chg="modSp mod">
        <pc:chgData name="Tường SKHĐT" userId="ab9568c39a88b08a" providerId="LiveId" clId="{2553F581-76D0-41DA-9C36-A9EDD3386FDB}" dt="2024-07-28T10:05:32.222" v="2095" actId="20577"/>
        <pc:sldMkLst>
          <pc:docMk/>
          <pc:sldMk cId="293803616" sldId="2147473681"/>
        </pc:sldMkLst>
        <pc:graphicFrameChg chg="mod modGraphic">
          <ac:chgData name="Tường SKHĐT" userId="ab9568c39a88b08a" providerId="LiveId" clId="{2553F581-76D0-41DA-9C36-A9EDD3386FDB}" dt="2024-07-28T10:05:32.222" v="2095" actId="20577"/>
          <ac:graphicFrameMkLst>
            <pc:docMk/>
            <pc:sldMk cId="293803616" sldId="2147473681"/>
            <ac:graphicFrameMk id="8" creationId="{B5E5335D-2EED-82AF-3A59-FAE8BB94EAE1}"/>
          </ac:graphicFrameMkLst>
        </pc:graphicFrameChg>
      </pc:sldChg>
      <pc:sldChg chg="modSp mod">
        <pc:chgData name="Tường SKHĐT" userId="ab9568c39a88b08a" providerId="LiveId" clId="{2553F581-76D0-41DA-9C36-A9EDD3386FDB}" dt="2024-07-28T09:09:45.614" v="1280" actId="20577"/>
        <pc:sldMkLst>
          <pc:docMk/>
          <pc:sldMk cId="3744426745" sldId="2147473737"/>
        </pc:sldMkLst>
        <pc:graphicFrameChg chg="mod modGraphic">
          <ac:chgData name="Tường SKHĐT" userId="ab9568c39a88b08a" providerId="LiveId" clId="{2553F581-76D0-41DA-9C36-A9EDD3386FDB}" dt="2024-07-28T09:09:45.614" v="1280" actId="20577"/>
          <ac:graphicFrameMkLst>
            <pc:docMk/>
            <pc:sldMk cId="3744426745" sldId="2147473737"/>
            <ac:graphicFrameMk id="3" creationId="{1243D2EC-FD70-31EF-486E-0289B57D5A19}"/>
          </ac:graphicFrameMkLst>
        </pc:graphicFrameChg>
      </pc:sldChg>
      <pc:sldChg chg="del">
        <pc:chgData name="Tường SKHĐT" userId="ab9568c39a88b08a" providerId="LiveId" clId="{2553F581-76D0-41DA-9C36-A9EDD3386FDB}" dt="2024-07-28T09:27:08.462" v="1472" actId="2696"/>
        <pc:sldMkLst>
          <pc:docMk/>
          <pc:sldMk cId="2148431958" sldId="2147473749"/>
        </pc:sldMkLst>
      </pc:sldChg>
      <pc:sldChg chg="addSp delSp modSp mod">
        <pc:chgData name="Tường SKHĐT" userId="ab9568c39a88b08a" providerId="LiveId" clId="{2553F581-76D0-41DA-9C36-A9EDD3386FDB}" dt="2024-07-29T09:45:56.146" v="6950" actId="20577"/>
        <pc:sldMkLst>
          <pc:docMk/>
          <pc:sldMk cId="374992807" sldId="2147473797"/>
        </pc:sldMkLst>
        <pc:graphicFrameChg chg="mod modGraphic">
          <ac:chgData name="Tường SKHĐT" userId="ab9568c39a88b08a" providerId="LiveId" clId="{2553F581-76D0-41DA-9C36-A9EDD3386FDB}" dt="2024-07-28T10:36:42.070" v="3002" actId="1076"/>
          <ac:graphicFrameMkLst>
            <pc:docMk/>
            <pc:sldMk cId="374992807" sldId="2147473797"/>
            <ac:graphicFrameMk id="2" creationId="{0DCEDBE7-5717-07DB-A45E-C98816171781}"/>
          </ac:graphicFrameMkLst>
        </pc:graphicFrameChg>
        <pc:graphicFrameChg chg="mod modGraphic">
          <ac:chgData name="Tường SKHĐT" userId="ab9568c39a88b08a" providerId="LiveId" clId="{2553F581-76D0-41DA-9C36-A9EDD3386FDB}" dt="2024-07-29T09:05:20.579" v="6771" actId="14100"/>
          <ac:graphicFrameMkLst>
            <pc:docMk/>
            <pc:sldMk cId="374992807" sldId="2147473797"/>
            <ac:graphicFrameMk id="5" creationId="{623C9657-954D-219B-C03C-7393E8600955}"/>
          </ac:graphicFrameMkLst>
        </pc:graphicFrameChg>
        <pc:graphicFrameChg chg="mod modGraphic">
          <ac:chgData name="Tường SKHĐT" userId="ab9568c39a88b08a" providerId="LiveId" clId="{2553F581-76D0-41DA-9C36-A9EDD3386FDB}" dt="2024-07-29T09:45:56.146" v="6950" actId="20577"/>
          <ac:graphicFrameMkLst>
            <pc:docMk/>
            <pc:sldMk cId="374992807" sldId="2147473797"/>
            <ac:graphicFrameMk id="7" creationId="{8C111DB2-3155-8868-4AD6-91C52E56A6E9}"/>
          </ac:graphicFrameMkLst>
        </pc:graphicFrameChg>
        <pc:picChg chg="add del mod">
          <ac:chgData name="Tường SKHĐT" userId="ab9568c39a88b08a" providerId="LiveId" clId="{2553F581-76D0-41DA-9C36-A9EDD3386FDB}" dt="2024-07-28T10:36:43.498" v="3005"/>
          <ac:picMkLst>
            <pc:docMk/>
            <pc:sldMk cId="374992807" sldId="2147473797"/>
            <ac:picMk id="6" creationId="{9B3F92FD-428D-5576-1197-F90194732B0A}"/>
          </ac:picMkLst>
        </pc:picChg>
      </pc:sldChg>
      <pc:sldChg chg="modSp mod">
        <pc:chgData name="Tường SKHĐT" userId="ab9568c39a88b08a" providerId="LiveId" clId="{2553F581-76D0-41DA-9C36-A9EDD3386FDB}" dt="2024-07-29T04:21:04.501" v="3712" actId="1035"/>
        <pc:sldMkLst>
          <pc:docMk/>
          <pc:sldMk cId="1957643202" sldId="2147473838"/>
        </pc:sldMkLst>
        <pc:graphicFrameChg chg="mod modGraphic">
          <ac:chgData name="Tường SKHĐT" userId="ab9568c39a88b08a" providerId="LiveId" clId="{2553F581-76D0-41DA-9C36-A9EDD3386FDB}" dt="2024-07-29T04:21:04.501" v="3712" actId="1035"/>
          <ac:graphicFrameMkLst>
            <pc:docMk/>
            <pc:sldMk cId="1957643202" sldId="2147473838"/>
            <ac:graphicFrameMk id="2" creationId="{4FAC96EA-815E-08FC-268F-CC10366A0D60}"/>
          </ac:graphicFrameMkLst>
        </pc:graphicFrameChg>
      </pc:sldChg>
      <pc:sldChg chg="modSp mod">
        <pc:chgData name="Tường SKHĐT" userId="ab9568c39a88b08a" providerId="LiveId" clId="{2553F581-76D0-41DA-9C36-A9EDD3386FDB}" dt="2024-07-29T04:21:41.829" v="3717" actId="255"/>
        <pc:sldMkLst>
          <pc:docMk/>
          <pc:sldMk cId="3752301376" sldId="2147473839"/>
        </pc:sldMkLst>
        <pc:graphicFrameChg chg="mod modGraphic">
          <ac:chgData name="Tường SKHĐT" userId="ab9568c39a88b08a" providerId="LiveId" clId="{2553F581-76D0-41DA-9C36-A9EDD3386FDB}" dt="2024-07-29T04:21:41.829" v="3717" actId="255"/>
          <ac:graphicFrameMkLst>
            <pc:docMk/>
            <pc:sldMk cId="3752301376" sldId="2147473839"/>
            <ac:graphicFrameMk id="4" creationId="{BF1C4878-6820-95DC-851B-F1932E017741}"/>
          </ac:graphicFrameMkLst>
        </pc:graphicFrameChg>
      </pc:sldChg>
      <pc:sldChg chg="delSp modSp mod">
        <pc:chgData name="Tường SKHĐT" userId="ab9568c39a88b08a" providerId="LiveId" clId="{2553F581-76D0-41DA-9C36-A9EDD3386FDB}" dt="2024-07-28T08:34:44.249" v="49" actId="14100"/>
        <pc:sldMkLst>
          <pc:docMk/>
          <pc:sldMk cId="3676880401" sldId="2147473856"/>
        </pc:sldMkLst>
        <pc:graphicFrameChg chg="del">
          <ac:chgData name="Tường SKHĐT" userId="ab9568c39a88b08a" providerId="LiveId" clId="{2553F581-76D0-41DA-9C36-A9EDD3386FDB}" dt="2024-07-28T08:33:35.488" v="29" actId="21"/>
          <ac:graphicFrameMkLst>
            <pc:docMk/>
            <pc:sldMk cId="3676880401" sldId="2147473856"/>
            <ac:graphicFrameMk id="2" creationId="{D1AA13AA-2B90-AF83-51D2-B4F52FC27950}"/>
          </ac:graphicFrameMkLst>
        </pc:graphicFrameChg>
        <pc:graphicFrameChg chg="mod modGraphic">
          <ac:chgData name="Tường SKHĐT" userId="ab9568c39a88b08a" providerId="LiveId" clId="{2553F581-76D0-41DA-9C36-A9EDD3386FDB}" dt="2024-07-28T08:34:44.249" v="49" actId="14100"/>
          <ac:graphicFrameMkLst>
            <pc:docMk/>
            <pc:sldMk cId="3676880401" sldId="2147473856"/>
            <ac:graphicFrameMk id="3" creationId="{64961399-46FB-6B56-E9B9-7F4C19779799}"/>
          </ac:graphicFrameMkLst>
        </pc:graphicFrameChg>
      </pc:sldChg>
      <pc:sldChg chg="add">
        <pc:chgData name="Tường SKHĐT" userId="ab9568c39a88b08a" providerId="LiveId" clId="{2553F581-76D0-41DA-9C36-A9EDD3386FDB}" dt="2024-07-29T04:26:56.010" v="4112"/>
        <pc:sldMkLst>
          <pc:docMk/>
          <pc:sldMk cId="1368355341" sldId="2147473873"/>
        </pc:sldMkLst>
      </pc:sldChg>
      <pc:sldChg chg="addSp modSp mod">
        <pc:chgData name="Tường SKHĐT" userId="ab9568c39a88b08a" providerId="LiveId" clId="{2553F581-76D0-41DA-9C36-A9EDD3386FDB}" dt="2024-07-29T08:12:09.199" v="5252" actId="20577"/>
        <pc:sldMkLst>
          <pc:docMk/>
          <pc:sldMk cId="667538659" sldId="2147473909"/>
        </pc:sldMkLst>
        <pc:graphicFrameChg chg="add mod modGraphic">
          <ac:chgData name="Tường SKHĐT" userId="ab9568c39a88b08a" providerId="LiveId" clId="{2553F581-76D0-41DA-9C36-A9EDD3386FDB}" dt="2024-07-28T09:04:53.767" v="1206" actId="113"/>
          <ac:graphicFrameMkLst>
            <pc:docMk/>
            <pc:sldMk cId="667538659" sldId="2147473909"/>
            <ac:graphicFrameMk id="4" creationId="{B54762F8-D59B-F506-13D2-5AC476C60556}"/>
          </ac:graphicFrameMkLst>
        </pc:graphicFrameChg>
        <pc:graphicFrameChg chg="mod modGraphic">
          <ac:chgData name="Tường SKHĐT" userId="ab9568c39a88b08a" providerId="LiveId" clId="{2553F581-76D0-41DA-9C36-A9EDD3386FDB}" dt="2024-07-29T08:12:09.199" v="5252" actId="20577"/>
          <ac:graphicFrameMkLst>
            <pc:docMk/>
            <pc:sldMk cId="667538659" sldId="2147473909"/>
            <ac:graphicFrameMk id="6" creationId="{47027231-95EF-C8CE-4215-B126B807487B}"/>
          </ac:graphicFrameMkLst>
        </pc:graphicFrameChg>
        <pc:picChg chg="add mod">
          <ac:chgData name="Tường SKHĐT" userId="ab9568c39a88b08a" providerId="LiveId" clId="{2553F581-76D0-41DA-9C36-A9EDD3386FDB}" dt="2024-07-28T09:04:40.764" v="1202" actId="1076"/>
          <ac:picMkLst>
            <pc:docMk/>
            <pc:sldMk cId="667538659" sldId="2147473909"/>
            <ac:picMk id="3" creationId="{ECEDE817-4CE3-213E-6426-CAED19BA27D8}"/>
          </ac:picMkLst>
        </pc:picChg>
      </pc:sldChg>
      <pc:sldChg chg="modSp add mod">
        <pc:chgData name="Tường SKHĐT" userId="ab9568c39a88b08a" providerId="LiveId" clId="{2553F581-76D0-41DA-9C36-A9EDD3386FDB}" dt="2024-07-28T09:19:57.581" v="1414" actId="14100"/>
        <pc:sldMkLst>
          <pc:docMk/>
          <pc:sldMk cId="1113046406" sldId="2147476274"/>
        </pc:sldMkLst>
        <pc:spChg chg="mod">
          <ac:chgData name="Tường SKHĐT" userId="ab9568c39a88b08a" providerId="LiveId" clId="{2553F581-76D0-41DA-9C36-A9EDD3386FDB}" dt="2024-07-28T09:15:34.671" v="1291" actId="2711"/>
          <ac:spMkLst>
            <pc:docMk/>
            <pc:sldMk cId="1113046406" sldId="2147476274"/>
            <ac:spMk id="6" creationId="{81D40E1E-E472-56C2-7A52-1D68B78E001A}"/>
          </ac:spMkLst>
        </pc:spChg>
        <pc:spChg chg="mod">
          <ac:chgData name="Tường SKHĐT" userId="ab9568c39a88b08a" providerId="LiveId" clId="{2553F581-76D0-41DA-9C36-A9EDD3386FDB}" dt="2024-07-28T09:15:28.875" v="1288" actId="14100"/>
          <ac:spMkLst>
            <pc:docMk/>
            <pc:sldMk cId="1113046406" sldId="2147476274"/>
            <ac:spMk id="12" creationId="{9770937D-1377-CC7E-CF4C-63302C488F3E}"/>
          </ac:spMkLst>
        </pc:spChg>
        <pc:graphicFrameChg chg="mod modGraphic">
          <ac:chgData name="Tường SKHĐT" userId="ab9568c39a88b08a" providerId="LiveId" clId="{2553F581-76D0-41DA-9C36-A9EDD3386FDB}" dt="2024-07-28T09:19:57.581" v="1414" actId="14100"/>
          <ac:graphicFrameMkLst>
            <pc:docMk/>
            <pc:sldMk cId="1113046406" sldId="2147476274"/>
            <ac:graphicFrameMk id="8" creationId="{B5E5335D-2EED-82AF-3A59-FAE8BB94EAE1}"/>
          </ac:graphicFrameMkLst>
        </pc:graphicFrameChg>
      </pc:sldChg>
      <pc:sldChg chg="modSp mod">
        <pc:chgData name="Tường SKHĐT" userId="ab9568c39a88b08a" providerId="LiveId" clId="{2553F581-76D0-41DA-9C36-A9EDD3386FDB}" dt="2024-07-28T11:01:25.279" v="3537" actId="1076"/>
        <pc:sldMkLst>
          <pc:docMk/>
          <pc:sldMk cId="2446367148" sldId="2147476279"/>
        </pc:sldMkLst>
        <pc:graphicFrameChg chg="mod modGraphic">
          <ac:chgData name="Tường SKHĐT" userId="ab9568c39a88b08a" providerId="LiveId" clId="{2553F581-76D0-41DA-9C36-A9EDD3386FDB}" dt="2024-07-28T11:01:25.279" v="3537" actId="1076"/>
          <ac:graphicFrameMkLst>
            <pc:docMk/>
            <pc:sldMk cId="2446367148" sldId="2147476279"/>
            <ac:graphicFrameMk id="8" creationId="{B5E5335D-2EED-82AF-3A59-FAE8BB94EAE1}"/>
          </ac:graphicFrameMkLst>
        </pc:graphicFrameChg>
      </pc:sldChg>
      <pc:sldChg chg="addSp delSp modSp mod">
        <pc:chgData name="Tường SKHĐT" userId="ab9568c39a88b08a" providerId="LiveId" clId="{2553F581-76D0-41DA-9C36-A9EDD3386FDB}" dt="2024-07-28T10:16:18.253" v="2578" actId="20577"/>
        <pc:sldMkLst>
          <pc:docMk/>
          <pc:sldMk cId="2587634274" sldId="2147476283"/>
        </pc:sldMkLst>
        <pc:graphicFrameChg chg="mod modGraphic">
          <ac:chgData name="Tường SKHĐT" userId="ab9568c39a88b08a" providerId="LiveId" clId="{2553F581-76D0-41DA-9C36-A9EDD3386FDB}" dt="2024-07-28T10:16:18.253" v="2578" actId="20577"/>
          <ac:graphicFrameMkLst>
            <pc:docMk/>
            <pc:sldMk cId="2587634274" sldId="2147476283"/>
            <ac:graphicFrameMk id="3" creationId="{0B2274AF-63B0-4ECE-D2AB-7AE7B50BCD17}"/>
          </ac:graphicFrameMkLst>
        </pc:graphicFrameChg>
        <pc:graphicFrameChg chg="del">
          <ac:chgData name="Tường SKHĐT" userId="ab9568c39a88b08a" providerId="LiveId" clId="{2553F581-76D0-41DA-9C36-A9EDD3386FDB}" dt="2024-07-28T10:14:31.313" v="2570" actId="21"/>
          <ac:graphicFrameMkLst>
            <pc:docMk/>
            <pc:sldMk cId="2587634274" sldId="2147476283"/>
            <ac:graphicFrameMk id="5" creationId="{D718C9CE-2313-B2A8-8E3A-99BAB0CCA16C}"/>
          </ac:graphicFrameMkLst>
        </pc:graphicFrameChg>
        <pc:graphicFrameChg chg="del">
          <ac:chgData name="Tường SKHĐT" userId="ab9568c39a88b08a" providerId="LiveId" clId="{2553F581-76D0-41DA-9C36-A9EDD3386FDB}" dt="2024-07-28T10:14:29.727" v="2569" actId="21"/>
          <ac:graphicFrameMkLst>
            <pc:docMk/>
            <pc:sldMk cId="2587634274" sldId="2147476283"/>
            <ac:graphicFrameMk id="8" creationId="{9C4B0F0C-CA79-4774-2E1B-3F392FCFA3AA}"/>
          </ac:graphicFrameMkLst>
        </pc:graphicFrameChg>
        <pc:picChg chg="add mod">
          <ac:chgData name="Tường SKHĐT" userId="ab9568c39a88b08a" providerId="LiveId" clId="{2553F581-76D0-41DA-9C36-A9EDD3386FDB}" dt="2024-07-28T10:14:35.572" v="2571" actId="1076"/>
          <ac:picMkLst>
            <pc:docMk/>
            <pc:sldMk cId="2587634274" sldId="2147476283"/>
            <ac:picMk id="4" creationId="{E412250B-9937-AF58-2145-C2C684785F48}"/>
          </ac:picMkLst>
        </pc:picChg>
      </pc:sldChg>
      <pc:sldChg chg="addSp delSp modSp add mod">
        <pc:chgData name="Tường SKHĐT" userId="ab9568c39a88b08a" providerId="LiveId" clId="{2553F581-76D0-41DA-9C36-A9EDD3386FDB}" dt="2024-07-29T08:56:47.633" v="5884" actId="1035"/>
        <pc:sldMkLst>
          <pc:docMk/>
          <pc:sldMk cId="3778123212" sldId="2147476308"/>
        </pc:sldMkLst>
        <pc:spChg chg="mod">
          <ac:chgData name="Tường SKHĐT" userId="ab9568c39a88b08a" providerId="LiveId" clId="{2553F581-76D0-41DA-9C36-A9EDD3386FDB}" dt="2024-07-28T09:20:10.521" v="1419" actId="20577"/>
          <ac:spMkLst>
            <pc:docMk/>
            <pc:sldMk cId="3778123212" sldId="2147476308"/>
            <ac:spMk id="6" creationId="{81D40E1E-E472-56C2-7A52-1D68B78E001A}"/>
          </ac:spMkLst>
        </pc:spChg>
        <pc:spChg chg="mod">
          <ac:chgData name="Tường SKHĐT" userId="ab9568c39a88b08a" providerId="LiveId" clId="{2553F581-76D0-41DA-9C36-A9EDD3386FDB}" dt="2024-07-28T09:14:43.465" v="1284" actId="14100"/>
          <ac:spMkLst>
            <pc:docMk/>
            <pc:sldMk cId="3778123212" sldId="2147476308"/>
            <ac:spMk id="12" creationId="{9770937D-1377-CC7E-CF4C-63302C488F3E}"/>
          </ac:spMkLst>
        </pc:spChg>
        <pc:graphicFrameChg chg="add mod modGraphic">
          <ac:chgData name="Tường SKHĐT" userId="ab9568c39a88b08a" providerId="LiveId" clId="{2553F581-76D0-41DA-9C36-A9EDD3386FDB}" dt="2024-07-29T08:56:42.619" v="5878" actId="1076"/>
          <ac:graphicFrameMkLst>
            <pc:docMk/>
            <pc:sldMk cId="3778123212" sldId="2147476308"/>
            <ac:graphicFrameMk id="2" creationId="{A85D31AB-A8E8-C687-D845-3FA3DE57EA35}"/>
          </ac:graphicFrameMkLst>
        </pc:graphicFrameChg>
        <pc:graphicFrameChg chg="mod modGraphic">
          <ac:chgData name="Tường SKHĐT" userId="ab9568c39a88b08a" providerId="LiveId" clId="{2553F581-76D0-41DA-9C36-A9EDD3386FDB}" dt="2024-07-29T08:56:47.633" v="5884" actId="1035"/>
          <ac:graphicFrameMkLst>
            <pc:docMk/>
            <pc:sldMk cId="3778123212" sldId="2147476308"/>
            <ac:graphicFrameMk id="8" creationId="{B5E5335D-2EED-82AF-3A59-FAE8BB94EAE1}"/>
          </ac:graphicFrameMkLst>
        </pc:graphicFrameChg>
        <pc:picChg chg="add del mod">
          <ac:chgData name="Tường SKHĐT" userId="ab9568c39a88b08a" providerId="LiveId" clId="{2553F581-76D0-41DA-9C36-A9EDD3386FDB}" dt="2024-07-28T09:25:07.348" v="1465" actId="21"/>
          <ac:picMkLst>
            <pc:docMk/>
            <pc:sldMk cId="3778123212" sldId="2147476308"/>
            <ac:picMk id="2" creationId="{91DA06E8-E793-E898-96CE-6485EC6C78B7}"/>
          </ac:picMkLst>
        </pc:picChg>
        <pc:picChg chg="del">
          <ac:chgData name="Tường SKHĐT" userId="ab9568c39a88b08a" providerId="LiveId" clId="{2553F581-76D0-41DA-9C36-A9EDD3386FDB}" dt="2024-07-28T09:24:58.951" v="1463" actId="21"/>
          <ac:picMkLst>
            <pc:docMk/>
            <pc:sldMk cId="3778123212" sldId="2147476308"/>
            <ac:picMk id="4" creationId="{91DA06E8-E793-E898-96CE-6485EC6C78B7}"/>
          </ac:picMkLst>
        </pc:picChg>
        <pc:picChg chg="add mod">
          <ac:chgData name="Tường SKHĐT" userId="ab9568c39a88b08a" providerId="LiveId" clId="{2553F581-76D0-41DA-9C36-A9EDD3386FDB}" dt="2024-07-29T08:56:44.013" v="5879" actId="1076"/>
          <ac:picMkLst>
            <pc:docMk/>
            <pc:sldMk cId="3778123212" sldId="2147476308"/>
            <ac:picMk id="5" creationId="{723EFBCB-21E1-7EC3-53C2-716E223AFF64}"/>
          </ac:picMkLst>
        </pc:picChg>
      </pc:sldChg>
      <pc:sldChg chg="modSp add del mod">
        <pc:chgData name="Tường SKHĐT" userId="ab9568c39a88b08a" providerId="LiveId" clId="{2553F581-76D0-41DA-9C36-A9EDD3386FDB}" dt="2024-07-29T09:48:06.577" v="6961" actId="2696"/>
        <pc:sldMkLst>
          <pc:docMk/>
          <pc:sldMk cId="2459833446" sldId="2147476310"/>
        </pc:sldMkLst>
        <pc:spChg chg="mod">
          <ac:chgData name="Tường SKHĐT" userId="ab9568c39a88b08a" providerId="LiveId" clId="{2553F581-76D0-41DA-9C36-A9EDD3386FDB}" dt="2024-07-29T04:27:36.749" v="4223" actId="20577"/>
          <ac:spMkLst>
            <pc:docMk/>
            <pc:sldMk cId="2459833446" sldId="2147476310"/>
            <ac:spMk id="3" creationId="{D875D046-35CB-C865-3C40-EAC02E2DBB59}"/>
          </ac:spMkLst>
        </pc:spChg>
        <pc:spChg chg="mod">
          <ac:chgData name="Tường SKHĐT" userId="ab9568c39a88b08a" providerId="LiveId" clId="{2553F581-76D0-41DA-9C36-A9EDD3386FDB}" dt="2024-07-29T08:35:05.437" v="5375" actId="20577"/>
          <ac:spMkLst>
            <pc:docMk/>
            <pc:sldMk cId="2459833446" sldId="2147476310"/>
            <ac:spMk id="4" creationId="{54F3AFA7-47FC-2236-348A-85975EBF831A}"/>
          </ac:spMkLst>
        </pc:spChg>
      </pc:sldChg>
      <pc:sldChg chg="modSp mod">
        <pc:chgData name="Tường SKHĐT" userId="ab9568c39a88b08a" providerId="LiveId" clId="{2553F581-76D0-41DA-9C36-A9EDD3386FDB}" dt="2024-07-28T09:06:14.738" v="1237" actId="14100"/>
        <pc:sldMkLst>
          <pc:docMk/>
          <pc:sldMk cId="2203017947" sldId="2147476324"/>
        </pc:sldMkLst>
        <pc:graphicFrameChg chg="mod modGraphic">
          <ac:chgData name="Tường SKHĐT" userId="ab9568c39a88b08a" providerId="LiveId" clId="{2553F581-76D0-41DA-9C36-A9EDD3386FDB}" dt="2024-07-28T09:06:10.010" v="1235" actId="1076"/>
          <ac:graphicFrameMkLst>
            <pc:docMk/>
            <pc:sldMk cId="2203017947" sldId="2147476324"/>
            <ac:graphicFrameMk id="3" creationId="{1243D2EC-FD70-31EF-486E-0289B57D5A19}"/>
          </ac:graphicFrameMkLst>
        </pc:graphicFrameChg>
        <pc:picChg chg="mod">
          <ac:chgData name="Tường SKHĐT" userId="ab9568c39a88b08a" providerId="LiveId" clId="{2553F581-76D0-41DA-9C36-A9EDD3386FDB}" dt="2024-07-28T09:06:14.738" v="1237" actId="14100"/>
          <ac:picMkLst>
            <pc:docMk/>
            <pc:sldMk cId="2203017947" sldId="2147476324"/>
            <ac:picMk id="1026" creationId="{273A90EA-EE7F-F0BA-B0AE-0B09A5229185}"/>
          </ac:picMkLst>
        </pc:picChg>
      </pc:sldChg>
      <pc:sldChg chg="modSp add del mod">
        <pc:chgData name="Tường SKHĐT" userId="ab9568c39a88b08a" providerId="LiveId" clId="{2553F581-76D0-41DA-9C36-A9EDD3386FDB}" dt="2024-07-29T08:27:13.426" v="5266" actId="403"/>
        <pc:sldMkLst>
          <pc:docMk/>
          <pc:sldMk cId="3852474045" sldId="2147476326"/>
        </pc:sldMkLst>
        <pc:spChg chg="mod">
          <ac:chgData name="Tường SKHĐT" userId="ab9568c39a88b08a" providerId="LiveId" clId="{2553F581-76D0-41DA-9C36-A9EDD3386FDB}" dt="2024-07-29T08:13:25.272" v="5255" actId="20577"/>
          <ac:spMkLst>
            <pc:docMk/>
            <pc:sldMk cId="3852474045" sldId="2147476326"/>
            <ac:spMk id="7" creationId="{3D04B034-52E2-772C-5CBC-659F4E57483C}"/>
          </ac:spMkLst>
        </pc:spChg>
        <pc:graphicFrameChg chg="mod modGraphic">
          <ac:chgData name="Tường SKHĐT" userId="ab9568c39a88b08a" providerId="LiveId" clId="{2553F581-76D0-41DA-9C36-A9EDD3386FDB}" dt="2024-07-29T08:27:13.426" v="5266" actId="403"/>
          <ac:graphicFrameMkLst>
            <pc:docMk/>
            <pc:sldMk cId="3852474045" sldId="2147476326"/>
            <ac:graphicFrameMk id="2" creationId="{74B1E4D7-B7B7-4B5E-0FF4-D10404E8E288}"/>
          </ac:graphicFrameMkLst>
        </pc:graphicFrameChg>
        <pc:graphicFrameChg chg="mod">
          <ac:chgData name="Tường SKHĐT" userId="ab9568c39a88b08a" providerId="LiveId" clId="{2553F581-76D0-41DA-9C36-A9EDD3386FDB}" dt="2024-07-29T08:26:34.449" v="5262" actId="1076"/>
          <ac:graphicFrameMkLst>
            <pc:docMk/>
            <pc:sldMk cId="3852474045" sldId="2147476326"/>
            <ac:graphicFrameMk id="6" creationId="{0E492582-23EA-AD29-F2D2-5C20614AA7C2}"/>
          </ac:graphicFrameMkLst>
        </pc:graphicFrameChg>
      </pc:sldChg>
      <pc:sldChg chg="modSp add mod">
        <pc:chgData name="Tường SKHĐT" userId="ab9568c39a88b08a" providerId="LiveId" clId="{2553F581-76D0-41DA-9C36-A9EDD3386FDB}" dt="2024-07-29T04:48:58.395" v="4830" actId="20577"/>
        <pc:sldMkLst>
          <pc:docMk/>
          <pc:sldMk cId="3378022959" sldId="2147476329"/>
        </pc:sldMkLst>
        <pc:graphicFrameChg chg="mod modGraphic">
          <ac:chgData name="Tường SKHĐT" userId="ab9568c39a88b08a" providerId="LiveId" clId="{2553F581-76D0-41DA-9C36-A9EDD3386FDB}" dt="2024-07-29T04:48:58.395" v="4830" actId="20577"/>
          <ac:graphicFrameMkLst>
            <pc:docMk/>
            <pc:sldMk cId="3378022959" sldId="2147476329"/>
            <ac:graphicFrameMk id="2" creationId="{E9717002-8950-D014-900D-3B8233D4C79C}"/>
          </ac:graphicFrameMkLst>
        </pc:graphicFrameChg>
      </pc:sldChg>
      <pc:sldChg chg="addSp delSp modSp mod">
        <pc:chgData name="Tường SKHĐT" userId="ab9568c39a88b08a" providerId="LiveId" clId="{2553F581-76D0-41DA-9C36-A9EDD3386FDB}" dt="2024-07-28T10:52:36.575" v="3378" actId="113"/>
        <pc:sldMkLst>
          <pc:docMk/>
          <pc:sldMk cId="423907985" sldId="2147476330"/>
        </pc:sldMkLst>
        <pc:graphicFrameChg chg="mod modGraphic">
          <ac:chgData name="Tường SKHĐT" userId="ab9568c39a88b08a" providerId="LiveId" clId="{2553F581-76D0-41DA-9C36-A9EDD3386FDB}" dt="2024-07-28T10:52:36.575" v="3378" actId="113"/>
          <ac:graphicFrameMkLst>
            <pc:docMk/>
            <pc:sldMk cId="423907985" sldId="2147476330"/>
            <ac:graphicFrameMk id="5" creationId="{FCD81441-6287-7131-06BD-FC7F3E7BEDCF}"/>
          </ac:graphicFrameMkLst>
        </pc:graphicFrameChg>
        <pc:graphicFrameChg chg="add del mod modGraphic">
          <ac:chgData name="Tường SKHĐT" userId="ab9568c39a88b08a" providerId="LiveId" clId="{2553F581-76D0-41DA-9C36-A9EDD3386FDB}" dt="2024-07-28T10:52:27.497" v="3377" actId="122"/>
          <ac:graphicFrameMkLst>
            <pc:docMk/>
            <pc:sldMk cId="423907985" sldId="2147476330"/>
            <ac:graphicFrameMk id="6" creationId="{EC08DEE4-3098-93BC-55B7-C174729470AF}"/>
          </ac:graphicFrameMkLst>
        </pc:graphicFrameChg>
      </pc:sldChg>
      <pc:sldChg chg="modSp mod">
        <pc:chgData name="Tường SKHĐT" userId="ab9568c39a88b08a" providerId="LiveId" clId="{2553F581-76D0-41DA-9C36-A9EDD3386FDB}" dt="2024-07-28T10:41:12.552" v="3206" actId="20577"/>
        <pc:sldMkLst>
          <pc:docMk/>
          <pc:sldMk cId="1248626345" sldId="2147476331"/>
        </pc:sldMkLst>
        <pc:spChg chg="mod">
          <ac:chgData name="Tường SKHĐT" userId="ab9568c39a88b08a" providerId="LiveId" clId="{2553F581-76D0-41DA-9C36-A9EDD3386FDB}" dt="2024-07-28T10:41:12.552" v="3206" actId="20577"/>
          <ac:spMkLst>
            <pc:docMk/>
            <pc:sldMk cId="1248626345" sldId="2147476331"/>
            <ac:spMk id="2" creationId="{A2518717-EF87-0090-E7D4-4415084501BD}"/>
          </ac:spMkLst>
        </pc:spChg>
        <pc:spChg chg="mod">
          <ac:chgData name="Tường SKHĐT" userId="ab9568c39a88b08a" providerId="LiveId" clId="{2553F581-76D0-41DA-9C36-A9EDD3386FDB}" dt="2024-07-28T10:40:39.827" v="3150" actId="20577"/>
          <ac:spMkLst>
            <pc:docMk/>
            <pc:sldMk cId="1248626345" sldId="2147476331"/>
            <ac:spMk id="20" creationId="{394D8737-1CA3-C18F-155A-3F82403D4E3B}"/>
          </ac:spMkLst>
        </pc:spChg>
        <pc:spChg chg="mod">
          <ac:chgData name="Tường SKHĐT" userId="ab9568c39a88b08a" providerId="LiveId" clId="{2553F581-76D0-41DA-9C36-A9EDD3386FDB}" dt="2024-07-28T10:40:45.264" v="3160" actId="20577"/>
          <ac:spMkLst>
            <pc:docMk/>
            <pc:sldMk cId="1248626345" sldId="2147476331"/>
            <ac:spMk id="27" creationId="{8D0CB480-EC39-4DC1-0353-768C8526261D}"/>
          </ac:spMkLst>
        </pc:spChg>
        <pc:spChg chg="mod">
          <ac:chgData name="Tường SKHĐT" userId="ab9568c39a88b08a" providerId="LiveId" clId="{2553F581-76D0-41DA-9C36-A9EDD3386FDB}" dt="2024-07-28T10:40:50.639" v="3167" actId="20577"/>
          <ac:spMkLst>
            <pc:docMk/>
            <pc:sldMk cId="1248626345" sldId="2147476331"/>
            <ac:spMk id="28" creationId="{0F9FC2CC-E142-6E69-C8D8-33B29DA66359}"/>
          </ac:spMkLst>
        </pc:spChg>
        <pc:spChg chg="mod">
          <ac:chgData name="Tường SKHĐT" userId="ab9568c39a88b08a" providerId="LiveId" clId="{2553F581-76D0-41DA-9C36-A9EDD3386FDB}" dt="2024-07-28T10:40:57.451" v="3186" actId="20577"/>
          <ac:spMkLst>
            <pc:docMk/>
            <pc:sldMk cId="1248626345" sldId="2147476331"/>
            <ac:spMk id="29" creationId="{8DD5A653-6B03-584A-539A-C531FCC0C782}"/>
          </ac:spMkLst>
        </pc:spChg>
        <pc:spChg chg="mod">
          <ac:chgData name="Tường SKHĐT" userId="ab9568c39a88b08a" providerId="LiveId" clId="{2553F581-76D0-41DA-9C36-A9EDD3386FDB}" dt="2024-07-28T10:41:06.998" v="3198" actId="20577"/>
          <ac:spMkLst>
            <pc:docMk/>
            <pc:sldMk cId="1248626345" sldId="2147476331"/>
            <ac:spMk id="37" creationId="{A633A4AB-4B54-9DFF-1D3F-EE9B0A4D52DA}"/>
          </ac:spMkLst>
        </pc:spChg>
        <pc:spChg chg="mod">
          <ac:chgData name="Tường SKHĐT" userId="ab9568c39a88b08a" providerId="LiveId" clId="{2553F581-76D0-41DA-9C36-A9EDD3386FDB}" dt="2024-07-28T10:41:03.608" v="3192" actId="20577"/>
          <ac:spMkLst>
            <pc:docMk/>
            <pc:sldMk cId="1248626345" sldId="2147476331"/>
            <ac:spMk id="47" creationId="{615E2FF8-44B4-E5D2-386A-D270D5A07DA1}"/>
          </ac:spMkLst>
        </pc:spChg>
        <pc:spChg chg="mod">
          <ac:chgData name="Tường SKHĐT" userId="ab9568c39a88b08a" providerId="LiveId" clId="{2553F581-76D0-41DA-9C36-A9EDD3386FDB}" dt="2024-07-28T10:41:10.389" v="3204" actId="20577"/>
          <ac:spMkLst>
            <pc:docMk/>
            <pc:sldMk cId="1248626345" sldId="2147476331"/>
            <ac:spMk id="53" creationId="{940E7436-8D16-138B-2BFE-178612083DAB}"/>
          </ac:spMkLst>
        </pc:spChg>
      </pc:sldChg>
      <pc:sldChg chg="modSp add del mod">
        <pc:chgData name="Tường SKHĐT" userId="ab9568c39a88b08a" providerId="LiveId" clId="{2553F581-76D0-41DA-9C36-A9EDD3386FDB}" dt="2024-07-30T09:09:15.245" v="7504" actId="108"/>
        <pc:sldMkLst>
          <pc:docMk/>
          <pc:sldMk cId="2329089564" sldId="2147476332"/>
        </pc:sldMkLst>
        <pc:graphicFrameChg chg="mod modGraphic">
          <ac:chgData name="Tường SKHĐT" userId="ab9568c39a88b08a" providerId="LiveId" clId="{2553F581-76D0-41DA-9C36-A9EDD3386FDB}" dt="2024-07-30T09:09:15.245" v="7504" actId="108"/>
          <ac:graphicFrameMkLst>
            <pc:docMk/>
            <pc:sldMk cId="2329089564" sldId="2147476332"/>
            <ac:graphicFrameMk id="2" creationId="{A634646B-C32B-96FD-66DA-0258262F48F5}"/>
          </ac:graphicFrameMkLst>
        </pc:graphicFrameChg>
      </pc:sldChg>
      <pc:sldChg chg="addSp delSp modSp mod">
        <pc:chgData name="Tường SKHĐT" userId="ab9568c39a88b08a" providerId="LiveId" clId="{2553F581-76D0-41DA-9C36-A9EDD3386FDB}" dt="2024-07-28T10:40:22.108" v="3144" actId="20577"/>
        <pc:sldMkLst>
          <pc:docMk/>
          <pc:sldMk cId="1453076751" sldId="2147476333"/>
        </pc:sldMkLst>
        <pc:spChg chg="mod">
          <ac:chgData name="Tường SKHĐT" userId="ab9568c39a88b08a" providerId="LiveId" clId="{2553F581-76D0-41DA-9C36-A9EDD3386FDB}" dt="2024-07-28T10:16:39.409" v="2579" actId="1076"/>
          <ac:spMkLst>
            <pc:docMk/>
            <pc:sldMk cId="1453076751" sldId="2147476333"/>
            <ac:spMk id="25" creationId="{01DC26C3-E6F4-C27A-8624-3A65D81B6008}"/>
          </ac:spMkLst>
        </pc:spChg>
        <pc:graphicFrameChg chg="mod modGraphic">
          <ac:chgData name="Tường SKHĐT" userId="ab9568c39a88b08a" providerId="LiveId" clId="{2553F581-76D0-41DA-9C36-A9EDD3386FDB}" dt="2024-07-28T10:40:22.108" v="3144" actId="20577"/>
          <ac:graphicFrameMkLst>
            <pc:docMk/>
            <pc:sldMk cId="1453076751" sldId="2147476333"/>
            <ac:graphicFrameMk id="2" creationId="{207C86B0-DBF4-FD20-221B-BD96FD50EA79}"/>
          </ac:graphicFrameMkLst>
        </pc:graphicFrameChg>
        <pc:picChg chg="add mod">
          <ac:chgData name="Tường SKHĐT" userId="ab9568c39a88b08a" providerId="LiveId" clId="{2553F581-76D0-41DA-9C36-A9EDD3386FDB}" dt="2024-07-28T10:18:32.481" v="2581"/>
          <ac:picMkLst>
            <pc:docMk/>
            <pc:sldMk cId="1453076751" sldId="2147476333"/>
            <ac:picMk id="3" creationId="{B8CFF9BA-08F6-C692-EFBB-10C3CEF0DB90}"/>
          </ac:picMkLst>
        </pc:picChg>
        <pc:picChg chg="del">
          <ac:chgData name="Tường SKHĐT" userId="ab9568c39a88b08a" providerId="LiveId" clId="{2553F581-76D0-41DA-9C36-A9EDD3386FDB}" dt="2024-07-28T10:18:25.936" v="2580" actId="21"/>
          <ac:picMkLst>
            <pc:docMk/>
            <pc:sldMk cId="1453076751" sldId="2147476333"/>
            <ac:picMk id="5" creationId="{B8CFF9BA-08F6-C692-EFBB-10C3CEF0DB90}"/>
          </ac:picMkLst>
        </pc:picChg>
        <pc:picChg chg="add mod">
          <ac:chgData name="Tường SKHĐT" userId="ab9568c39a88b08a" providerId="LiveId" clId="{2553F581-76D0-41DA-9C36-A9EDD3386FDB}" dt="2024-07-28T10:18:48.733" v="2587" actId="14100"/>
          <ac:picMkLst>
            <pc:docMk/>
            <pc:sldMk cId="1453076751" sldId="2147476333"/>
            <ac:picMk id="6" creationId="{FD684D57-080E-ADEE-A122-918CDAE1C251}"/>
          </ac:picMkLst>
        </pc:picChg>
      </pc:sldChg>
      <pc:sldChg chg="del">
        <pc:chgData name="Tường SKHĐT" userId="ab9568c39a88b08a" providerId="LiveId" clId="{2553F581-76D0-41DA-9C36-A9EDD3386FDB}" dt="2024-07-28T09:27:21.391" v="1473" actId="2696"/>
        <pc:sldMkLst>
          <pc:docMk/>
          <pc:sldMk cId="3998300180" sldId="2147476335"/>
        </pc:sldMkLst>
      </pc:sldChg>
      <pc:sldChg chg="modSp mod">
        <pc:chgData name="Tường SKHĐT" userId="ab9568c39a88b08a" providerId="LiveId" clId="{2553F581-76D0-41DA-9C36-A9EDD3386FDB}" dt="2024-07-28T11:06:05.263" v="3602" actId="20577"/>
        <pc:sldMkLst>
          <pc:docMk/>
          <pc:sldMk cId="3655630329" sldId="2147476337"/>
        </pc:sldMkLst>
        <pc:spChg chg="mod">
          <ac:chgData name="Tường SKHĐT" userId="ab9568c39a88b08a" providerId="LiveId" clId="{2553F581-76D0-41DA-9C36-A9EDD3386FDB}" dt="2024-07-28T11:06:05.263" v="3602" actId="20577"/>
          <ac:spMkLst>
            <pc:docMk/>
            <pc:sldMk cId="3655630329" sldId="2147476337"/>
            <ac:spMk id="3" creationId="{B0E1E633-D255-1218-5C50-869F2AB0F13A}"/>
          </ac:spMkLst>
        </pc:spChg>
      </pc:sldChg>
      <pc:sldChg chg="delSp modSp mod">
        <pc:chgData name="Tường SKHĐT" userId="ab9568c39a88b08a" providerId="LiveId" clId="{2553F581-76D0-41DA-9C36-A9EDD3386FDB}" dt="2024-07-28T10:53:00.640" v="3379" actId="1076"/>
        <pc:sldMkLst>
          <pc:docMk/>
          <pc:sldMk cId="2115372625" sldId="2147476338"/>
        </pc:sldMkLst>
        <pc:spChg chg="mod">
          <ac:chgData name="Tường SKHĐT" userId="ab9568c39a88b08a" providerId="LiveId" clId="{2553F581-76D0-41DA-9C36-A9EDD3386FDB}" dt="2024-07-28T10:42:52.562" v="3255" actId="1076"/>
          <ac:spMkLst>
            <pc:docMk/>
            <pc:sldMk cId="2115372625" sldId="2147476338"/>
            <ac:spMk id="25" creationId="{01DC26C3-E6F4-C27A-8624-3A65D81B6008}"/>
          </ac:spMkLst>
        </pc:spChg>
        <pc:graphicFrameChg chg="mod modGraphic">
          <ac:chgData name="Tường SKHĐT" userId="ab9568c39a88b08a" providerId="LiveId" clId="{2553F581-76D0-41DA-9C36-A9EDD3386FDB}" dt="2024-07-28T10:53:00.640" v="3379" actId="1076"/>
          <ac:graphicFrameMkLst>
            <pc:docMk/>
            <pc:sldMk cId="2115372625" sldId="2147476338"/>
            <ac:graphicFrameMk id="9" creationId="{0FC7DBA8-03B5-1D5D-B7A1-68AA6F62DF7E}"/>
          </ac:graphicFrameMkLst>
        </pc:graphicFrameChg>
        <pc:picChg chg="del">
          <ac:chgData name="Tường SKHĐT" userId="ab9568c39a88b08a" providerId="LiveId" clId="{2553F581-76D0-41DA-9C36-A9EDD3386FDB}" dt="2024-07-28T10:42:47.413" v="3253" actId="21"/>
          <ac:picMkLst>
            <pc:docMk/>
            <pc:sldMk cId="2115372625" sldId="2147476338"/>
            <ac:picMk id="4" creationId="{2E28A21D-C49F-3A34-3662-78A0284F4856}"/>
          </ac:picMkLst>
        </pc:picChg>
      </pc:sldChg>
      <pc:sldChg chg="modSp">
        <pc:chgData name="Tường SKHĐT" userId="ab9568c39a88b08a" providerId="LiveId" clId="{2553F581-76D0-41DA-9C36-A9EDD3386FDB}" dt="2024-07-28T10:10:09.579" v="2259"/>
        <pc:sldMkLst>
          <pc:docMk/>
          <pc:sldMk cId="1520649457" sldId="2147476339"/>
        </pc:sldMkLst>
        <pc:graphicFrameChg chg="mod">
          <ac:chgData name="Tường SKHĐT" userId="ab9568c39a88b08a" providerId="LiveId" clId="{2553F581-76D0-41DA-9C36-A9EDD3386FDB}" dt="2024-07-28T10:10:09.579" v="2259"/>
          <ac:graphicFrameMkLst>
            <pc:docMk/>
            <pc:sldMk cId="1520649457" sldId="2147476339"/>
            <ac:graphicFrameMk id="2" creationId="{E51302D5-F56B-B44A-4B39-242555EDA128}"/>
          </ac:graphicFrameMkLst>
        </pc:graphicFrameChg>
      </pc:sldChg>
      <pc:sldChg chg="modSp mod">
        <pc:chgData name="Tường SKHĐT" userId="ab9568c39a88b08a" providerId="LiveId" clId="{2553F581-76D0-41DA-9C36-A9EDD3386FDB}" dt="2024-07-28T10:43:43.512" v="3263" actId="20577"/>
        <pc:sldMkLst>
          <pc:docMk/>
          <pc:sldMk cId="260810000" sldId="2147476340"/>
        </pc:sldMkLst>
        <pc:spChg chg="mod">
          <ac:chgData name="Tường SKHĐT" userId="ab9568c39a88b08a" providerId="LiveId" clId="{2553F581-76D0-41DA-9C36-A9EDD3386FDB}" dt="2024-07-28T10:43:43.512" v="3263" actId="20577"/>
          <ac:spMkLst>
            <pc:docMk/>
            <pc:sldMk cId="260810000" sldId="2147476340"/>
            <ac:spMk id="40963" creationId="{A7AC515C-C3EC-B8A0-D33F-FD85E6854517}"/>
          </ac:spMkLst>
        </pc:spChg>
      </pc:sldChg>
      <pc:sldChg chg="modSp mod">
        <pc:chgData name="Tường SKHĐT" userId="ab9568c39a88b08a" providerId="LiveId" clId="{2553F581-76D0-41DA-9C36-A9EDD3386FDB}" dt="2024-07-28T09:58:50.502" v="1961" actId="20577"/>
        <pc:sldMkLst>
          <pc:docMk/>
          <pc:sldMk cId="3203912969" sldId="2147476341"/>
        </pc:sldMkLst>
        <pc:spChg chg="mod">
          <ac:chgData name="Tường SKHĐT" userId="ab9568c39a88b08a" providerId="LiveId" clId="{2553F581-76D0-41DA-9C36-A9EDD3386FDB}" dt="2024-07-28T09:58:50.502" v="1961" actId="20577"/>
          <ac:spMkLst>
            <pc:docMk/>
            <pc:sldMk cId="3203912969" sldId="2147476341"/>
            <ac:spMk id="40963" creationId="{A7AC515C-C3EC-B8A0-D33F-FD85E6854517}"/>
          </ac:spMkLst>
        </pc:spChg>
      </pc:sldChg>
      <pc:sldChg chg="modSp mod">
        <pc:chgData name="Tường SKHĐT" userId="ab9568c39a88b08a" providerId="LiveId" clId="{2553F581-76D0-41DA-9C36-A9EDD3386FDB}" dt="2024-07-28T09:55:08.484" v="1924" actId="20577"/>
        <pc:sldMkLst>
          <pc:docMk/>
          <pc:sldMk cId="4127341231" sldId="2147476344"/>
        </pc:sldMkLst>
        <pc:spChg chg="mod">
          <ac:chgData name="Tường SKHĐT" userId="ab9568c39a88b08a" providerId="LiveId" clId="{2553F581-76D0-41DA-9C36-A9EDD3386FDB}" dt="2024-07-28T09:55:08.484" v="1924" actId="20577"/>
          <ac:spMkLst>
            <pc:docMk/>
            <pc:sldMk cId="4127341231" sldId="2147476344"/>
            <ac:spMk id="40963" creationId="{A7AC515C-C3EC-B8A0-D33F-FD85E6854517}"/>
          </ac:spMkLst>
        </pc:spChg>
      </pc:sldChg>
      <pc:sldChg chg="modSp mod">
        <pc:chgData name="Tường SKHĐT" userId="ab9568c39a88b08a" providerId="LiveId" clId="{2553F581-76D0-41DA-9C36-A9EDD3386FDB}" dt="2024-07-28T10:45:29.456" v="3319" actId="20577"/>
        <pc:sldMkLst>
          <pc:docMk/>
          <pc:sldMk cId="1513528646" sldId="2147476346"/>
        </pc:sldMkLst>
        <pc:spChg chg="mod">
          <ac:chgData name="Tường SKHĐT" userId="ab9568c39a88b08a" providerId="LiveId" clId="{2553F581-76D0-41DA-9C36-A9EDD3386FDB}" dt="2024-07-28T10:45:29.456" v="3319" actId="20577"/>
          <ac:spMkLst>
            <pc:docMk/>
            <pc:sldMk cId="1513528646" sldId="2147476346"/>
            <ac:spMk id="40963" creationId="{A7AC515C-C3EC-B8A0-D33F-FD85E6854517}"/>
          </ac:spMkLst>
        </pc:spChg>
      </pc:sldChg>
      <pc:sldChg chg="modSp mod">
        <pc:chgData name="Tường SKHĐT" userId="ab9568c39a88b08a" providerId="LiveId" clId="{2553F581-76D0-41DA-9C36-A9EDD3386FDB}" dt="2024-07-29T04:18:02.596" v="3705" actId="20577"/>
        <pc:sldMkLst>
          <pc:docMk/>
          <pc:sldMk cId="3612593938" sldId="2147476353"/>
        </pc:sldMkLst>
        <pc:spChg chg="mod">
          <ac:chgData name="Tường SKHĐT" userId="ab9568c39a88b08a" providerId="LiveId" clId="{2553F581-76D0-41DA-9C36-A9EDD3386FDB}" dt="2024-07-29T04:16:40.028" v="3627" actId="20577"/>
          <ac:spMkLst>
            <pc:docMk/>
            <pc:sldMk cId="3612593938" sldId="2147476353"/>
            <ac:spMk id="3" creationId="{A0D5D58A-756E-802D-A09E-1BEA6D184E77}"/>
          </ac:spMkLst>
        </pc:spChg>
        <pc:spChg chg="mod">
          <ac:chgData name="Tường SKHĐT" userId="ab9568c39a88b08a" providerId="LiveId" clId="{2553F581-76D0-41DA-9C36-A9EDD3386FDB}" dt="2024-07-29T04:18:02.596" v="3705" actId="20577"/>
          <ac:spMkLst>
            <pc:docMk/>
            <pc:sldMk cId="3612593938" sldId="2147476353"/>
            <ac:spMk id="6" creationId="{81B6DC98-C123-5771-E46D-17ED3EE03739}"/>
          </ac:spMkLst>
        </pc:spChg>
        <pc:spChg chg="mod">
          <ac:chgData name="Tường SKHĐT" userId="ab9568c39a88b08a" providerId="LiveId" clId="{2553F581-76D0-41DA-9C36-A9EDD3386FDB}" dt="2024-07-29T04:17:30.599" v="3687" actId="20577"/>
          <ac:spMkLst>
            <pc:docMk/>
            <pc:sldMk cId="3612593938" sldId="2147476353"/>
            <ac:spMk id="16" creationId="{CD1FFBD1-4EFA-ED54-8F81-E3C9559069D4}"/>
          </ac:spMkLst>
        </pc:spChg>
        <pc:spChg chg="mod">
          <ac:chgData name="Tường SKHĐT" userId="ab9568c39a88b08a" providerId="LiveId" clId="{2553F581-76D0-41DA-9C36-A9EDD3386FDB}" dt="2024-07-29T04:16:45.057" v="3635" actId="20577"/>
          <ac:spMkLst>
            <pc:docMk/>
            <pc:sldMk cId="3612593938" sldId="2147476353"/>
            <ac:spMk id="17" creationId="{227F0722-3FD1-20AC-1889-4BEC4E408B20}"/>
          </ac:spMkLst>
        </pc:spChg>
        <pc:spChg chg="mod">
          <ac:chgData name="Tường SKHĐT" userId="ab9568c39a88b08a" providerId="LiveId" clId="{2553F581-76D0-41DA-9C36-A9EDD3386FDB}" dt="2024-07-29T04:17:04.543" v="3651" actId="20577"/>
          <ac:spMkLst>
            <pc:docMk/>
            <pc:sldMk cId="3612593938" sldId="2147476353"/>
            <ac:spMk id="18" creationId="{34F63EF8-BB71-3877-EDA9-5BA9EE3FB077}"/>
          </ac:spMkLst>
        </pc:spChg>
        <pc:spChg chg="mod">
          <ac:chgData name="Tường SKHĐT" userId="ab9568c39a88b08a" providerId="LiveId" clId="{2553F581-76D0-41DA-9C36-A9EDD3386FDB}" dt="2024-07-29T04:17:20.880" v="3673" actId="20577"/>
          <ac:spMkLst>
            <pc:docMk/>
            <pc:sldMk cId="3612593938" sldId="2147476353"/>
            <ac:spMk id="19" creationId="{7E1B28B2-E2F7-8C5A-E350-C981F667F0AE}"/>
          </ac:spMkLst>
        </pc:spChg>
        <pc:spChg chg="mod">
          <ac:chgData name="Tường SKHĐT" userId="ab9568c39a88b08a" providerId="LiveId" clId="{2553F581-76D0-41DA-9C36-A9EDD3386FDB}" dt="2024-07-29T04:17:35.107" v="3693" actId="20577"/>
          <ac:spMkLst>
            <pc:docMk/>
            <pc:sldMk cId="3612593938" sldId="2147476353"/>
            <ac:spMk id="20" creationId="{3E0C8D21-0D0F-9FC1-9373-B4FE0AFFD371}"/>
          </ac:spMkLst>
        </pc:spChg>
        <pc:spChg chg="mod">
          <ac:chgData name="Tường SKHĐT" userId="ab9568c39a88b08a" providerId="LiveId" clId="{2553F581-76D0-41DA-9C36-A9EDD3386FDB}" dt="2024-07-29T04:17:00.174" v="3645" actId="20577"/>
          <ac:spMkLst>
            <pc:docMk/>
            <pc:sldMk cId="3612593938" sldId="2147476353"/>
            <ac:spMk id="720" creationId="{00000000-0000-0000-0000-000000000000}"/>
          </ac:spMkLst>
        </pc:spChg>
        <pc:spChg chg="mod">
          <ac:chgData name="Tường SKHĐT" userId="ab9568c39a88b08a" providerId="LiveId" clId="{2553F581-76D0-41DA-9C36-A9EDD3386FDB}" dt="2024-07-29T04:17:15.635" v="3665" actId="20577"/>
          <ac:spMkLst>
            <pc:docMk/>
            <pc:sldMk cId="3612593938" sldId="2147476353"/>
            <ac:spMk id="726" creationId="{00000000-0000-0000-0000-000000000000}"/>
          </ac:spMkLst>
        </pc:spChg>
      </pc:sldChg>
      <pc:sldChg chg="delSp modSp mod">
        <pc:chgData name="Tường SKHĐT" userId="ab9568c39a88b08a" providerId="LiveId" clId="{2553F581-76D0-41DA-9C36-A9EDD3386FDB}" dt="2024-07-29T04:11:13.768" v="3615" actId="2711"/>
        <pc:sldMkLst>
          <pc:docMk/>
          <pc:sldMk cId="931393927" sldId="2147476355"/>
        </pc:sldMkLst>
        <pc:spChg chg="mod">
          <ac:chgData name="Tường SKHĐT" userId="ab9568c39a88b08a" providerId="LiveId" clId="{2553F581-76D0-41DA-9C36-A9EDD3386FDB}" dt="2024-07-28T09:36:29.408" v="1510" actId="20577"/>
          <ac:spMkLst>
            <pc:docMk/>
            <pc:sldMk cId="931393927" sldId="2147476355"/>
            <ac:spMk id="27" creationId="{01DC26C3-E6F4-C27A-8624-3A65D81B6008}"/>
          </ac:spMkLst>
        </pc:spChg>
        <pc:graphicFrameChg chg="mod modGraphic">
          <ac:chgData name="Tường SKHĐT" userId="ab9568c39a88b08a" providerId="LiveId" clId="{2553F581-76D0-41DA-9C36-A9EDD3386FDB}" dt="2024-07-29T04:11:13.768" v="3615" actId="2711"/>
          <ac:graphicFrameMkLst>
            <pc:docMk/>
            <pc:sldMk cId="931393927" sldId="2147476355"/>
            <ac:graphicFrameMk id="2" creationId="{F0E52350-FF00-99A1-A645-C8E172DC4143}"/>
          </ac:graphicFrameMkLst>
        </pc:graphicFrameChg>
        <pc:graphicFrameChg chg="del">
          <ac:chgData name="Tường SKHĐT" userId="ab9568c39a88b08a" providerId="LiveId" clId="{2553F581-76D0-41DA-9C36-A9EDD3386FDB}" dt="2024-07-28T09:36:27.479" v="1508" actId="21"/>
          <ac:graphicFrameMkLst>
            <pc:docMk/>
            <pc:sldMk cId="931393927" sldId="2147476355"/>
            <ac:graphicFrameMk id="4" creationId="{0B0A17C3-44F8-3E65-8456-93D7E1729444}"/>
          </ac:graphicFrameMkLst>
        </pc:graphicFrameChg>
      </pc:sldChg>
      <pc:sldChg chg="modSp add mod">
        <pc:chgData name="Tường SKHĐT" userId="ab9568c39a88b08a" providerId="LiveId" clId="{2553F581-76D0-41DA-9C36-A9EDD3386FDB}" dt="2024-07-29T04:41:30.964" v="4647"/>
        <pc:sldMkLst>
          <pc:docMk/>
          <pc:sldMk cId="556618277" sldId="2147476359"/>
        </pc:sldMkLst>
        <pc:graphicFrameChg chg="mod modGraphic">
          <ac:chgData name="Tường SKHĐT" userId="ab9568c39a88b08a" providerId="LiveId" clId="{2553F581-76D0-41DA-9C36-A9EDD3386FDB}" dt="2024-07-29T04:41:30.964" v="4647"/>
          <ac:graphicFrameMkLst>
            <pc:docMk/>
            <pc:sldMk cId="556618277" sldId="2147476359"/>
            <ac:graphicFrameMk id="3" creationId="{07A87204-A573-956C-8EE1-E8ABA4DF9C02}"/>
          </ac:graphicFrameMkLst>
        </pc:graphicFrameChg>
      </pc:sldChg>
      <pc:sldChg chg="addSp delSp modSp mod">
        <pc:chgData name="Tường SKHĐT" userId="ab9568c39a88b08a" providerId="LiveId" clId="{2553F581-76D0-41DA-9C36-A9EDD3386FDB}" dt="2024-07-30T08:57:24.583" v="7477" actId="1035"/>
        <pc:sldMkLst>
          <pc:docMk/>
          <pc:sldMk cId="109792081" sldId="2147476365"/>
        </pc:sldMkLst>
        <pc:spChg chg="add mod">
          <ac:chgData name="Tường SKHĐT" userId="ab9568c39a88b08a" providerId="LiveId" clId="{2553F581-76D0-41DA-9C36-A9EDD3386FDB}" dt="2024-07-29T08:03:02.850" v="4962"/>
          <ac:spMkLst>
            <pc:docMk/>
            <pc:sldMk cId="109792081" sldId="2147476365"/>
            <ac:spMk id="3" creationId="{122D0CA9-B5C3-5786-746D-37C1FD7BD05D}"/>
          </ac:spMkLst>
        </pc:spChg>
        <pc:spChg chg="del">
          <ac:chgData name="Tường SKHĐT" userId="ab9568c39a88b08a" providerId="LiveId" clId="{2553F581-76D0-41DA-9C36-A9EDD3386FDB}" dt="2024-07-28T08:51:50.063" v="510" actId="21"/>
          <ac:spMkLst>
            <pc:docMk/>
            <pc:sldMk cId="109792081" sldId="2147476365"/>
            <ac:spMk id="9" creationId="{CE322719-97A4-00CC-C0B6-CACE800FAA68}"/>
          </ac:spMkLst>
        </pc:spChg>
        <pc:spChg chg="del">
          <ac:chgData name="Tường SKHĐT" userId="ab9568c39a88b08a" providerId="LiveId" clId="{2553F581-76D0-41DA-9C36-A9EDD3386FDB}" dt="2024-07-28T08:45:07.549" v="290" actId="478"/>
          <ac:spMkLst>
            <pc:docMk/>
            <pc:sldMk cId="109792081" sldId="2147476365"/>
            <ac:spMk id="12" creationId="{16D29F00-5EE5-42B4-9A72-213B78DC1F70}"/>
          </ac:spMkLst>
        </pc:spChg>
        <pc:graphicFrameChg chg="mod modGraphic">
          <ac:chgData name="Tường SKHĐT" userId="ab9568c39a88b08a" providerId="LiveId" clId="{2553F581-76D0-41DA-9C36-A9EDD3386FDB}" dt="2024-07-30T08:57:24.583" v="7477" actId="1035"/>
          <ac:graphicFrameMkLst>
            <pc:docMk/>
            <pc:sldMk cId="109792081" sldId="2147476365"/>
            <ac:graphicFrameMk id="5" creationId="{803F5A21-C851-F4CD-D6D0-98750525D970}"/>
          </ac:graphicFrameMkLst>
        </pc:graphicFrameChg>
        <pc:graphicFrameChg chg="del">
          <ac:chgData name="Tường SKHĐT" userId="ab9568c39a88b08a" providerId="LiveId" clId="{2553F581-76D0-41DA-9C36-A9EDD3386FDB}" dt="2024-07-28T08:45:00.744" v="289" actId="21"/>
          <ac:graphicFrameMkLst>
            <pc:docMk/>
            <pc:sldMk cId="109792081" sldId="2147476365"/>
            <ac:graphicFrameMk id="10" creationId="{039D6BD8-C351-4442-8895-47AAA2B3FFA2}"/>
          </ac:graphicFrameMkLst>
        </pc:graphicFrameChg>
        <pc:graphicFrameChg chg="add mod modGraphic">
          <ac:chgData name="Tường SKHĐT" userId="ab9568c39a88b08a" providerId="LiveId" clId="{2553F581-76D0-41DA-9C36-A9EDD3386FDB}" dt="2024-07-28T09:05:01.082" v="1209" actId="14100"/>
          <ac:graphicFrameMkLst>
            <pc:docMk/>
            <pc:sldMk cId="109792081" sldId="2147476365"/>
            <ac:graphicFrameMk id="15" creationId="{F49B6684-0C24-8F01-5369-5C7B3281F8B3}"/>
          </ac:graphicFrameMkLst>
        </pc:graphicFrameChg>
        <pc:picChg chg="del">
          <ac:chgData name="Tường SKHĐT" userId="ab9568c39a88b08a" providerId="LiveId" clId="{2553F581-76D0-41DA-9C36-A9EDD3386FDB}" dt="2024-07-28T08:44:58.392" v="288" actId="21"/>
          <ac:picMkLst>
            <pc:docMk/>
            <pc:sldMk cId="109792081" sldId="2147476365"/>
            <ac:picMk id="7" creationId="{B7DFEF74-E34E-415F-B13E-4375F2BFB807}"/>
          </ac:picMkLst>
        </pc:picChg>
        <pc:picChg chg="add mod">
          <ac:chgData name="Tường SKHĐT" userId="ab9568c39a88b08a" providerId="LiveId" clId="{2553F581-76D0-41DA-9C36-A9EDD3386FDB}" dt="2024-07-28T08:47:51.552" v="447" actId="1076"/>
          <ac:picMkLst>
            <pc:docMk/>
            <pc:sldMk cId="109792081" sldId="2147476365"/>
            <ac:picMk id="11" creationId="{BB55211D-3457-6432-6269-8A47F7EADD4F}"/>
          </ac:picMkLst>
        </pc:picChg>
        <pc:picChg chg="del">
          <ac:chgData name="Tường SKHĐT" userId="ab9568c39a88b08a" providerId="LiveId" clId="{2553F581-76D0-41DA-9C36-A9EDD3386FDB}" dt="2024-07-28T08:45:07.549" v="290" actId="478"/>
          <ac:picMkLst>
            <pc:docMk/>
            <pc:sldMk cId="109792081" sldId="2147476365"/>
            <ac:picMk id="13" creationId="{D3A26FDE-12B1-4283-9FAD-655F4772A24F}"/>
          </ac:picMkLst>
        </pc:picChg>
        <pc:picChg chg="del">
          <ac:chgData name="Tường SKHĐT" userId="ab9568c39a88b08a" providerId="LiveId" clId="{2553F581-76D0-41DA-9C36-A9EDD3386FDB}" dt="2024-07-28T08:45:07.549" v="290" actId="478"/>
          <ac:picMkLst>
            <pc:docMk/>
            <pc:sldMk cId="109792081" sldId="2147476365"/>
            <ac:picMk id="14" creationId="{8FF2DBDE-E477-4A60-8E0B-4AB32EC9A927}"/>
          </ac:picMkLst>
        </pc:picChg>
        <pc:picChg chg="del">
          <ac:chgData name="Tường SKHĐT" userId="ab9568c39a88b08a" providerId="LiveId" clId="{2553F581-76D0-41DA-9C36-A9EDD3386FDB}" dt="2024-07-28T08:45:07.549" v="290" actId="478"/>
          <ac:picMkLst>
            <pc:docMk/>
            <pc:sldMk cId="109792081" sldId="2147476365"/>
            <ac:picMk id="16" creationId="{3A58809D-90AE-44D2-BD89-3CE16C1BD3FA}"/>
          </ac:picMkLst>
        </pc:picChg>
        <pc:picChg chg="del">
          <ac:chgData name="Tường SKHĐT" userId="ab9568c39a88b08a" providerId="LiveId" clId="{2553F581-76D0-41DA-9C36-A9EDD3386FDB}" dt="2024-07-28T08:45:07.549" v="290" actId="478"/>
          <ac:picMkLst>
            <pc:docMk/>
            <pc:sldMk cId="109792081" sldId="2147476365"/>
            <ac:picMk id="17" creationId="{348B4910-DFE5-4161-89D7-17E363FD6B52}"/>
          </ac:picMkLst>
        </pc:picChg>
      </pc:sldChg>
      <pc:sldChg chg="modSp add del mod">
        <pc:chgData name="Tường SKHĐT" userId="ab9568c39a88b08a" providerId="LiveId" clId="{2553F581-76D0-41DA-9C36-A9EDD3386FDB}" dt="2024-07-29T08:11:04.695" v="5249" actId="14100"/>
        <pc:sldMkLst>
          <pc:docMk/>
          <pc:sldMk cId="1850515834" sldId="2147476367"/>
        </pc:sldMkLst>
        <pc:spChg chg="mod">
          <ac:chgData name="Tường SKHĐT" userId="ab9568c39a88b08a" providerId="LiveId" clId="{2553F581-76D0-41DA-9C36-A9EDD3386FDB}" dt="2024-07-29T08:03:45.508" v="5011" actId="6549"/>
          <ac:spMkLst>
            <pc:docMk/>
            <pc:sldMk cId="1850515834" sldId="2147476367"/>
            <ac:spMk id="11" creationId="{01DC26C3-E6F4-C27A-8624-3A65D81B6008}"/>
          </ac:spMkLst>
        </pc:spChg>
        <pc:graphicFrameChg chg="mod modGraphic">
          <ac:chgData name="Tường SKHĐT" userId="ab9568c39a88b08a" providerId="LiveId" clId="{2553F581-76D0-41DA-9C36-A9EDD3386FDB}" dt="2024-07-29T08:11:04.695" v="5249" actId="14100"/>
          <ac:graphicFrameMkLst>
            <pc:docMk/>
            <pc:sldMk cId="1850515834" sldId="2147476367"/>
            <ac:graphicFrameMk id="3" creationId="{BFEA2726-E634-6E36-58C0-B4D266574070}"/>
          </ac:graphicFrameMkLst>
        </pc:graphicFrameChg>
        <pc:graphicFrameChg chg="mod modGraphic">
          <ac:chgData name="Tường SKHĐT" userId="ab9568c39a88b08a" providerId="LiveId" clId="{2553F581-76D0-41DA-9C36-A9EDD3386FDB}" dt="2024-07-29T08:11:00.885" v="5248" actId="1076"/>
          <ac:graphicFrameMkLst>
            <pc:docMk/>
            <pc:sldMk cId="1850515834" sldId="2147476367"/>
            <ac:graphicFrameMk id="4" creationId="{EE22369C-3C91-FF10-9BD8-787EAEA65775}"/>
          </ac:graphicFrameMkLst>
        </pc:graphicFrameChg>
      </pc:sldChg>
      <pc:sldChg chg="modSp mod">
        <pc:chgData name="Tường SKHĐT" userId="ab9568c39a88b08a" providerId="LiveId" clId="{2553F581-76D0-41DA-9C36-A9EDD3386FDB}" dt="2024-07-28T09:50:19.102" v="1886" actId="27918"/>
        <pc:sldMkLst>
          <pc:docMk/>
          <pc:sldMk cId="1660331851" sldId="2147476385"/>
        </pc:sldMkLst>
        <pc:graphicFrameChg chg="mod modGraphic">
          <ac:chgData name="Tường SKHĐT" userId="ab9568c39a88b08a" providerId="LiveId" clId="{2553F581-76D0-41DA-9C36-A9EDD3386FDB}" dt="2024-07-28T09:48:33.633" v="1875" actId="20577"/>
          <ac:graphicFrameMkLst>
            <pc:docMk/>
            <pc:sldMk cId="1660331851" sldId="2147476385"/>
            <ac:graphicFrameMk id="4" creationId="{9A682E59-E179-2A58-D3F5-0E52C56EEFF2}"/>
          </ac:graphicFrameMkLst>
        </pc:graphicFrameChg>
        <pc:graphicFrameChg chg="modGraphic">
          <ac:chgData name="Tường SKHĐT" userId="ab9568c39a88b08a" providerId="LiveId" clId="{2553F581-76D0-41DA-9C36-A9EDD3386FDB}" dt="2024-07-28T09:46:14.141" v="1707" actId="20577"/>
          <ac:graphicFrameMkLst>
            <pc:docMk/>
            <pc:sldMk cId="1660331851" sldId="2147476385"/>
            <ac:graphicFrameMk id="10" creationId="{EB528CB7-05B4-7905-3410-5A1FC60E03C8}"/>
          </ac:graphicFrameMkLst>
        </pc:graphicFrameChg>
      </pc:sldChg>
      <pc:sldChg chg="del">
        <pc:chgData name="Tường SKHĐT" userId="ab9568c39a88b08a" providerId="LiveId" clId="{2553F581-76D0-41DA-9C36-A9EDD3386FDB}" dt="2024-07-28T09:46:03.087" v="1704" actId="2696"/>
        <pc:sldMkLst>
          <pc:docMk/>
          <pc:sldMk cId="358393484" sldId="2147476386"/>
        </pc:sldMkLst>
      </pc:sldChg>
      <pc:sldChg chg="modSp mod">
        <pc:chgData name="Tường SKHĐT" userId="ab9568c39a88b08a" providerId="LiveId" clId="{2553F581-76D0-41DA-9C36-A9EDD3386FDB}" dt="2024-07-29T09:52:09.368" v="6985" actId="20577"/>
        <pc:sldMkLst>
          <pc:docMk/>
          <pc:sldMk cId="3608755459" sldId="2147476392"/>
        </pc:sldMkLst>
        <pc:graphicFrameChg chg="mod">
          <ac:chgData name="Tường SKHĐT" userId="ab9568c39a88b08a" providerId="LiveId" clId="{2553F581-76D0-41DA-9C36-A9EDD3386FDB}" dt="2024-07-29T09:52:09.368" v="6985" actId="20577"/>
          <ac:graphicFrameMkLst>
            <pc:docMk/>
            <pc:sldMk cId="3608755459" sldId="2147476392"/>
            <ac:graphicFrameMk id="2" creationId="{E51302D5-F56B-B44A-4B39-242555EDA128}"/>
          </ac:graphicFrameMkLst>
        </pc:graphicFrameChg>
      </pc:sldChg>
      <pc:sldChg chg="delSp modSp add mod">
        <pc:chgData name="Tường SKHĐT" userId="ab9568c39a88b08a" providerId="LiveId" clId="{2553F581-76D0-41DA-9C36-A9EDD3386FDB}" dt="2024-07-29T09:47:25.599" v="6953" actId="1076"/>
        <pc:sldMkLst>
          <pc:docMk/>
          <pc:sldMk cId="1310916975" sldId="2147476393"/>
        </pc:sldMkLst>
        <pc:graphicFrameChg chg="del modGraphic">
          <ac:chgData name="Tường SKHĐT" userId="ab9568c39a88b08a" providerId="LiveId" clId="{2553F581-76D0-41DA-9C36-A9EDD3386FDB}" dt="2024-07-29T09:47:19.548" v="6951" actId="21"/>
          <ac:graphicFrameMkLst>
            <pc:docMk/>
            <pc:sldMk cId="1310916975" sldId="2147476393"/>
            <ac:graphicFrameMk id="2" creationId="{A634646B-C32B-96FD-66DA-0258262F48F5}"/>
          </ac:graphicFrameMkLst>
        </pc:graphicFrameChg>
        <pc:graphicFrameChg chg="mod modGraphic">
          <ac:chgData name="Tường SKHĐT" userId="ab9568c39a88b08a" providerId="LiveId" clId="{2553F581-76D0-41DA-9C36-A9EDD3386FDB}" dt="2024-07-29T09:47:25.599" v="6953" actId="1076"/>
          <ac:graphicFrameMkLst>
            <pc:docMk/>
            <pc:sldMk cId="1310916975" sldId="2147476393"/>
            <ac:graphicFrameMk id="10" creationId="{83C0D92A-467E-3F41-0043-586F35EFB2C8}"/>
          </ac:graphicFrameMkLst>
        </pc:graphicFrameChg>
      </pc:sldChg>
      <pc:sldChg chg="add del">
        <pc:chgData name="Tường SKHĐT" userId="ab9568c39a88b08a" providerId="LiveId" clId="{2553F581-76D0-41DA-9C36-A9EDD3386FDB}" dt="2024-07-28T09:38:35.479" v="1543" actId="2696"/>
        <pc:sldMkLst>
          <pc:docMk/>
          <pc:sldMk cId="2254197351" sldId="2147476393"/>
        </pc:sldMkLst>
      </pc:sldChg>
      <pc:sldChg chg="add del">
        <pc:chgData name="Tường SKHĐT" userId="ab9568c39a88b08a" providerId="LiveId" clId="{2553F581-76D0-41DA-9C36-A9EDD3386FDB}" dt="2024-07-28T08:34:59.903" v="50" actId="2696"/>
        <pc:sldMkLst>
          <pc:docMk/>
          <pc:sldMk cId="2730498541" sldId="2147476393"/>
        </pc:sldMkLst>
      </pc:sldChg>
      <pc:sldChg chg="modSp add del mod">
        <pc:chgData name="Tường SKHĐT" userId="ab9568c39a88b08a" providerId="LiveId" clId="{2553F581-76D0-41DA-9C36-A9EDD3386FDB}" dt="2024-07-29T09:47:50.261" v="6960" actId="5793"/>
        <pc:sldMkLst>
          <pc:docMk/>
          <pc:sldMk cId="138489543" sldId="2147476394"/>
        </pc:sldMkLst>
        <pc:spChg chg="mod">
          <ac:chgData name="Tường SKHĐT" userId="ab9568c39a88b08a" providerId="LiveId" clId="{2553F581-76D0-41DA-9C36-A9EDD3386FDB}" dt="2024-07-29T09:47:50.261" v="6960" actId="5793"/>
          <ac:spMkLst>
            <pc:docMk/>
            <pc:sldMk cId="138489543" sldId="2147476394"/>
            <ac:spMk id="4" creationId="{54F3AFA7-47FC-2236-348A-85975EBF831A}"/>
          </ac:spMkLst>
        </pc:spChg>
      </pc:sldChg>
      <pc:sldChg chg="modSp add mod">
        <pc:chgData name="Tường SKHĐT" userId="ab9568c39a88b08a" providerId="LiveId" clId="{2553F581-76D0-41DA-9C36-A9EDD3386FDB}" dt="2024-07-29T09:58:38.551" v="7462" actId="20577"/>
        <pc:sldMkLst>
          <pc:docMk/>
          <pc:sldMk cId="4084549310" sldId="2147476395"/>
        </pc:sldMkLst>
        <pc:spChg chg="mod">
          <ac:chgData name="Tường SKHĐT" userId="ab9568c39a88b08a" providerId="LiveId" clId="{2553F581-76D0-41DA-9C36-A9EDD3386FDB}" dt="2024-07-29T09:54:50.511" v="6991" actId="20577"/>
          <ac:spMkLst>
            <pc:docMk/>
            <pc:sldMk cId="4084549310" sldId="2147476395"/>
            <ac:spMk id="2" creationId="{E3F2BF9A-C482-E244-621B-6DF71CDC208B}"/>
          </ac:spMkLst>
        </pc:spChg>
        <pc:graphicFrameChg chg="mod modGraphic">
          <ac:chgData name="Tường SKHĐT" userId="ab9568c39a88b08a" providerId="LiveId" clId="{2553F581-76D0-41DA-9C36-A9EDD3386FDB}" dt="2024-07-29T09:58:38.551" v="7462" actId="20577"/>
          <ac:graphicFrameMkLst>
            <pc:docMk/>
            <pc:sldMk cId="4084549310" sldId="2147476395"/>
            <ac:graphicFrameMk id="8" creationId="{B5E5335D-2EED-82AF-3A59-FAE8BB94EAE1}"/>
          </ac:graphicFrameMkLst>
        </pc:graphicFrameChg>
      </pc:sldChg>
    </pc:docChg>
  </pc:docChgLst>
  <pc:docChgLst>
    <pc:chgData name="Tường SKHĐT" userId="ab9568c39a88b08a" providerId="LiveId" clId="{D4690D9E-5992-44E6-B34C-AC8170A7442D}"/>
    <pc:docChg chg="undo custSel addSld delSld modSld">
      <pc:chgData name="Tường SKHĐT" userId="ab9568c39a88b08a" providerId="LiveId" clId="{D4690D9E-5992-44E6-B34C-AC8170A7442D}" dt="2024-04-01T01:27:26.061" v="808" actId="20577"/>
      <pc:docMkLst>
        <pc:docMk/>
      </pc:docMkLst>
      <pc:sldChg chg="modSp mod">
        <pc:chgData name="Tường SKHĐT" userId="ab9568c39a88b08a" providerId="LiveId" clId="{D4690D9E-5992-44E6-B34C-AC8170A7442D}" dt="2024-03-31T09:59:46.915" v="93" actId="20577"/>
        <pc:sldMkLst>
          <pc:docMk/>
          <pc:sldMk cId="595962106" sldId="2147473854"/>
        </pc:sldMkLst>
        <pc:spChg chg="mod">
          <ac:chgData name="Tường SKHĐT" userId="ab9568c39a88b08a" providerId="LiveId" clId="{D4690D9E-5992-44E6-B34C-AC8170A7442D}" dt="2024-03-31T09:57:56.354" v="17" actId="20577"/>
          <ac:spMkLst>
            <pc:docMk/>
            <pc:sldMk cId="595962106" sldId="2147473854"/>
            <ac:spMk id="3" creationId="{A0D5D58A-756E-802D-A09E-1BEA6D184E77}"/>
          </ac:spMkLst>
        </pc:spChg>
        <pc:spChg chg="mod">
          <ac:chgData name="Tường SKHĐT" userId="ab9568c39a88b08a" providerId="LiveId" clId="{D4690D9E-5992-44E6-B34C-AC8170A7442D}" dt="2024-03-31T09:59:46.915" v="93" actId="20577"/>
          <ac:spMkLst>
            <pc:docMk/>
            <pc:sldMk cId="595962106" sldId="2147473854"/>
            <ac:spMk id="6" creationId="{81B6DC98-C123-5771-E46D-17ED3EE03739}"/>
          </ac:spMkLst>
        </pc:spChg>
        <pc:spChg chg="mod">
          <ac:chgData name="Tường SKHĐT" userId="ab9568c39a88b08a" providerId="LiveId" clId="{D4690D9E-5992-44E6-B34C-AC8170A7442D}" dt="2024-03-31T09:59:06.865" v="69" actId="20577"/>
          <ac:spMkLst>
            <pc:docMk/>
            <pc:sldMk cId="595962106" sldId="2147473854"/>
            <ac:spMk id="16" creationId="{CD1FFBD1-4EFA-ED54-8F81-E3C9559069D4}"/>
          </ac:spMkLst>
        </pc:spChg>
        <pc:spChg chg="mod">
          <ac:chgData name="Tường SKHĐT" userId="ab9568c39a88b08a" providerId="LiveId" clId="{D4690D9E-5992-44E6-B34C-AC8170A7442D}" dt="2024-03-31T09:58:03.107" v="23" actId="20577"/>
          <ac:spMkLst>
            <pc:docMk/>
            <pc:sldMk cId="595962106" sldId="2147473854"/>
            <ac:spMk id="17" creationId="{227F0722-3FD1-20AC-1889-4BEC4E408B20}"/>
          </ac:spMkLst>
        </pc:spChg>
        <pc:spChg chg="mod">
          <ac:chgData name="Tường SKHĐT" userId="ab9568c39a88b08a" providerId="LiveId" clId="{D4690D9E-5992-44E6-B34C-AC8170A7442D}" dt="2024-03-31T09:58:33.835" v="43" actId="20577"/>
          <ac:spMkLst>
            <pc:docMk/>
            <pc:sldMk cId="595962106" sldId="2147473854"/>
            <ac:spMk id="18" creationId="{34F63EF8-BB71-3877-EDA9-5BA9EE3FB077}"/>
          </ac:spMkLst>
        </pc:spChg>
        <pc:spChg chg="mod">
          <ac:chgData name="Tường SKHĐT" userId="ab9568c39a88b08a" providerId="LiveId" clId="{D4690D9E-5992-44E6-B34C-AC8170A7442D}" dt="2024-03-31T09:58:58.423" v="63" actId="20577"/>
          <ac:spMkLst>
            <pc:docMk/>
            <pc:sldMk cId="595962106" sldId="2147473854"/>
            <ac:spMk id="19" creationId="{7E1B28B2-E2F7-8C5A-E350-C981F667F0AE}"/>
          </ac:spMkLst>
        </pc:spChg>
        <pc:spChg chg="mod">
          <ac:chgData name="Tường SKHĐT" userId="ab9568c39a88b08a" providerId="LiveId" clId="{D4690D9E-5992-44E6-B34C-AC8170A7442D}" dt="2024-03-31T09:59:11.154" v="75" actId="20577"/>
          <ac:spMkLst>
            <pc:docMk/>
            <pc:sldMk cId="595962106" sldId="2147473854"/>
            <ac:spMk id="20" creationId="{3E0C8D21-0D0F-9FC1-9373-B4FE0AFFD371}"/>
          </ac:spMkLst>
        </pc:spChg>
        <pc:spChg chg="mod">
          <ac:chgData name="Tường SKHĐT" userId="ab9568c39a88b08a" providerId="LiveId" clId="{D4690D9E-5992-44E6-B34C-AC8170A7442D}" dt="2024-03-31T09:58:22.818" v="41" actId="20577"/>
          <ac:spMkLst>
            <pc:docMk/>
            <pc:sldMk cId="595962106" sldId="2147473854"/>
            <ac:spMk id="720" creationId="{00000000-0000-0000-0000-000000000000}"/>
          </ac:spMkLst>
        </pc:spChg>
        <pc:spChg chg="mod">
          <ac:chgData name="Tường SKHĐT" userId="ab9568c39a88b08a" providerId="LiveId" clId="{D4690D9E-5992-44E6-B34C-AC8170A7442D}" dt="2024-03-31T09:58:52.225" v="57" actId="20577"/>
          <ac:spMkLst>
            <pc:docMk/>
            <pc:sldMk cId="595962106" sldId="2147473854"/>
            <ac:spMk id="726" creationId="{00000000-0000-0000-0000-000000000000}"/>
          </ac:spMkLst>
        </pc:spChg>
      </pc:sldChg>
      <pc:sldChg chg="add">
        <pc:chgData name="Tường SKHĐT" userId="ab9568c39a88b08a" providerId="LiveId" clId="{D4690D9E-5992-44E6-B34C-AC8170A7442D}" dt="2024-04-01T01:23:12.619" v="415"/>
        <pc:sldMkLst>
          <pc:docMk/>
          <pc:sldMk cId="1368355341" sldId="2147473873"/>
        </pc:sldMkLst>
      </pc:sldChg>
      <pc:sldChg chg="add del">
        <pc:chgData name="Tường SKHĐT" userId="ab9568c39a88b08a" providerId="LiveId" clId="{D4690D9E-5992-44E6-B34C-AC8170A7442D}" dt="2024-04-01T01:23:26.819" v="416" actId="2696"/>
        <pc:sldMkLst>
          <pc:docMk/>
          <pc:sldMk cId="1226671799" sldId="2147473881"/>
        </pc:sldMkLst>
      </pc:sldChg>
      <pc:sldChg chg="delSp modSp add mod">
        <pc:chgData name="Tường SKHĐT" userId="ab9568c39a88b08a" providerId="LiveId" clId="{D4690D9E-5992-44E6-B34C-AC8170A7442D}" dt="2024-03-31T10:09:27.621" v="123" actId="20577"/>
        <pc:sldMkLst>
          <pc:docMk/>
          <pc:sldMk cId="3467510938" sldId="2147474066"/>
        </pc:sldMkLst>
        <pc:graphicFrameChg chg="mod modGraphic">
          <ac:chgData name="Tường SKHĐT" userId="ab9568c39a88b08a" providerId="LiveId" clId="{D4690D9E-5992-44E6-B34C-AC8170A7442D}" dt="2024-03-31T10:09:27.621" v="123" actId="20577"/>
          <ac:graphicFrameMkLst>
            <pc:docMk/>
            <pc:sldMk cId="3467510938" sldId="2147474066"/>
            <ac:graphicFrameMk id="2" creationId="{196BD70E-2341-39C1-9025-A4EB8A2618A9}"/>
          </ac:graphicFrameMkLst>
        </pc:graphicFrameChg>
        <pc:graphicFrameChg chg="del">
          <ac:chgData name="Tường SKHĐT" userId="ab9568c39a88b08a" providerId="LiveId" clId="{D4690D9E-5992-44E6-B34C-AC8170A7442D}" dt="2024-03-31T10:07:14.362" v="96" actId="21"/>
          <ac:graphicFrameMkLst>
            <pc:docMk/>
            <pc:sldMk cId="3467510938" sldId="2147474066"/>
            <ac:graphicFrameMk id="5" creationId="{CF9794CD-DB73-5199-AFDE-97EA87EF5C6E}"/>
          </ac:graphicFrameMkLst>
        </pc:graphicFrameChg>
      </pc:sldChg>
      <pc:sldChg chg="addSp delSp modSp mod">
        <pc:chgData name="Tường SKHĐT" userId="ab9568c39a88b08a" providerId="LiveId" clId="{D4690D9E-5992-44E6-B34C-AC8170A7442D}" dt="2024-03-31T10:23:30.438" v="207" actId="207"/>
        <pc:sldMkLst>
          <pc:docMk/>
          <pc:sldMk cId="1429449759" sldId="2147474098"/>
        </pc:sldMkLst>
        <pc:spChg chg="add del mod">
          <ac:chgData name="Tường SKHĐT" userId="ab9568c39a88b08a" providerId="LiveId" clId="{D4690D9E-5992-44E6-B34C-AC8170A7442D}" dt="2024-03-31T10:20:03.549" v="181" actId="20577"/>
          <ac:spMkLst>
            <pc:docMk/>
            <pc:sldMk cId="1429449759" sldId="2147474098"/>
            <ac:spMk id="2" creationId="{80B010A5-BE7C-125F-5306-6787FBC54788}"/>
          </ac:spMkLst>
        </pc:spChg>
        <pc:graphicFrameChg chg="add mod">
          <ac:chgData name="Tường SKHĐT" userId="ab9568c39a88b08a" providerId="LiveId" clId="{D4690D9E-5992-44E6-B34C-AC8170A7442D}" dt="2024-03-31T10:23:30.438" v="207" actId="207"/>
          <ac:graphicFrameMkLst>
            <pc:docMk/>
            <pc:sldMk cId="1429449759" sldId="2147474098"/>
            <ac:graphicFrameMk id="3" creationId="{AC50B9E8-9F8A-748E-E089-8C267AD34C30}"/>
          </ac:graphicFrameMkLst>
        </pc:graphicFrameChg>
      </pc:sldChg>
      <pc:sldChg chg="modSp mod">
        <pc:chgData name="Tường SKHĐT" userId="ab9568c39a88b08a" providerId="LiveId" clId="{D4690D9E-5992-44E6-B34C-AC8170A7442D}" dt="2024-04-01T00:34:32.126" v="299" actId="20577"/>
        <pc:sldMkLst>
          <pc:docMk/>
          <pc:sldMk cId="1148494934" sldId="2147476289"/>
        </pc:sldMkLst>
        <pc:graphicFrameChg chg="modGraphic">
          <ac:chgData name="Tường SKHĐT" userId="ab9568c39a88b08a" providerId="LiveId" clId="{D4690D9E-5992-44E6-B34C-AC8170A7442D}" dt="2024-04-01T00:34:32.126" v="299" actId="20577"/>
          <ac:graphicFrameMkLst>
            <pc:docMk/>
            <pc:sldMk cId="1148494934" sldId="2147476289"/>
            <ac:graphicFrameMk id="3" creationId="{0FE630EF-2124-908B-A896-73EAA40057FC}"/>
          </ac:graphicFrameMkLst>
        </pc:graphicFrameChg>
      </pc:sldChg>
      <pc:sldChg chg="delSp modSp mod">
        <pc:chgData name="Tường SKHĐT" userId="ab9568c39a88b08a" providerId="LiveId" clId="{D4690D9E-5992-44E6-B34C-AC8170A7442D}" dt="2024-04-01T00:22:54.346" v="220" actId="1076"/>
        <pc:sldMkLst>
          <pc:docMk/>
          <pc:sldMk cId="3750809582" sldId="2147476292"/>
        </pc:sldMkLst>
        <pc:graphicFrameChg chg="mod modGraphic">
          <ac:chgData name="Tường SKHĐT" userId="ab9568c39a88b08a" providerId="LiveId" clId="{D4690D9E-5992-44E6-B34C-AC8170A7442D}" dt="2024-04-01T00:22:54.346" v="220" actId="1076"/>
          <ac:graphicFrameMkLst>
            <pc:docMk/>
            <pc:sldMk cId="3750809582" sldId="2147476292"/>
            <ac:graphicFrameMk id="2" creationId="{05429186-86FE-626E-F0AB-3A5E17F88997}"/>
          </ac:graphicFrameMkLst>
        </pc:graphicFrameChg>
        <pc:graphicFrameChg chg="del">
          <ac:chgData name="Tường SKHĐT" userId="ab9568c39a88b08a" providerId="LiveId" clId="{D4690D9E-5992-44E6-B34C-AC8170A7442D}" dt="2024-04-01T00:22:36.803" v="215" actId="21"/>
          <ac:graphicFrameMkLst>
            <pc:docMk/>
            <pc:sldMk cId="3750809582" sldId="2147476292"/>
            <ac:graphicFrameMk id="3" creationId="{80665B8A-0267-0919-022E-9D36731FF9ED}"/>
          </ac:graphicFrameMkLst>
        </pc:graphicFrameChg>
      </pc:sldChg>
      <pc:sldChg chg="delSp modSp mod">
        <pc:chgData name="Tường SKHĐT" userId="ab9568c39a88b08a" providerId="LiveId" clId="{D4690D9E-5992-44E6-B34C-AC8170A7442D}" dt="2024-04-01T00:31:55.415" v="231" actId="1076"/>
        <pc:sldMkLst>
          <pc:docMk/>
          <pc:sldMk cId="1622498757" sldId="2147476293"/>
        </pc:sldMkLst>
        <pc:graphicFrameChg chg="del">
          <ac:chgData name="Tường SKHĐT" userId="ab9568c39a88b08a" providerId="LiveId" clId="{D4690D9E-5992-44E6-B34C-AC8170A7442D}" dt="2024-04-01T00:31:33.635" v="225" actId="21"/>
          <ac:graphicFrameMkLst>
            <pc:docMk/>
            <pc:sldMk cId="1622498757" sldId="2147476293"/>
            <ac:graphicFrameMk id="2" creationId="{7B8F6A0F-E0D7-0E63-8702-B949B4C4C4E6}"/>
          </ac:graphicFrameMkLst>
        </pc:graphicFrameChg>
        <pc:graphicFrameChg chg="mod modGraphic">
          <ac:chgData name="Tường SKHĐT" userId="ab9568c39a88b08a" providerId="LiveId" clId="{D4690D9E-5992-44E6-B34C-AC8170A7442D}" dt="2024-04-01T00:31:55.415" v="231" actId="1076"/>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D4690D9E-5992-44E6-B34C-AC8170A7442D}" dt="2024-04-01T01:19:29.931" v="414" actId="207"/>
        <pc:sldMkLst>
          <pc:docMk/>
          <pc:sldMk cId="2878178469" sldId="2147476294"/>
        </pc:sldMkLst>
        <pc:graphicFrameChg chg="mod modGraphic">
          <ac:chgData name="Tường SKHĐT" userId="ab9568c39a88b08a" providerId="LiveId" clId="{D4690D9E-5992-44E6-B34C-AC8170A7442D}" dt="2024-04-01T01:19:29.931" v="414" actId="207"/>
          <ac:graphicFrameMkLst>
            <pc:docMk/>
            <pc:sldMk cId="2878178469" sldId="2147476294"/>
            <ac:graphicFrameMk id="2" creationId="{8095223A-390D-26BF-D792-22AA3FE00931}"/>
          </ac:graphicFrameMkLst>
        </pc:graphicFrameChg>
        <pc:graphicFrameChg chg="del">
          <ac:chgData name="Tường SKHĐT" userId="ab9568c39a88b08a" providerId="LiveId" clId="{D4690D9E-5992-44E6-B34C-AC8170A7442D}" dt="2024-04-01T00:26:01.507" v="221" actId="21"/>
          <ac:graphicFrameMkLst>
            <pc:docMk/>
            <pc:sldMk cId="2878178469" sldId="2147476294"/>
            <ac:graphicFrameMk id="3" creationId="{296446DE-DCBA-6CF7-64A6-62E309C494E7}"/>
          </ac:graphicFrameMkLst>
        </pc:graphicFrameChg>
      </pc:sldChg>
      <pc:sldChg chg="delSp modSp mod">
        <pc:chgData name="Tường SKHĐT" userId="ab9568c39a88b08a" providerId="LiveId" clId="{D4690D9E-5992-44E6-B34C-AC8170A7442D}" dt="2024-04-01T00:17:55.121" v="214" actId="403"/>
        <pc:sldMkLst>
          <pc:docMk/>
          <pc:sldMk cId="3597625721" sldId="2147476295"/>
        </pc:sldMkLst>
        <pc:graphicFrameChg chg="del">
          <ac:chgData name="Tường SKHĐT" userId="ab9568c39a88b08a" providerId="LiveId" clId="{D4690D9E-5992-44E6-B34C-AC8170A7442D}" dt="2024-04-01T00:17:24.162" v="209" actId="21"/>
          <ac:graphicFrameMkLst>
            <pc:docMk/>
            <pc:sldMk cId="3597625721" sldId="2147476295"/>
            <ac:graphicFrameMk id="2" creationId="{F933DAA9-3884-3DBC-F61D-9E8ACB6EF230}"/>
          </ac:graphicFrameMkLst>
        </pc:graphicFrameChg>
        <pc:graphicFrameChg chg="mod modGraphic">
          <ac:chgData name="Tường SKHĐT" userId="ab9568c39a88b08a" providerId="LiveId" clId="{D4690D9E-5992-44E6-B34C-AC8170A7442D}" dt="2024-04-01T00:17:55.121" v="214" actId="403"/>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D4690D9E-5992-44E6-B34C-AC8170A7442D}" dt="2024-04-01T00:39:06.195" v="311" actId="1076"/>
        <pc:sldMkLst>
          <pc:docMk/>
          <pc:sldMk cId="3503445169" sldId="2147476296"/>
        </pc:sldMkLst>
        <pc:graphicFrameChg chg="del">
          <ac:chgData name="Tường SKHĐT" userId="ab9568c39a88b08a" providerId="LiveId" clId="{D4690D9E-5992-44E6-B34C-AC8170A7442D}" dt="2024-04-01T00:37:58.107" v="301" actId="21"/>
          <ac:graphicFrameMkLst>
            <pc:docMk/>
            <pc:sldMk cId="3503445169" sldId="2147476296"/>
            <ac:graphicFrameMk id="2" creationId="{99206A6F-F506-43C7-D9D3-B5C7F7A99F69}"/>
          </ac:graphicFrameMkLst>
        </pc:graphicFrameChg>
        <pc:graphicFrameChg chg="modGraphic">
          <ac:chgData name="Tường SKHĐT" userId="ab9568c39a88b08a" providerId="LiveId" clId="{D4690D9E-5992-44E6-B34C-AC8170A7442D}" dt="2024-04-01T00:38:16.526" v="305" actId="403"/>
          <ac:graphicFrameMkLst>
            <pc:docMk/>
            <pc:sldMk cId="3503445169" sldId="2147476296"/>
            <ac:graphicFrameMk id="3" creationId="{F227F937-0445-A06E-FF93-208B55FF6B8E}"/>
          </ac:graphicFrameMkLst>
        </pc:graphicFrameChg>
        <pc:graphicFrameChg chg="mod modGraphic">
          <ac:chgData name="Tường SKHĐT" userId="ab9568c39a88b08a" providerId="LiveId" clId="{D4690D9E-5992-44E6-B34C-AC8170A7442D}" dt="2024-04-01T00:39:06.195" v="311" actId="1076"/>
          <ac:graphicFrameMkLst>
            <pc:docMk/>
            <pc:sldMk cId="3503445169" sldId="2147476296"/>
            <ac:graphicFrameMk id="4" creationId="{15B009A1-B5B8-A8CC-2F73-C0EE64A74A5B}"/>
          </ac:graphicFrameMkLst>
        </pc:graphicFrameChg>
      </pc:sldChg>
      <pc:sldChg chg="modSp mod">
        <pc:chgData name="Tường SKHĐT" userId="ab9568c39a88b08a" providerId="LiveId" clId="{D4690D9E-5992-44E6-B34C-AC8170A7442D}" dt="2024-04-01T00:40:02.913" v="337" actId="20577"/>
        <pc:sldMkLst>
          <pc:docMk/>
          <pc:sldMk cId="57984394" sldId="2147476297"/>
        </pc:sldMkLst>
        <pc:graphicFrameChg chg="modGraphic">
          <ac:chgData name="Tường SKHĐT" userId="ab9568c39a88b08a" providerId="LiveId" clId="{D4690D9E-5992-44E6-B34C-AC8170A7442D}" dt="2024-04-01T00:40:02.913" v="337" actId="20577"/>
          <ac:graphicFrameMkLst>
            <pc:docMk/>
            <pc:sldMk cId="57984394" sldId="2147476297"/>
            <ac:graphicFrameMk id="2" creationId="{2C1B8387-9EC7-A9F8-27A8-883765C3814E}"/>
          </ac:graphicFrameMkLst>
        </pc:graphicFrameChg>
      </pc:sldChg>
      <pc:sldChg chg="modSp mod">
        <pc:chgData name="Tường SKHĐT" userId="ab9568c39a88b08a" providerId="LiveId" clId="{D4690D9E-5992-44E6-B34C-AC8170A7442D}" dt="2024-04-01T00:40:25.045" v="361" actId="20577"/>
        <pc:sldMkLst>
          <pc:docMk/>
          <pc:sldMk cId="1396951847" sldId="2147476299"/>
        </pc:sldMkLst>
        <pc:graphicFrameChg chg="modGraphic">
          <ac:chgData name="Tường SKHĐT" userId="ab9568c39a88b08a" providerId="LiveId" clId="{D4690D9E-5992-44E6-B34C-AC8170A7442D}" dt="2024-04-01T00:40:25.045" v="361" actId="20577"/>
          <ac:graphicFrameMkLst>
            <pc:docMk/>
            <pc:sldMk cId="1396951847" sldId="2147476299"/>
            <ac:graphicFrameMk id="2" creationId="{F5CEF667-DBEF-17BB-F57B-D98006F9FA54}"/>
          </ac:graphicFrameMkLst>
        </pc:graphicFrameChg>
      </pc:sldChg>
      <pc:sldChg chg="modSp mod">
        <pc:chgData name="Tường SKHĐT" userId="ab9568c39a88b08a" providerId="LiveId" clId="{D4690D9E-5992-44E6-B34C-AC8170A7442D}" dt="2024-04-01T00:37:46.661" v="300" actId="6549"/>
        <pc:sldMkLst>
          <pc:docMk/>
          <pc:sldMk cId="2109460124" sldId="2147476300"/>
        </pc:sldMkLst>
        <pc:graphicFrameChg chg="modGraphic">
          <ac:chgData name="Tường SKHĐT" userId="ab9568c39a88b08a" providerId="LiveId" clId="{D4690D9E-5992-44E6-B34C-AC8170A7442D}" dt="2024-04-01T00:37:46.661" v="300" actId="6549"/>
          <ac:graphicFrameMkLst>
            <pc:docMk/>
            <pc:sldMk cId="2109460124" sldId="2147476300"/>
            <ac:graphicFrameMk id="2" creationId="{D33FB98A-FC48-4EDA-8098-E4E9C5504688}"/>
          </ac:graphicFrameMkLst>
        </pc:graphicFrameChg>
      </pc:sldChg>
      <pc:sldChg chg="modSp mod">
        <pc:chgData name="Tường SKHĐT" userId="ab9568c39a88b08a" providerId="LiveId" clId="{D4690D9E-5992-44E6-B34C-AC8170A7442D}" dt="2024-04-01T00:45:30.713" v="400" actId="14734"/>
        <pc:sldMkLst>
          <pc:docMk/>
          <pc:sldMk cId="167876669" sldId="2147476301"/>
        </pc:sldMkLst>
        <pc:graphicFrameChg chg="modGraphic">
          <ac:chgData name="Tường SKHĐT" userId="ab9568c39a88b08a" providerId="LiveId" clId="{D4690D9E-5992-44E6-B34C-AC8170A7442D}" dt="2024-04-01T00:45:30.713" v="400" actId="14734"/>
          <ac:graphicFrameMkLst>
            <pc:docMk/>
            <pc:sldMk cId="167876669" sldId="2147476301"/>
            <ac:graphicFrameMk id="3" creationId="{8E420746-9A5C-B59D-7FA5-2B3C0AAE539B}"/>
          </ac:graphicFrameMkLst>
        </pc:graphicFrameChg>
      </pc:sldChg>
      <pc:sldChg chg="modSp mod">
        <pc:chgData name="Tường SKHĐT" userId="ab9568c39a88b08a" providerId="LiveId" clId="{D4690D9E-5992-44E6-B34C-AC8170A7442D}" dt="2024-04-01T01:27:26.061" v="808" actId="20577"/>
        <pc:sldMkLst>
          <pc:docMk/>
          <pc:sldMk cId="3671866131" sldId="2147476307"/>
        </pc:sldMkLst>
        <pc:graphicFrameChg chg="modGraphic">
          <ac:chgData name="Tường SKHĐT" userId="ab9568c39a88b08a" providerId="LiveId" clId="{D4690D9E-5992-44E6-B34C-AC8170A7442D}" dt="2024-04-01T01:27:26.061" v="808" actId="20577"/>
          <ac:graphicFrameMkLst>
            <pc:docMk/>
            <pc:sldMk cId="3671866131" sldId="2147476307"/>
            <ac:graphicFrameMk id="7" creationId="{44DF5160-FAD9-6BB3-47D7-3D885B32156A}"/>
          </ac:graphicFrameMkLst>
        </pc:graphicFrameChg>
      </pc:sldChg>
      <pc:sldChg chg="add del">
        <pc:chgData name="Tường SKHĐT" userId="ab9568c39a88b08a" providerId="LiveId" clId="{D4690D9E-5992-44E6-B34C-AC8170A7442D}" dt="2024-03-31T10:23:34.718" v="208" actId="2696"/>
        <pc:sldMkLst>
          <pc:docMk/>
          <pc:sldMk cId="513888724" sldId="2147476310"/>
        </pc:sldMkLst>
      </pc:sldChg>
      <pc:sldChg chg="add del">
        <pc:chgData name="Tường SKHĐT" userId="ab9568c39a88b08a" providerId="LiveId" clId="{D4690D9E-5992-44E6-B34C-AC8170A7442D}" dt="2024-03-31T10:09:51.999" v="124" actId="2696"/>
        <pc:sldMkLst>
          <pc:docMk/>
          <pc:sldMk cId="694571059" sldId="2147476310"/>
        </pc:sldMkLst>
      </pc:sldChg>
      <pc:sldChg chg="modSp add mod">
        <pc:chgData name="Tường SKHĐT" userId="ab9568c39a88b08a" providerId="LiveId" clId="{D4690D9E-5992-44E6-B34C-AC8170A7442D}" dt="2024-04-01T01:26:32.662" v="785" actId="20577"/>
        <pc:sldMkLst>
          <pc:docMk/>
          <pc:sldMk cId="2459833446" sldId="2147476310"/>
        </pc:sldMkLst>
        <pc:spChg chg="mod">
          <ac:chgData name="Tường SKHĐT" userId="ab9568c39a88b08a" providerId="LiveId" clId="{D4690D9E-5992-44E6-B34C-AC8170A7442D}" dt="2024-04-01T01:23:36.197" v="418" actId="20577"/>
          <ac:spMkLst>
            <pc:docMk/>
            <pc:sldMk cId="2459833446" sldId="2147476310"/>
            <ac:spMk id="3" creationId="{D875D046-35CB-C865-3C40-EAC02E2DBB59}"/>
          </ac:spMkLst>
        </pc:spChg>
        <pc:spChg chg="mod">
          <ac:chgData name="Tường SKHĐT" userId="ab9568c39a88b08a" providerId="LiveId" clId="{D4690D9E-5992-44E6-B34C-AC8170A7442D}" dt="2024-04-01T01:26:32.662" v="785" actId="20577"/>
          <ac:spMkLst>
            <pc:docMk/>
            <pc:sldMk cId="2459833446" sldId="2147476310"/>
            <ac:spMk id="4" creationId="{54F3AFA7-47FC-2236-348A-85975EBF831A}"/>
          </ac:spMkLst>
        </pc:spChg>
      </pc:sldChg>
      <pc:sldChg chg="add del">
        <pc:chgData name="Tường SKHĐT" userId="ab9568c39a88b08a" providerId="LiveId" clId="{D4690D9E-5992-44E6-B34C-AC8170A7442D}" dt="2024-03-31T10:20:44.161" v="186" actId="2696"/>
        <pc:sldMkLst>
          <pc:docMk/>
          <pc:sldMk cId="2830039596" sldId="2147476310"/>
        </pc:sldMkLst>
      </pc:sldChg>
      <pc:sldChg chg="add del">
        <pc:chgData name="Tường SKHĐT" userId="ab9568c39a88b08a" providerId="LiveId" clId="{D4690D9E-5992-44E6-B34C-AC8170A7442D}" dt="2024-03-31T09:56:31.988" v="2" actId="2696"/>
        <pc:sldMkLst>
          <pc:docMk/>
          <pc:sldMk cId="2894211209" sldId="2147476310"/>
        </pc:sldMkLst>
      </pc:sldChg>
      <pc:sldChg chg="delSp modSp add del mod">
        <pc:chgData name="Tường SKHĐT" userId="ab9568c39a88b08a" providerId="LiveId" clId="{D4690D9E-5992-44E6-B34C-AC8170A7442D}" dt="2024-03-31T10:20:12.751" v="182" actId="2696"/>
        <pc:sldMkLst>
          <pc:docMk/>
          <pc:sldMk cId="1982687147" sldId="2147476311"/>
        </pc:sldMkLst>
        <pc:spChg chg="del">
          <ac:chgData name="Tường SKHĐT" userId="ab9568c39a88b08a" providerId="LiveId" clId="{D4690D9E-5992-44E6-B34C-AC8170A7442D}" dt="2024-03-31T10:15:32.397" v="139" actId="21"/>
          <ac:spMkLst>
            <pc:docMk/>
            <pc:sldMk cId="1982687147" sldId="2147476311"/>
            <ac:spMk id="5" creationId="{2D7B1C94-3144-9F41-1D7D-28462A49E0A1}"/>
          </ac:spMkLst>
        </pc:spChg>
        <pc:graphicFrameChg chg="mod">
          <ac:chgData name="Tường SKHĐT" userId="ab9568c39a88b08a" providerId="LiveId" clId="{D4690D9E-5992-44E6-B34C-AC8170A7442D}" dt="2024-03-31T10:18:22.162" v="161" actId="207"/>
          <ac:graphicFrameMkLst>
            <pc:docMk/>
            <pc:sldMk cId="1982687147" sldId="2147476311"/>
            <ac:graphicFrameMk id="4" creationId="{05525E3A-345C-05CF-789A-93E9F1CA2ECD}"/>
          </ac:graphicFrameMkLst>
        </pc:graphicFrameChg>
      </pc:sldChg>
    </pc:docChg>
  </pc:docChgLst>
  <pc:docChgLst>
    <pc:chgData name="Tường SKHĐT" userId="ab9568c39a88b08a" providerId="LiveId" clId="{A9C91B95-DDB0-46CD-94F7-00D1BEDCBC26}"/>
    <pc:docChg chg="custSel addSld delSld modSld">
      <pc:chgData name="Tường SKHĐT" userId="ab9568c39a88b08a" providerId="LiveId" clId="{A9C91B95-DDB0-46CD-94F7-00D1BEDCBC26}" dt="2024-07-23T04:15:06.421" v="79" actId="20577"/>
      <pc:docMkLst>
        <pc:docMk/>
      </pc:docMkLst>
      <pc:sldChg chg="modSp mod">
        <pc:chgData name="Tường SKHĐT" userId="ab9568c39a88b08a" providerId="LiveId" clId="{A9C91B95-DDB0-46CD-94F7-00D1BEDCBC26}" dt="2024-07-23T04:13:47.691" v="70" actId="20577"/>
        <pc:sldMkLst>
          <pc:docMk/>
          <pc:sldMk cId="3744426745" sldId="2147473737"/>
        </pc:sldMkLst>
        <pc:graphicFrameChg chg="modGraphic">
          <ac:chgData name="Tường SKHĐT" userId="ab9568c39a88b08a" providerId="LiveId" clId="{A9C91B95-DDB0-46CD-94F7-00D1BEDCBC26}" dt="2024-07-23T04:13:47.691" v="70" actId="20577"/>
          <ac:graphicFrameMkLst>
            <pc:docMk/>
            <pc:sldMk cId="3744426745" sldId="2147473737"/>
            <ac:graphicFrameMk id="3" creationId="{1243D2EC-FD70-31EF-486E-0289B57D5A19}"/>
          </ac:graphicFrameMkLst>
        </pc:graphicFrameChg>
      </pc:sldChg>
      <pc:sldChg chg="delSp modSp mod">
        <pc:chgData name="Tường SKHĐT" userId="ab9568c39a88b08a" providerId="LiveId" clId="{A9C91B95-DDB0-46CD-94F7-00D1BEDCBC26}" dt="2024-07-23T03:00:57.253" v="45" actId="1076"/>
        <pc:sldMkLst>
          <pc:docMk/>
          <pc:sldMk cId="3752301376" sldId="2147473839"/>
        </pc:sldMkLst>
        <pc:spChg chg="mod">
          <ac:chgData name="Tường SKHĐT" userId="ab9568c39a88b08a" providerId="LiveId" clId="{A9C91B95-DDB0-46CD-94F7-00D1BEDCBC26}" dt="2024-07-23T03:00:15.460" v="34" actId="1076"/>
          <ac:spMkLst>
            <pc:docMk/>
            <pc:sldMk cId="3752301376" sldId="2147473839"/>
            <ac:spMk id="5" creationId="{85B0C6AB-4906-5932-12D4-5FAF7DC72C97}"/>
          </ac:spMkLst>
        </pc:spChg>
        <pc:graphicFrameChg chg="del mod modGraphic">
          <ac:chgData name="Tường SKHĐT" userId="ab9568c39a88b08a" providerId="LiveId" clId="{A9C91B95-DDB0-46CD-94F7-00D1BEDCBC26}" dt="2024-07-23T03:00:27.270" v="35" actId="21"/>
          <ac:graphicFrameMkLst>
            <pc:docMk/>
            <pc:sldMk cId="3752301376" sldId="2147473839"/>
            <ac:graphicFrameMk id="2" creationId="{033C6E29-379F-EB9B-949C-3ED966722B01}"/>
          </ac:graphicFrameMkLst>
        </pc:graphicFrameChg>
        <pc:graphicFrameChg chg="del">
          <ac:chgData name="Tường SKHĐT" userId="ab9568c39a88b08a" providerId="LiveId" clId="{A9C91B95-DDB0-46CD-94F7-00D1BEDCBC26}" dt="2024-07-23T02:58:53.494" v="27" actId="21"/>
          <ac:graphicFrameMkLst>
            <pc:docMk/>
            <pc:sldMk cId="3752301376" sldId="2147473839"/>
            <ac:graphicFrameMk id="3" creationId="{3A0F476A-9818-2794-EFBD-4ACC922C21B3}"/>
          </ac:graphicFrameMkLst>
        </pc:graphicFrameChg>
        <pc:graphicFrameChg chg="mod modGraphic">
          <ac:chgData name="Tường SKHĐT" userId="ab9568c39a88b08a" providerId="LiveId" clId="{A9C91B95-DDB0-46CD-94F7-00D1BEDCBC26}" dt="2024-07-23T03:00:57.253" v="45" actId="1076"/>
          <ac:graphicFrameMkLst>
            <pc:docMk/>
            <pc:sldMk cId="3752301376" sldId="2147473839"/>
            <ac:graphicFrameMk id="4" creationId="{BF1C4878-6820-95DC-851B-F1932E017741}"/>
          </ac:graphicFrameMkLst>
        </pc:graphicFrameChg>
      </pc:sldChg>
      <pc:sldChg chg="delSp modSp mod">
        <pc:chgData name="Tường SKHĐT" userId="ab9568c39a88b08a" providerId="LiveId" clId="{A9C91B95-DDB0-46CD-94F7-00D1BEDCBC26}" dt="2024-07-23T03:02:13.034" v="58" actId="14100"/>
        <pc:sldMkLst>
          <pc:docMk/>
          <pc:sldMk cId="3676880401" sldId="2147473856"/>
        </pc:sldMkLst>
        <pc:graphicFrameChg chg="mod modGraphic">
          <ac:chgData name="Tường SKHĐT" userId="ab9568c39a88b08a" providerId="LiveId" clId="{A9C91B95-DDB0-46CD-94F7-00D1BEDCBC26}" dt="2024-07-23T03:02:13.034" v="58" actId="14100"/>
          <ac:graphicFrameMkLst>
            <pc:docMk/>
            <pc:sldMk cId="3676880401" sldId="2147473856"/>
            <ac:graphicFrameMk id="2" creationId="{D1AA13AA-2B90-AF83-51D2-B4F52FC27950}"/>
          </ac:graphicFrameMkLst>
        </pc:graphicFrameChg>
        <pc:graphicFrameChg chg="del">
          <ac:chgData name="Tường SKHĐT" userId="ab9568c39a88b08a" providerId="LiveId" clId="{A9C91B95-DDB0-46CD-94F7-00D1BEDCBC26}" dt="2024-07-23T02:58:57.159" v="28" actId="21"/>
          <ac:graphicFrameMkLst>
            <pc:docMk/>
            <pc:sldMk cId="3676880401" sldId="2147473856"/>
            <ac:graphicFrameMk id="3" creationId="{147BBE17-B93F-B514-0556-659B112B05EE}"/>
          </ac:graphicFrameMkLst>
        </pc:graphicFrameChg>
      </pc:sldChg>
      <pc:sldChg chg="del">
        <pc:chgData name="Tường SKHĐT" userId="ab9568c39a88b08a" providerId="LiveId" clId="{A9C91B95-DDB0-46CD-94F7-00D1BEDCBC26}" dt="2024-07-23T04:13:36.846" v="68" actId="2696"/>
        <pc:sldMkLst>
          <pc:docMk/>
          <pc:sldMk cId="2982416351" sldId="2147476323"/>
        </pc:sldMkLst>
      </pc:sldChg>
      <pc:sldChg chg="modSp mod">
        <pc:chgData name="Tường SKHĐT" userId="ab9568c39a88b08a" providerId="LiveId" clId="{A9C91B95-DDB0-46CD-94F7-00D1BEDCBC26}" dt="2024-07-23T04:13:53.977" v="72" actId="20577"/>
        <pc:sldMkLst>
          <pc:docMk/>
          <pc:sldMk cId="2203017947" sldId="2147476324"/>
        </pc:sldMkLst>
        <pc:graphicFrameChg chg="modGraphic">
          <ac:chgData name="Tường SKHĐT" userId="ab9568c39a88b08a" providerId="LiveId" clId="{A9C91B95-DDB0-46CD-94F7-00D1BEDCBC26}" dt="2024-07-23T04:13:53.977" v="72" actId="20577"/>
          <ac:graphicFrameMkLst>
            <pc:docMk/>
            <pc:sldMk cId="2203017947" sldId="2147476324"/>
            <ac:graphicFrameMk id="3" creationId="{1243D2EC-FD70-31EF-486E-0289B57D5A19}"/>
          </ac:graphicFrameMkLst>
        </pc:graphicFrameChg>
      </pc:sldChg>
      <pc:sldChg chg="del">
        <pc:chgData name="Tường SKHĐT" userId="ab9568c39a88b08a" providerId="LiveId" clId="{A9C91B95-DDB0-46CD-94F7-00D1BEDCBC26}" dt="2024-07-23T04:14:43.212" v="75" actId="2696"/>
        <pc:sldMkLst>
          <pc:docMk/>
          <pc:sldMk cId="3378022959" sldId="2147476329"/>
        </pc:sldMkLst>
      </pc:sldChg>
      <pc:sldChg chg="delSp modSp mod">
        <pc:chgData name="Tường SKHĐT" userId="ab9568c39a88b08a" providerId="LiveId" clId="{A9C91B95-DDB0-46CD-94F7-00D1BEDCBC26}" dt="2024-07-23T04:14:48.335" v="77" actId="14100"/>
        <pc:sldMkLst>
          <pc:docMk/>
          <pc:sldMk cId="2329089564" sldId="2147476332"/>
        </pc:sldMkLst>
        <pc:graphicFrameChg chg="del">
          <ac:chgData name="Tường SKHĐT" userId="ab9568c39a88b08a" providerId="LiveId" clId="{A9C91B95-DDB0-46CD-94F7-00D1BEDCBC26}" dt="2024-07-23T04:14:46.140" v="76" actId="21"/>
          <ac:graphicFrameMkLst>
            <pc:docMk/>
            <pc:sldMk cId="2329089564" sldId="2147476332"/>
            <ac:graphicFrameMk id="2" creationId="{A634646B-C32B-96FD-66DA-0258262F48F5}"/>
          </ac:graphicFrameMkLst>
        </pc:graphicFrameChg>
        <pc:graphicFrameChg chg="mod modGraphic">
          <ac:chgData name="Tường SKHĐT" userId="ab9568c39a88b08a" providerId="LiveId" clId="{A9C91B95-DDB0-46CD-94F7-00D1BEDCBC26}" dt="2024-07-23T04:14:48.335" v="77" actId="14100"/>
          <ac:graphicFrameMkLst>
            <pc:docMk/>
            <pc:sldMk cId="2329089564" sldId="2147476332"/>
            <ac:graphicFrameMk id="10" creationId="{83C0D92A-467E-3F41-0043-586F35EFB2C8}"/>
          </ac:graphicFrameMkLst>
        </pc:graphicFrameChg>
      </pc:sldChg>
      <pc:sldChg chg="del">
        <pc:chgData name="Tường SKHĐT" userId="ab9568c39a88b08a" providerId="LiveId" clId="{A9C91B95-DDB0-46CD-94F7-00D1BEDCBC26}" dt="2024-07-23T04:14:24.986" v="74" actId="2696"/>
        <pc:sldMkLst>
          <pc:docMk/>
          <pc:sldMk cId="4213319497" sldId="2147476351"/>
        </pc:sldMkLst>
      </pc:sldChg>
      <pc:sldChg chg="modSp mod">
        <pc:chgData name="Tường SKHĐT" userId="ab9568c39a88b08a" providerId="LiveId" clId="{A9C91B95-DDB0-46CD-94F7-00D1BEDCBC26}" dt="2024-07-23T04:15:06.421" v="79" actId="20577"/>
        <pc:sldMkLst>
          <pc:docMk/>
          <pc:sldMk cId="3612593938" sldId="2147476353"/>
        </pc:sldMkLst>
        <pc:spChg chg="mod">
          <ac:chgData name="Tường SKHĐT" userId="ab9568c39a88b08a" providerId="LiveId" clId="{A9C91B95-DDB0-46CD-94F7-00D1BEDCBC26}" dt="2024-07-23T04:15:06.421" v="79" actId="20577"/>
          <ac:spMkLst>
            <pc:docMk/>
            <pc:sldMk cId="3612593938" sldId="2147476353"/>
            <ac:spMk id="7" creationId="{1D5BEF29-302C-58EC-1775-63A1A262249D}"/>
          </ac:spMkLst>
        </pc:spChg>
      </pc:sldChg>
      <pc:sldChg chg="del">
        <pc:chgData name="Tường SKHĐT" userId="ab9568c39a88b08a" providerId="LiveId" clId="{A9C91B95-DDB0-46CD-94F7-00D1BEDCBC26}" dt="2024-07-23T04:14:21.922" v="73" actId="2696"/>
        <pc:sldMkLst>
          <pc:docMk/>
          <pc:sldMk cId="1961875421" sldId="2147476354"/>
        </pc:sldMkLst>
      </pc:sldChg>
      <pc:sldChg chg="del">
        <pc:chgData name="Tường SKHĐT" userId="ab9568c39a88b08a" providerId="LiveId" clId="{A9C91B95-DDB0-46CD-94F7-00D1BEDCBC26}" dt="2024-07-23T04:14:53.206" v="78" actId="2696"/>
        <pc:sldMkLst>
          <pc:docMk/>
          <pc:sldMk cId="556618277" sldId="2147476359"/>
        </pc:sldMkLst>
      </pc:sldChg>
      <pc:sldChg chg="modSp mod">
        <pc:chgData name="Tường SKHĐT" userId="ab9568c39a88b08a" providerId="LiveId" clId="{A9C91B95-DDB0-46CD-94F7-00D1BEDCBC26}" dt="2024-07-23T04:13:22.262" v="66" actId="20577"/>
        <pc:sldMkLst>
          <pc:docMk/>
          <pc:sldMk cId="1850515834" sldId="2147476367"/>
        </pc:sldMkLst>
        <pc:spChg chg="mod">
          <ac:chgData name="Tường SKHĐT" userId="ab9568c39a88b08a" providerId="LiveId" clId="{A9C91B95-DDB0-46CD-94F7-00D1BEDCBC26}" dt="2024-07-23T04:13:22.262" v="66" actId="20577"/>
          <ac:spMkLst>
            <pc:docMk/>
            <pc:sldMk cId="1850515834" sldId="2147476367"/>
            <ac:spMk id="11" creationId="{01DC26C3-E6F4-C27A-8624-3A65D81B6008}"/>
          </ac:spMkLst>
        </pc:spChg>
      </pc:sldChg>
      <pc:sldChg chg="del">
        <pc:chgData name="Tường SKHĐT" userId="ab9568c39a88b08a" providerId="LiveId" clId="{A9C91B95-DDB0-46CD-94F7-00D1BEDCBC26}" dt="2024-07-23T04:13:31.255" v="67" actId="2696"/>
        <pc:sldMkLst>
          <pc:docMk/>
          <pc:sldMk cId="448708574" sldId="2147476387"/>
        </pc:sldMkLst>
      </pc:sldChg>
      <pc:sldChg chg="add del">
        <pc:chgData name="Tường SKHĐT" userId="ab9568c39a88b08a" providerId="LiveId" clId="{A9C91B95-DDB0-46CD-94F7-00D1BEDCBC26}" dt="2024-07-23T02:58:47.167" v="26" actId="2696"/>
        <pc:sldMkLst>
          <pc:docMk/>
          <pc:sldMk cId="2998079996" sldId="2147476393"/>
        </pc:sldMkLst>
      </pc:sldChg>
      <pc:sldChg chg="add del">
        <pc:chgData name="Tường SKHĐT" userId="ab9568c39a88b08a" providerId="LiveId" clId="{A9C91B95-DDB0-46CD-94F7-00D1BEDCBC26}" dt="2024-07-23T03:01:04.391" v="46" actId="2696"/>
        <pc:sldMkLst>
          <pc:docMk/>
          <pc:sldMk cId="581518704" sldId="2147476394"/>
        </pc:sldMkLst>
      </pc:sldChg>
      <pc:sldChg chg="add del">
        <pc:chgData name="Tường SKHĐT" userId="ab9568c39a88b08a" providerId="LiveId" clId="{A9C91B95-DDB0-46CD-94F7-00D1BEDCBC26}" dt="2024-07-23T03:01:06.942" v="47" actId="2696"/>
        <pc:sldMkLst>
          <pc:docMk/>
          <pc:sldMk cId="3915929483" sldId="2147476395"/>
        </pc:sldMkLst>
      </pc:sldChg>
    </pc:docChg>
  </pc:docChgLst>
  <pc:docChgLst>
    <pc:chgData name="Tường SKHĐT" userId="ab9568c39a88b08a" providerId="LiveId" clId="{0505E4C4-695F-4AF5-848C-B4FA3FCFDA7D}"/>
    <pc:docChg chg="custSel addSld delSld modSld">
      <pc:chgData name="Tường SKHĐT" userId="ab9568c39a88b08a" providerId="LiveId" clId="{0505E4C4-695F-4AF5-848C-B4FA3FCFDA7D}" dt="2023-10-30T08:43:08.762" v="15" actId="2696"/>
      <pc:docMkLst>
        <pc:docMk/>
      </pc:docMkLst>
      <pc:sldChg chg="addSp delSp modSp del mod">
        <pc:chgData name="Tường SKHĐT" userId="ab9568c39a88b08a" providerId="LiveId" clId="{0505E4C4-695F-4AF5-848C-B4FA3FCFDA7D}" dt="2023-10-30T08:43:08.762" v="15" actId="2696"/>
        <pc:sldMkLst>
          <pc:docMk/>
          <pc:sldMk cId="3490335083" sldId="2147474059"/>
        </pc:sldMkLst>
        <pc:spChg chg="mod">
          <ac:chgData name="Tường SKHĐT" userId="ab9568c39a88b08a" providerId="LiveId" clId="{0505E4C4-695F-4AF5-848C-B4FA3FCFDA7D}" dt="2023-10-30T08:40:09.337" v="12" actId="14100"/>
          <ac:spMkLst>
            <pc:docMk/>
            <pc:sldMk cId="3490335083" sldId="2147474059"/>
            <ac:spMk id="6" creationId="{A85F470C-AAF0-5553-4098-47B34FA14FAE}"/>
          </ac:spMkLst>
        </pc:spChg>
        <pc:spChg chg="del">
          <ac:chgData name="Tường SKHĐT" userId="ab9568c39a88b08a" providerId="LiveId" clId="{0505E4C4-695F-4AF5-848C-B4FA3FCFDA7D}" dt="2023-10-30T08:40:13.190" v="13" actId="21"/>
          <ac:spMkLst>
            <pc:docMk/>
            <pc:sldMk cId="3490335083" sldId="2147474059"/>
            <ac:spMk id="7" creationId="{09A49747-9FC3-FA8E-C272-2DDCC1FC621D}"/>
          </ac:spMkLst>
        </pc:spChg>
        <pc:spChg chg="mod">
          <ac:chgData name="Tường SKHĐT" userId="ab9568c39a88b08a" providerId="LiveId" clId="{0505E4C4-695F-4AF5-848C-B4FA3FCFDA7D}" dt="2023-10-30T08:39:12.385" v="5"/>
          <ac:spMkLst>
            <pc:docMk/>
            <pc:sldMk cId="3490335083" sldId="2147474059"/>
            <ac:spMk id="11" creationId="{5767A6A5-7260-D229-7E01-7CD5290C3492}"/>
          </ac:spMkLst>
        </pc:spChg>
        <pc:spChg chg="mod">
          <ac:chgData name="Tường SKHĐT" userId="ab9568c39a88b08a" providerId="LiveId" clId="{0505E4C4-695F-4AF5-848C-B4FA3FCFDA7D}" dt="2023-10-30T08:39:12.385" v="5"/>
          <ac:spMkLst>
            <pc:docMk/>
            <pc:sldMk cId="3490335083" sldId="2147474059"/>
            <ac:spMk id="12" creationId="{FA0D0AA7-3123-45F6-498D-4F4AB37ECFF9}"/>
          </ac:spMkLst>
        </pc:spChg>
        <pc:grpChg chg="add mod">
          <ac:chgData name="Tường SKHĐT" userId="ab9568c39a88b08a" providerId="LiveId" clId="{0505E4C4-695F-4AF5-848C-B4FA3FCFDA7D}" dt="2023-10-30T08:39:12.385" v="5"/>
          <ac:grpSpMkLst>
            <pc:docMk/>
            <pc:sldMk cId="3490335083" sldId="2147474059"/>
            <ac:grpSpMk id="9" creationId="{E1E2524E-D903-98F5-1279-E87D7A305580}"/>
          </ac:grpSpMkLst>
        </pc:grpChg>
        <pc:graphicFrameChg chg="add del mod">
          <ac:chgData name="Tường SKHĐT" userId="ab9568c39a88b08a" providerId="LiveId" clId="{0505E4C4-695F-4AF5-848C-B4FA3FCFDA7D}" dt="2023-10-30T08:38:53.459" v="1"/>
          <ac:graphicFrameMkLst>
            <pc:docMk/>
            <pc:sldMk cId="3490335083" sldId="2147474059"/>
            <ac:graphicFrameMk id="2" creationId="{8E0E9946-CEAA-5DDB-5899-F5F7DD60F330}"/>
          </ac:graphicFrameMkLst>
        </pc:graphicFrameChg>
        <pc:graphicFrameChg chg="del">
          <ac:chgData name="Tường SKHĐT" userId="ab9568c39a88b08a" providerId="LiveId" clId="{0505E4C4-695F-4AF5-848C-B4FA3FCFDA7D}" dt="2023-10-30T08:38:58.600" v="3" actId="21"/>
          <ac:graphicFrameMkLst>
            <pc:docMk/>
            <pc:sldMk cId="3490335083" sldId="2147474059"/>
            <ac:graphicFrameMk id="5" creationId="{88A71D02-77FC-5BA7-E388-A55DD51C269E}"/>
          </ac:graphicFrameMkLst>
        </pc:graphicFrameChg>
        <pc:picChg chg="add mod">
          <ac:chgData name="Tường SKHĐT" userId="ab9568c39a88b08a" providerId="LiveId" clId="{0505E4C4-695F-4AF5-848C-B4FA3FCFDA7D}" dt="2023-10-30T08:39:02.019" v="4"/>
          <ac:picMkLst>
            <pc:docMk/>
            <pc:sldMk cId="3490335083" sldId="2147474059"/>
            <ac:picMk id="3" creationId="{27B9D845-441B-CB9E-9BFB-E35C0072B01C}"/>
          </ac:picMkLst>
        </pc:picChg>
        <pc:picChg chg="add mod">
          <ac:chgData name="Tường SKHĐT" userId="ab9568c39a88b08a" providerId="LiveId" clId="{0505E4C4-695F-4AF5-848C-B4FA3FCFDA7D}" dt="2023-10-30T08:39:16.398" v="6" actId="14100"/>
          <ac:picMkLst>
            <pc:docMk/>
            <pc:sldMk cId="3490335083" sldId="2147474059"/>
            <ac:picMk id="4" creationId="{E52208DF-8F9C-9C6F-6006-B635A5843E17}"/>
          </ac:picMkLst>
        </pc:picChg>
        <pc:picChg chg="mod">
          <ac:chgData name="Tường SKHĐT" userId="ab9568c39a88b08a" providerId="LiveId" clId="{0505E4C4-695F-4AF5-848C-B4FA3FCFDA7D}" dt="2023-10-30T08:39:12.385" v="5"/>
          <ac:picMkLst>
            <pc:docMk/>
            <pc:sldMk cId="3490335083" sldId="2147474059"/>
            <ac:picMk id="10" creationId="{A71A3E5D-8022-1435-C986-BD26C224FD86}"/>
          </ac:picMkLst>
        </pc:picChg>
      </pc:sldChg>
      <pc:sldChg chg="add del">
        <pc:chgData name="Tường SKHĐT" userId="ab9568c39a88b08a" providerId="LiveId" clId="{0505E4C4-695F-4AF5-848C-B4FA3FCFDA7D}" dt="2023-10-30T08:43:03.179" v="14"/>
        <pc:sldMkLst>
          <pc:docMk/>
          <pc:sldMk cId="1172297821" sldId="2147474060"/>
        </pc:sldMkLst>
      </pc:sldChg>
      <pc:sldChg chg="add del">
        <pc:chgData name="Tường SKHĐT" userId="ab9568c39a88b08a" providerId="LiveId" clId="{0505E4C4-695F-4AF5-848C-B4FA3FCFDA7D}" dt="2023-10-30T08:39:38.634" v="7" actId="2696"/>
        <pc:sldMkLst>
          <pc:docMk/>
          <pc:sldMk cId="817683448" sldId="2147474063"/>
        </pc:sldMkLst>
      </pc:sldChg>
      <pc:sldChg chg="add">
        <pc:chgData name="Tường SKHĐT" userId="ab9568c39a88b08a" providerId="LiveId" clId="{0505E4C4-695F-4AF5-848C-B4FA3FCFDA7D}" dt="2023-10-30T08:43:03.179" v="14"/>
        <pc:sldMkLst>
          <pc:docMk/>
          <pc:sldMk cId="3194071944" sldId="2147474063"/>
        </pc:sldMkLst>
      </pc:sldChg>
    </pc:docChg>
  </pc:docChgLst>
  <pc:docChgLst>
    <pc:chgData name="Tường SKHĐT" userId="ab9568c39a88b08a" providerId="LiveId" clId="{BF26DD22-B540-4830-BD60-D425B6730396}"/>
    <pc:docChg chg="undo redo custSel addSld delSld modSld">
      <pc:chgData name="Tường SKHĐT" userId="ab9568c39a88b08a" providerId="LiveId" clId="{BF26DD22-B540-4830-BD60-D425B6730396}" dt="2024-06-06T06:31:39.374" v="8513" actId="20577"/>
      <pc:docMkLst>
        <pc:docMk/>
      </pc:docMkLst>
      <pc:sldChg chg="modSp add mod">
        <pc:chgData name="Tường SKHĐT" userId="ab9568c39a88b08a" providerId="LiveId" clId="{BF26DD22-B540-4830-BD60-D425B6730396}" dt="2024-06-04T09:56:21.666" v="5695" actId="2711"/>
        <pc:sldMkLst>
          <pc:docMk/>
          <pc:sldMk cId="3397864268" sldId="2147473590"/>
        </pc:sldMkLst>
        <pc:spChg chg="mod">
          <ac:chgData name="Tường SKHĐT" userId="ab9568c39a88b08a" providerId="LiveId" clId="{BF26DD22-B540-4830-BD60-D425B6730396}" dt="2024-06-04T09:36:26.942" v="5533" actId="20577"/>
          <ac:spMkLst>
            <pc:docMk/>
            <pc:sldMk cId="3397864268" sldId="2147473590"/>
            <ac:spMk id="2" creationId="{3C05F405-77A8-295C-5EC2-552D05A0E53C}"/>
          </ac:spMkLst>
        </pc:spChg>
        <pc:spChg chg="mod">
          <ac:chgData name="Tường SKHĐT" userId="ab9568c39a88b08a" providerId="LiveId" clId="{BF26DD22-B540-4830-BD60-D425B6730396}" dt="2024-06-04T09:56:21.666" v="5695" actId="2711"/>
          <ac:spMkLst>
            <pc:docMk/>
            <pc:sldMk cId="3397864268" sldId="2147473590"/>
            <ac:spMk id="10" creationId="{8124D21E-909E-1450-16D0-117CABF0D840}"/>
          </ac:spMkLst>
        </pc:spChg>
      </pc:sldChg>
      <pc:sldChg chg="addSp modSp mod">
        <pc:chgData name="Tường SKHĐT" userId="ab9568c39a88b08a" providerId="LiveId" clId="{BF26DD22-B540-4830-BD60-D425B6730396}" dt="2024-06-03T08:50:28.741" v="3251" actId="20577"/>
        <pc:sldMkLst>
          <pc:docMk/>
          <pc:sldMk cId="293803616" sldId="2147473681"/>
        </pc:sldMkLst>
        <pc:graphicFrameChg chg="mod modGraphic">
          <ac:chgData name="Tường SKHĐT" userId="ab9568c39a88b08a" providerId="LiveId" clId="{BF26DD22-B540-4830-BD60-D425B6730396}" dt="2024-06-03T08:50:28.741" v="3251" actId="20577"/>
          <ac:graphicFrameMkLst>
            <pc:docMk/>
            <pc:sldMk cId="293803616" sldId="2147473681"/>
            <ac:graphicFrameMk id="8" creationId="{B5E5335D-2EED-82AF-3A59-FAE8BB94EAE1}"/>
          </ac:graphicFrameMkLst>
        </pc:graphicFrameChg>
        <pc:picChg chg="add mod">
          <ac:chgData name="Tường SKHĐT" userId="ab9568c39a88b08a" providerId="LiveId" clId="{BF26DD22-B540-4830-BD60-D425B6730396}" dt="2024-06-03T08:49:53.840" v="3195" actId="14100"/>
          <ac:picMkLst>
            <pc:docMk/>
            <pc:sldMk cId="293803616" sldId="2147473681"/>
            <ac:picMk id="2" creationId="{F7E3A9DD-BA1D-FBDE-63BF-51A9253890F3}"/>
          </ac:picMkLst>
        </pc:picChg>
        <pc:picChg chg="mod">
          <ac:chgData name="Tường SKHĐT" userId="ab9568c39a88b08a" providerId="LiveId" clId="{BF26DD22-B540-4830-BD60-D425B6730396}" dt="2024-06-03T08:49:56.944" v="3197" actId="14100"/>
          <ac:picMkLst>
            <pc:docMk/>
            <pc:sldMk cId="293803616" sldId="2147473681"/>
            <ac:picMk id="4" creationId="{473B1434-00EE-10B0-62E8-8E8262E73F11}"/>
          </ac:picMkLst>
        </pc:picChg>
      </pc:sldChg>
      <pc:sldChg chg="delSp modSp mod">
        <pc:chgData name="Tường SKHĐT" userId="ab9568c39a88b08a" providerId="LiveId" clId="{BF26DD22-B540-4830-BD60-D425B6730396}" dt="2024-06-05T04:20:32.645" v="7144" actId="404"/>
        <pc:sldMkLst>
          <pc:docMk/>
          <pc:sldMk cId="3744426745" sldId="2147473737"/>
        </pc:sldMkLst>
        <pc:graphicFrameChg chg="mod modGraphic">
          <ac:chgData name="Tường SKHĐT" userId="ab9568c39a88b08a" providerId="LiveId" clId="{BF26DD22-B540-4830-BD60-D425B6730396}" dt="2024-06-05T04:20:32.645" v="7144" actId="404"/>
          <ac:graphicFrameMkLst>
            <pc:docMk/>
            <pc:sldMk cId="3744426745" sldId="2147473737"/>
            <ac:graphicFrameMk id="3" creationId="{1243D2EC-FD70-31EF-486E-0289B57D5A19}"/>
          </ac:graphicFrameMkLst>
        </pc:graphicFrameChg>
        <pc:picChg chg="mod">
          <ac:chgData name="Tường SKHĐT" userId="ab9568c39a88b08a" providerId="LiveId" clId="{BF26DD22-B540-4830-BD60-D425B6730396}" dt="2024-06-03T09:25:33.191" v="3306" actId="1076"/>
          <ac:picMkLst>
            <pc:docMk/>
            <pc:sldMk cId="3744426745" sldId="2147473737"/>
            <ac:picMk id="2" creationId="{56062293-557D-4F7E-7A6A-F260FA8216F1}"/>
          </ac:picMkLst>
        </pc:picChg>
        <pc:picChg chg="del">
          <ac:chgData name="Tường SKHĐT" userId="ab9568c39a88b08a" providerId="LiveId" clId="{BF26DD22-B540-4830-BD60-D425B6730396}" dt="2024-06-03T09:25:31.364" v="3305" actId="21"/>
          <ac:picMkLst>
            <pc:docMk/>
            <pc:sldMk cId="3744426745" sldId="2147473737"/>
            <ac:picMk id="5" creationId="{7A793CCB-A0C1-21A3-A0B2-7B5AEF2B3314}"/>
          </ac:picMkLst>
        </pc:picChg>
      </pc:sldChg>
      <pc:sldChg chg="modSp add mod">
        <pc:chgData name="Tường SKHĐT" userId="ab9568c39a88b08a" providerId="LiveId" clId="{BF26DD22-B540-4830-BD60-D425B6730396}" dt="2024-06-05T04:00:28.010" v="6608" actId="20577"/>
        <pc:sldMkLst>
          <pc:docMk/>
          <pc:sldMk cId="2148431958" sldId="2147473749"/>
        </pc:sldMkLst>
        <pc:graphicFrameChg chg="modGraphic">
          <ac:chgData name="Tường SKHĐT" userId="ab9568c39a88b08a" providerId="LiveId" clId="{BF26DD22-B540-4830-BD60-D425B6730396}" dt="2024-06-05T00:10:21.776" v="5924" actId="20577"/>
          <ac:graphicFrameMkLst>
            <pc:docMk/>
            <pc:sldMk cId="2148431958" sldId="2147473749"/>
            <ac:graphicFrameMk id="5" creationId="{3BF9F00E-0C95-BB01-5663-156262C9BFCD}"/>
          </ac:graphicFrameMkLst>
        </pc:graphicFrameChg>
        <pc:graphicFrameChg chg="mod modGraphic">
          <ac:chgData name="Tường SKHĐT" userId="ab9568c39a88b08a" providerId="LiveId" clId="{BF26DD22-B540-4830-BD60-D425B6730396}" dt="2024-06-05T04:00:28.010" v="6608" actId="20577"/>
          <ac:graphicFrameMkLst>
            <pc:docMk/>
            <pc:sldMk cId="2148431958" sldId="2147473749"/>
            <ac:graphicFrameMk id="8" creationId="{B5E5335D-2EED-82AF-3A59-FAE8BB94EAE1}"/>
          </ac:graphicFrameMkLst>
        </pc:graphicFrameChg>
      </pc:sldChg>
      <pc:sldChg chg="del">
        <pc:chgData name="Tường SKHĐT" userId="ab9568c39a88b08a" providerId="LiveId" clId="{BF26DD22-B540-4830-BD60-D425B6730396}" dt="2024-06-03T09:50:16.029" v="3506" actId="2696"/>
        <pc:sldMkLst>
          <pc:docMk/>
          <pc:sldMk cId="1076555901" sldId="2147473768"/>
        </pc:sldMkLst>
      </pc:sldChg>
      <pc:sldChg chg="addSp delSp modSp add mod">
        <pc:chgData name="Tường SKHĐT" userId="ab9568c39a88b08a" providerId="LiveId" clId="{BF26DD22-B540-4830-BD60-D425B6730396}" dt="2024-06-05T04:11:51.891" v="6984" actId="20577"/>
        <pc:sldMkLst>
          <pc:docMk/>
          <pc:sldMk cId="374992807" sldId="2147473797"/>
        </pc:sldMkLst>
        <pc:spChg chg="mod">
          <ac:chgData name="Tường SKHĐT" userId="ab9568c39a88b08a" providerId="LiveId" clId="{BF26DD22-B540-4830-BD60-D425B6730396}" dt="2024-06-03T10:06:58.713" v="3970" actId="20577"/>
          <ac:spMkLst>
            <pc:docMk/>
            <pc:sldMk cId="374992807" sldId="2147473797"/>
            <ac:spMk id="17" creationId="{819C62AF-660F-4A4C-8D60-DED895CA4F86}"/>
          </ac:spMkLst>
        </pc:spChg>
        <pc:spChg chg="mod">
          <ac:chgData name="Tường SKHĐT" userId="ab9568c39a88b08a" providerId="LiveId" clId="{BF26DD22-B540-4830-BD60-D425B6730396}" dt="2024-06-03T10:06:47.115" v="3963" actId="108"/>
          <ac:spMkLst>
            <pc:docMk/>
            <pc:sldMk cId="374992807" sldId="2147473797"/>
            <ac:spMk id="38" creationId="{E99E09BE-73DB-3EA0-743A-B6780F7EC077}"/>
          </ac:spMkLst>
        </pc:spChg>
        <pc:spChg chg="mod">
          <ac:chgData name="Tường SKHĐT" userId="ab9568c39a88b08a" providerId="LiveId" clId="{BF26DD22-B540-4830-BD60-D425B6730396}" dt="2024-06-03T10:05:50.308" v="3915" actId="20577"/>
          <ac:spMkLst>
            <pc:docMk/>
            <pc:sldMk cId="374992807" sldId="2147473797"/>
            <ac:spMk id="39" creationId="{7264A84C-57F7-F74D-C532-6F7E2AD94E1E}"/>
          </ac:spMkLst>
        </pc:spChg>
        <pc:spChg chg="mod">
          <ac:chgData name="Tường SKHĐT" userId="ab9568c39a88b08a" providerId="LiveId" clId="{BF26DD22-B540-4830-BD60-D425B6730396}" dt="2024-06-03T10:07:04.708" v="3973" actId="20577"/>
          <ac:spMkLst>
            <pc:docMk/>
            <pc:sldMk cId="374992807" sldId="2147473797"/>
            <ac:spMk id="43" creationId="{30203544-5CA4-077B-B78C-B19B96F8FC77}"/>
          </ac:spMkLst>
        </pc:spChg>
        <pc:spChg chg="del">
          <ac:chgData name="Tường SKHĐT" userId="ab9568c39a88b08a" providerId="LiveId" clId="{BF26DD22-B540-4830-BD60-D425B6730396}" dt="2024-06-03T10:05:58.959" v="3924" actId="21"/>
          <ac:spMkLst>
            <pc:docMk/>
            <pc:sldMk cId="374992807" sldId="2147473797"/>
            <ac:spMk id="44" creationId="{50C95BBD-E23A-B1B8-65E6-50F0672F1BF9}"/>
          </ac:spMkLst>
        </pc:spChg>
        <pc:spChg chg="del">
          <ac:chgData name="Tường SKHĐT" userId="ab9568c39a88b08a" providerId="LiveId" clId="{BF26DD22-B540-4830-BD60-D425B6730396}" dt="2024-06-03T10:06:11.537" v="3944" actId="21"/>
          <ac:spMkLst>
            <pc:docMk/>
            <pc:sldMk cId="374992807" sldId="2147473797"/>
            <ac:spMk id="45" creationId="{CFBD9A4B-0FDC-858C-D3AD-8AD513C11683}"/>
          </ac:spMkLst>
        </pc:spChg>
        <pc:grpChg chg="del">
          <ac:chgData name="Tường SKHĐT" userId="ab9568c39a88b08a" providerId="LiveId" clId="{BF26DD22-B540-4830-BD60-D425B6730396}" dt="2024-06-05T00:17:31.185" v="5927" actId="478"/>
          <ac:grpSpMkLst>
            <pc:docMk/>
            <pc:sldMk cId="374992807" sldId="2147473797"/>
            <ac:grpSpMk id="4" creationId="{DD6FE299-8573-1A4B-3C63-313A94891E7F}"/>
          </ac:grpSpMkLst>
        </pc:grpChg>
        <pc:grpChg chg="del">
          <ac:chgData name="Tường SKHĐT" userId="ab9568c39a88b08a" providerId="LiveId" clId="{BF26DD22-B540-4830-BD60-D425B6730396}" dt="2024-06-05T00:17:31.185" v="5927" actId="478"/>
          <ac:grpSpMkLst>
            <pc:docMk/>
            <pc:sldMk cId="374992807" sldId="2147473797"/>
            <ac:grpSpMk id="6" creationId="{E56EEAD7-BA7C-5393-023B-57E291DB0A7A}"/>
          </ac:grpSpMkLst>
        </pc:grpChg>
        <pc:graphicFrameChg chg="add mod modGraphic">
          <ac:chgData name="Tường SKHĐT" userId="ab9568c39a88b08a" providerId="LiveId" clId="{BF26DD22-B540-4830-BD60-D425B6730396}" dt="2024-06-05T04:09:48.421" v="6722" actId="20577"/>
          <ac:graphicFrameMkLst>
            <pc:docMk/>
            <pc:sldMk cId="374992807" sldId="2147473797"/>
            <ac:graphicFrameMk id="2" creationId="{0DCEDBE7-5717-07DB-A45E-C98816171781}"/>
          </ac:graphicFrameMkLst>
        </pc:graphicFrameChg>
        <pc:graphicFrameChg chg="mod modGraphic">
          <ac:chgData name="Tường SKHĐT" userId="ab9568c39a88b08a" providerId="LiveId" clId="{BF26DD22-B540-4830-BD60-D425B6730396}" dt="2024-06-05T04:11:51.891" v="6984" actId="20577"/>
          <ac:graphicFrameMkLst>
            <pc:docMk/>
            <pc:sldMk cId="374992807" sldId="2147473797"/>
            <ac:graphicFrameMk id="5" creationId="{623C9657-954D-219B-C03C-7393E8600955}"/>
          </ac:graphicFrameMkLst>
        </pc:graphicFrameChg>
        <pc:graphicFrameChg chg="mod modGraphic">
          <ac:chgData name="Tường SKHĐT" userId="ab9568c39a88b08a" providerId="LiveId" clId="{BF26DD22-B540-4830-BD60-D425B6730396}" dt="2024-06-05T04:11:10.395" v="6939" actId="20577"/>
          <ac:graphicFrameMkLst>
            <pc:docMk/>
            <pc:sldMk cId="374992807" sldId="2147473797"/>
            <ac:graphicFrameMk id="7" creationId="{8C111DB2-3155-8868-4AD6-91C52E56A6E9}"/>
          </ac:graphicFrameMkLst>
        </pc:graphicFrameChg>
        <pc:picChg chg="del">
          <ac:chgData name="Tường SKHĐT" userId="ab9568c39a88b08a" providerId="LiveId" clId="{BF26DD22-B540-4830-BD60-D425B6730396}" dt="2024-06-05T00:17:39.043" v="5929" actId="21"/>
          <ac:picMkLst>
            <pc:docMk/>
            <pc:sldMk cId="374992807" sldId="2147473797"/>
            <ac:picMk id="2" creationId="{5FCB53AA-6BFD-342E-CE53-282CBE00B9C3}"/>
          </ac:picMkLst>
        </pc:picChg>
        <pc:picChg chg="del">
          <ac:chgData name="Tường SKHĐT" userId="ab9568c39a88b08a" providerId="LiveId" clId="{BF26DD22-B540-4830-BD60-D425B6730396}" dt="2024-06-05T00:17:37.027" v="5928" actId="21"/>
          <ac:picMkLst>
            <pc:docMk/>
            <pc:sldMk cId="374992807" sldId="2147473797"/>
            <ac:picMk id="10" creationId="{1E5AC274-1FDC-ED10-46A7-61EEC50075A0}"/>
          </ac:picMkLst>
        </pc:picChg>
      </pc:sldChg>
      <pc:sldChg chg="delSp modSp mod">
        <pc:chgData name="Tường SKHĐT" userId="ab9568c39a88b08a" providerId="LiveId" clId="{BF26DD22-B540-4830-BD60-D425B6730396}" dt="2024-06-06T04:19:47.421" v="8400" actId="20577"/>
        <pc:sldMkLst>
          <pc:docMk/>
          <pc:sldMk cId="1957643202" sldId="2147473838"/>
        </pc:sldMkLst>
        <pc:graphicFrameChg chg="del">
          <ac:chgData name="Tường SKHĐT" userId="ab9568c39a88b08a" providerId="LiveId" clId="{BF26DD22-B540-4830-BD60-D425B6730396}" dt="2024-06-03T07:39:22.398" v="1" actId="21"/>
          <ac:graphicFrameMkLst>
            <pc:docMk/>
            <pc:sldMk cId="1957643202" sldId="2147473838"/>
            <ac:graphicFrameMk id="2" creationId="{3D10C42C-A72A-8A5A-1651-5B1873DA348D}"/>
          </ac:graphicFrameMkLst>
        </pc:graphicFrameChg>
        <pc:graphicFrameChg chg="mod modGraphic">
          <ac:chgData name="Tường SKHĐT" userId="ab9568c39a88b08a" providerId="LiveId" clId="{BF26DD22-B540-4830-BD60-D425B6730396}" dt="2024-06-06T04:19:47.421" v="8400" actId="20577"/>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BF26DD22-B540-4830-BD60-D425B6730396}" dt="2024-06-06T06:31:39.374" v="8513" actId="20577"/>
        <pc:sldMkLst>
          <pc:docMk/>
          <pc:sldMk cId="3752301376" sldId="2147473839"/>
        </pc:sldMkLst>
        <pc:graphicFrameChg chg="del">
          <ac:chgData name="Tường SKHĐT" userId="ab9568c39a88b08a" providerId="LiveId" clId="{BF26DD22-B540-4830-BD60-D425B6730396}" dt="2024-06-03T07:41:50.609" v="10" actId="21"/>
          <ac:graphicFrameMkLst>
            <pc:docMk/>
            <pc:sldMk cId="3752301376" sldId="2147473839"/>
            <ac:graphicFrameMk id="2" creationId="{A9FB60DC-7853-E7DC-D06C-BB2C51468E98}"/>
          </ac:graphicFrameMkLst>
        </pc:graphicFrameChg>
        <pc:graphicFrameChg chg="mod modGraphic">
          <ac:chgData name="Tường SKHĐT" userId="ab9568c39a88b08a" providerId="LiveId" clId="{BF26DD22-B540-4830-BD60-D425B6730396}" dt="2024-06-06T06:31:39.374" v="8513" actId="20577"/>
          <ac:graphicFrameMkLst>
            <pc:docMk/>
            <pc:sldMk cId="3752301376" sldId="2147473839"/>
            <ac:graphicFrameMk id="3" creationId="{3A0F476A-9818-2794-EFBD-4ACC922C21B3}"/>
          </ac:graphicFrameMkLst>
        </pc:graphicFrameChg>
      </pc:sldChg>
      <pc:sldChg chg="del">
        <pc:chgData name="Tường SKHĐT" userId="ab9568c39a88b08a" providerId="LiveId" clId="{BF26DD22-B540-4830-BD60-D425B6730396}" dt="2024-06-03T08:47:43.555" v="3137" actId="2696"/>
        <pc:sldMkLst>
          <pc:docMk/>
          <pc:sldMk cId="595962106" sldId="2147473854"/>
        </pc:sldMkLst>
      </pc:sldChg>
      <pc:sldChg chg="delSp modSp mod">
        <pc:chgData name="Tường SKHĐT" userId="ab9568c39a88b08a" providerId="LiveId" clId="{BF26DD22-B540-4830-BD60-D425B6730396}" dt="2024-06-06T06:25:04.946" v="8475" actId="20577"/>
        <pc:sldMkLst>
          <pc:docMk/>
          <pc:sldMk cId="3676880401" sldId="2147473856"/>
        </pc:sldMkLst>
        <pc:graphicFrameChg chg="del">
          <ac:chgData name="Tường SKHĐT" userId="ab9568c39a88b08a" providerId="LiveId" clId="{BF26DD22-B540-4830-BD60-D425B6730396}" dt="2024-06-03T07:46:27.058" v="28" actId="21"/>
          <ac:graphicFrameMkLst>
            <pc:docMk/>
            <pc:sldMk cId="3676880401" sldId="2147473856"/>
            <ac:graphicFrameMk id="2" creationId="{15707C4E-E9BB-24D4-9927-942DF0690C1B}"/>
          </ac:graphicFrameMkLst>
        </pc:graphicFrameChg>
        <pc:graphicFrameChg chg="mod modGraphic">
          <ac:chgData name="Tường SKHĐT" userId="ab9568c39a88b08a" providerId="LiveId" clId="{BF26DD22-B540-4830-BD60-D425B6730396}" dt="2024-06-06T06:25:04.946" v="8475" actId="20577"/>
          <ac:graphicFrameMkLst>
            <pc:docMk/>
            <pc:sldMk cId="3676880401" sldId="2147473856"/>
            <ac:graphicFrameMk id="3" creationId="{147BBE17-B93F-B514-0556-659B112B05EE}"/>
          </ac:graphicFrameMkLst>
        </pc:graphicFrameChg>
      </pc:sldChg>
      <pc:sldChg chg="delSp modSp mod">
        <pc:chgData name="Tường SKHĐT" userId="ab9568c39a88b08a" providerId="LiveId" clId="{BF26DD22-B540-4830-BD60-D425B6730396}" dt="2024-06-05T04:21:31.805" v="7150" actId="20577"/>
        <pc:sldMkLst>
          <pc:docMk/>
          <pc:sldMk cId="667538659" sldId="2147473909"/>
        </pc:sldMkLst>
        <pc:graphicFrameChg chg="mod modGraphic">
          <ac:chgData name="Tường SKHĐT" userId="ab9568c39a88b08a" providerId="LiveId" clId="{BF26DD22-B540-4830-BD60-D425B6730396}" dt="2024-06-05T04:21:31.805" v="7150" actId="20577"/>
          <ac:graphicFrameMkLst>
            <pc:docMk/>
            <pc:sldMk cId="667538659" sldId="2147473909"/>
            <ac:graphicFrameMk id="6" creationId="{47027231-95EF-C8CE-4215-B126B807487B}"/>
          </ac:graphicFrameMkLst>
        </pc:graphicFrameChg>
        <pc:picChg chg="del">
          <ac:chgData name="Tường SKHĐT" userId="ab9568c39a88b08a" providerId="LiveId" clId="{BF26DD22-B540-4830-BD60-D425B6730396}" dt="2024-06-03T08:37:34.578" v="2800" actId="21"/>
          <ac:picMkLst>
            <pc:docMk/>
            <pc:sldMk cId="667538659" sldId="2147473909"/>
            <ac:picMk id="5" creationId="{9F8C8348-F47A-1927-E9B2-B4BD8A2CEB5C}"/>
          </ac:picMkLst>
        </pc:picChg>
        <pc:picChg chg="del">
          <ac:chgData name="Tường SKHĐT" userId="ab9568c39a88b08a" providerId="LiveId" clId="{BF26DD22-B540-4830-BD60-D425B6730396}" dt="2024-06-03T08:37:32.517" v="2799" actId="21"/>
          <ac:picMkLst>
            <pc:docMk/>
            <pc:sldMk cId="667538659" sldId="2147473909"/>
            <ac:picMk id="10" creationId="{2C7B1E7E-4E93-92F6-CD6E-A6ADB8E7D35C}"/>
          </ac:picMkLst>
        </pc:picChg>
      </pc:sldChg>
      <pc:sldChg chg="modSp add mod">
        <pc:chgData name="Tường SKHĐT" userId="ab9568c39a88b08a" providerId="LiveId" clId="{BF26DD22-B540-4830-BD60-D425B6730396}" dt="2024-06-05T07:43:39.707" v="7828" actId="20577"/>
        <pc:sldMkLst>
          <pc:docMk/>
          <pc:sldMk cId="2464111991" sldId="2147473931"/>
        </pc:sldMkLst>
        <pc:spChg chg="mod">
          <ac:chgData name="Tường SKHĐT" userId="ab9568c39a88b08a" providerId="LiveId" clId="{BF26DD22-B540-4830-BD60-D425B6730396}" dt="2024-06-04T09:36:12.903" v="5529" actId="20577"/>
          <ac:spMkLst>
            <pc:docMk/>
            <pc:sldMk cId="2464111991" sldId="2147473931"/>
            <ac:spMk id="2" creationId="{7E85904C-0816-BCFE-A790-528F626BBCB7}"/>
          </ac:spMkLst>
        </pc:spChg>
        <pc:graphicFrameChg chg="mod modGraphic">
          <ac:chgData name="Tường SKHĐT" userId="ab9568c39a88b08a" providerId="LiveId" clId="{BF26DD22-B540-4830-BD60-D425B6730396}" dt="2024-06-05T07:43:39.707" v="7828" actId="20577"/>
          <ac:graphicFrameMkLst>
            <pc:docMk/>
            <pc:sldMk cId="2464111991" sldId="2147473931"/>
            <ac:graphicFrameMk id="10" creationId="{83C0D92A-467E-3F41-0043-586F35EFB2C8}"/>
          </ac:graphicFrameMkLst>
        </pc:graphicFrameChg>
      </pc:sldChg>
      <pc:sldChg chg="add del">
        <pc:chgData name="Tường SKHĐT" userId="ab9568c39a88b08a" providerId="LiveId" clId="{BF26DD22-B540-4830-BD60-D425B6730396}" dt="2024-06-04T09:36:22.887" v="5530" actId="2696"/>
        <pc:sldMkLst>
          <pc:docMk/>
          <pc:sldMk cId="4292532031" sldId="2147473932"/>
        </pc:sldMkLst>
      </pc:sldChg>
      <pc:sldChg chg="del">
        <pc:chgData name="Tường SKHĐT" userId="ab9568c39a88b08a" providerId="LiveId" clId="{BF26DD22-B540-4830-BD60-D425B6730396}" dt="2024-06-03T10:02:10.604" v="3791" actId="2696"/>
        <pc:sldMkLst>
          <pc:docMk/>
          <pc:sldMk cId="2698442417" sldId="2147473941"/>
        </pc:sldMkLst>
      </pc:sldChg>
      <pc:sldChg chg="delSp modSp del mod">
        <pc:chgData name="Tường SKHĐT" userId="ab9568c39a88b08a" providerId="LiveId" clId="{BF26DD22-B540-4830-BD60-D425B6730396}" dt="2024-06-06T06:25:59.948" v="8477" actId="2696"/>
        <pc:sldMkLst>
          <pc:docMk/>
          <pc:sldMk cId="2336329201" sldId="2147474029"/>
        </pc:sldMkLst>
        <pc:graphicFrameChg chg="mod modGraphic">
          <ac:chgData name="Tường SKHĐT" userId="ab9568c39a88b08a" providerId="LiveId" clId="{BF26DD22-B540-4830-BD60-D425B6730396}" dt="2024-06-03T08:36:40.655" v="2768" actId="1076"/>
          <ac:graphicFrameMkLst>
            <pc:docMk/>
            <pc:sldMk cId="2336329201" sldId="2147474029"/>
            <ac:graphicFrameMk id="5" creationId="{803F5A21-C851-F4CD-D6D0-98750525D970}"/>
          </ac:graphicFrameMkLst>
        </pc:graphicFrameChg>
        <pc:graphicFrameChg chg="del mod">
          <ac:chgData name="Tường SKHĐT" userId="ab9568c39a88b08a" providerId="LiveId" clId="{BF26DD22-B540-4830-BD60-D425B6730396}" dt="2024-06-03T08:37:20.010" v="2798" actId="21"/>
          <ac:graphicFrameMkLst>
            <pc:docMk/>
            <pc:sldMk cId="2336329201" sldId="2147474029"/>
            <ac:graphicFrameMk id="7" creationId="{F7F63D90-2D03-D7B0-B54A-ACAE3A2514D1}"/>
          </ac:graphicFrameMkLst>
        </pc:graphicFrameChg>
      </pc:sldChg>
      <pc:sldChg chg="del">
        <pc:chgData name="Tường SKHĐT" userId="ab9568c39a88b08a" providerId="LiveId" clId="{BF26DD22-B540-4830-BD60-D425B6730396}" dt="2024-06-06T06:27:06.279" v="8493" actId="2696"/>
        <pc:sldMkLst>
          <pc:docMk/>
          <pc:sldMk cId="3281434389" sldId="2147474030"/>
        </pc:sldMkLst>
      </pc:sldChg>
      <pc:sldChg chg="del">
        <pc:chgData name="Tường SKHĐT" userId="ab9568c39a88b08a" providerId="LiveId" clId="{BF26DD22-B540-4830-BD60-D425B6730396}" dt="2024-06-03T08:40:51.802" v="2802" actId="2696"/>
        <pc:sldMkLst>
          <pc:docMk/>
          <pc:sldMk cId="193244852" sldId="2147474035"/>
        </pc:sldMkLst>
      </pc:sldChg>
      <pc:sldChg chg="add del">
        <pc:chgData name="Tường SKHĐT" userId="ab9568c39a88b08a" providerId="LiveId" clId="{BF26DD22-B540-4830-BD60-D425B6730396}" dt="2024-06-03T08:15:54.141" v="475" actId="2696"/>
        <pc:sldMkLst>
          <pc:docMk/>
          <pc:sldMk cId="742557594" sldId="2147474058"/>
        </pc:sldMkLst>
      </pc:sldChg>
      <pc:sldChg chg="modSp">
        <pc:chgData name="Tường SKHĐT" userId="ab9568c39a88b08a" providerId="LiveId" clId="{BF26DD22-B540-4830-BD60-D425B6730396}" dt="2024-06-03T07:57:04.180" v="195" actId="20577"/>
        <pc:sldMkLst>
          <pc:docMk/>
          <pc:sldMk cId="1717178828" sldId="2147474062"/>
        </pc:sldMkLst>
        <pc:graphicFrameChg chg="mod">
          <ac:chgData name="Tường SKHĐT" userId="ab9568c39a88b08a" providerId="LiveId" clId="{BF26DD22-B540-4830-BD60-D425B6730396}" dt="2024-06-03T07:57:04.180" v="195" actId="20577"/>
          <ac:graphicFrameMkLst>
            <pc:docMk/>
            <pc:sldMk cId="1717178828" sldId="2147474062"/>
            <ac:graphicFrameMk id="4" creationId="{05525E3A-345C-05CF-789A-93E9F1CA2ECD}"/>
          </ac:graphicFrameMkLst>
        </pc:graphicFrameChg>
      </pc:sldChg>
      <pc:sldChg chg="del">
        <pc:chgData name="Tường SKHĐT" userId="ab9568c39a88b08a" providerId="LiveId" clId="{BF26DD22-B540-4830-BD60-D425B6730396}" dt="2024-06-03T08:47:47.110" v="3138" actId="2696"/>
        <pc:sldMkLst>
          <pc:docMk/>
          <pc:sldMk cId="3467510938" sldId="2147474066"/>
        </pc:sldMkLst>
      </pc:sldChg>
      <pc:sldChg chg="del">
        <pc:chgData name="Tường SKHĐT" userId="ab9568c39a88b08a" providerId="LiveId" clId="{BF26DD22-B540-4830-BD60-D425B6730396}" dt="2024-06-03T09:51:43.070" v="3578" actId="2696"/>
        <pc:sldMkLst>
          <pc:docMk/>
          <pc:sldMk cId="1945692351" sldId="2147474072"/>
        </pc:sldMkLst>
      </pc:sldChg>
      <pc:sldChg chg="del">
        <pc:chgData name="Tường SKHĐT" userId="ab9568c39a88b08a" providerId="LiveId" clId="{BF26DD22-B540-4830-BD60-D425B6730396}" dt="2024-06-03T09:51:47.151" v="3579" actId="2696"/>
        <pc:sldMkLst>
          <pc:docMk/>
          <pc:sldMk cId="3262629240" sldId="2147474087"/>
        </pc:sldMkLst>
      </pc:sldChg>
      <pc:sldChg chg="del">
        <pc:chgData name="Tường SKHĐT" userId="ab9568c39a88b08a" providerId="LiveId" clId="{BF26DD22-B540-4830-BD60-D425B6730396}" dt="2024-06-03T09:51:52.870" v="3580" actId="2696"/>
        <pc:sldMkLst>
          <pc:docMk/>
          <pc:sldMk cId="2883300989" sldId="2147474089"/>
        </pc:sldMkLst>
      </pc:sldChg>
      <pc:sldChg chg="del">
        <pc:chgData name="Tường SKHĐT" userId="ab9568c39a88b08a" providerId="LiveId" clId="{BF26DD22-B540-4830-BD60-D425B6730396}" dt="2024-06-03T09:51:52.870" v="3580" actId="2696"/>
        <pc:sldMkLst>
          <pc:docMk/>
          <pc:sldMk cId="3050222322" sldId="2147474090"/>
        </pc:sldMkLst>
      </pc:sldChg>
      <pc:sldChg chg="del">
        <pc:chgData name="Tường SKHĐT" userId="ab9568c39a88b08a" providerId="LiveId" clId="{BF26DD22-B540-4830-BD60-D425B6730396}" dt="2024-06-03T09:51:52.870" v="3580" actId="2696"/>
        <pc:sldMkLst>
          <pc:docMk/>
          <pc:sldMk cId="4203442311" sldId="2147474091"/>
        </pc:sldMkLst>
      </pc:sldChg>
      <pc:sldChg chg="del">
        <pc:chgData name="Tường SKHĐT" userId="ab9568c39a88b08a" providerId="LiveId" clId="{BF26DD22-B540-4830-BD60-D425B6730396}" dt="2024-06-03T09:51:52.870" v="3580" actId="2696"/>
        <pc:sldMkLst>
          <pc:docMk/>
          <pc:sldMk cId="2331025929" sldId="2147474093"/>
        </pc:sldMkLst>
      </pc:sldChg>
      <pc:sldChg chg="delSp modSp add del mod">
        <pc:chgData name="Tường SKHĐT" userId="ab9568c39a88b08a" providerId="LiveId" clId="{BF26DD22-B540-4830-BD60-D425B6730396}" dt="2024-06-05T07:20:03.042" v="7288" actId="2696"/>
        <pc:sldMkLst>
          <pc:docMk/>
          <pc:sldMk cId="1429449759" sldId="2147474098"/>
        </pc:sldMkLst>
        <pc:spChg chg="mod">
          <ac:chgData name="Tường SKHĐT" userId="ab9568c39a88b08a" providerId="LiveId" clId="{BF26DD22-B540-4830-BD60-D425B6730396}" dt="2024-06-03T10:00:14.989" v="3708" actId="14100"/>
          <ac:spMkLst>
            <pc:docMk/>
            <pc:sldMk cId="1429449759" sldId="2147474098"/>
            <ac:spMk id="2" creationId="{80B010A5-BE7C-125F-5306-6787FBC54788}"/>
          </ac:spMkLst>
        </pc:spChg>
        <pc:graphicFrameChg chg="del mod">
          <ac:chgData name="Tường SKHĐT" userId="ab9568c39a88b08a" providerId="LiveId" clId="{BF26DD22-B540-4830-BD60-D425B6730396}" dt="2024-06-03T10:00:11.856" v="3707" actId="21"/>
          <ac:graphicFrameMkLst>
            <pc:docMk/>
            <pc:sldMk cId="1429449759" sldId="2147474098"/>
            <ac:graphicFrameMk id="3" creationId="{2C742E60-ED4F-C870-F665-DD535A28480A}"/>
          </ac:graphicFrameMkLst>
        </pc:graphicFrameChg>
      </pc:sldChg>
      <pc:sldChg chg="del">
        <pc:chgData name="Tường SKHĐT" userId="ab9568c39a88b08a" providerId="LiveId" clId="{BF26DD22-B540-4830-BD60-D425B6730396}" dt="2024-06-03T09:48:39.593" v="3499" actId="2696"/>
        <pc:sldMkLst>
          <pc:docMk/>
          <pc:sldMk cId="3810782053" sldId="2147476267"/>
        </pc:sldMkLst>
      </pc:sldChg>
      <pc:sldChg chg="del">
        <pc:chgData name="Tường SKHĐT" userId="ab9568c39a88b08a" providerId="LiveId" clId="{BF26DD22-B540-4830-BD60-D425B6730396}" dt="2024-06-03T09:49:30.669" v="3503" actId="2696"/>
        <pc:sldMkLst>
          <pc:docMk/>
          <pc:sldMk cId="658060976" sldId="2147476268"/>
        </pc:sldMkLst>
      </pc:sldChg>
      <pc:sldChg chg="del">
        <pc:chgData name="Tường SKHĐT" userId="ab9568c39a88b08a" providerId="LiveId" clId="{BF26DD22-B540-4830-BD60-D425B6730396}" dt="2024-06-03T09:50:12.388" v="3505" actId="2696"/>
        <pc:sldMkLst>
          <pc:docMk/>
          <pc:sldMk cId="2537962088" sldId="2147476269"/>
        </pc:sldMkLst>
      </pc:sldChg>
      <pc:sldChg chg="del">
        <pc:chgData name="Tường SKHĐT" userId="ab9568c39a88b08a" providerId="LiveId" clId="{BF26DD22-B540-4830-BD60-D425B6730396}" dt="2024-06-03T09:02:14.205" v="3257" actId="2696"/>
        <pc:sldMkLst>
          <pc:docMk/>
          <pc:sldMk cId="21564158" sldId="2147476270"/>
        </pc:sldMkLst>
      </pc:sldChg>
      <pc:sldChg chg="del">
        <pc:chgData name="Tường SKHĐT" userId="ab9568c39a88b08a" providerId="LiveId" clId="{BF26DD22-B540-4830-BD60-D425B6730396}" dt="2024-06-03T09:50:21.863" v="3507" actId="2696"/>
        <pc:sldMkLst>
          <pc:docMk/>
          <pc:sldMk cId="1126041171" sldId="2147476273"/>
        </pc:sldMkLst>
      </pc:sldChg>
      <pc:sldChg chg="del">
        <pc:chgData name="Tường SKHĐT" userId="ab9568c39a88b08a" providerId="LiveId" clId="{BF26DD22-B540-4830-BD60-D425B6730396}" dt="2024-06-03T09:49:17.187" v="3501" actId="2696"/>
        <pc:sldMkLst>
          <pc:docMk/>
          <pc:sldMk cId="1113046406" sldId="2147476274"/>
        </pc:sldMkLst>
      </pc:sldChg>
      <pc:sldChg chg="del">
        <pc:chgData name="Tường SKHĐT" userId="ab9568c39a88b08a" providerId="LiveId" clId="{BF26DD22-B540-4830-BD60-D425B6730396}" dt="2024-06-03T08:48:29.681" v="3142" actId="2696"/>
        <pc:sldMkLst>
          <pc:docMk/>
          <pc:sldMk cId="3584243345" sldId="2147476276"/>
        </pc:sldMkLst>
      </pc:sldChg>
      <pc:sldChg chg="del">
        <pc:chgData name="Tường SKHĐT" userId="ab9568c39a88b08a" providerId="LiveId" clId="{BF26DD22-B540-4830-BD60-D425B6730396}" dt="2024-06-03T09:02:38.593" v="3260" actId="2696"/>
        <pc:sldMkLst>
          <pc:docMk/>
          <pc:sldMk cId="162674851" sldId="2147476278"/>
        </pc:sldMkLst>
      </pc:sldChg>
      <pc:sldChg chg="addSp delSp modSp add del mod">
        <pc:chgData name="Tường SKHĐT" userId="ab9568c39a88b08a" providerId="LiveId" clId="{BF26DD22-B540-4830-BD60-D425B6730396}" dt="2024-06-06T03:56:54.314" v="8336" actId="1076"/>
        <pc:sldMkLst>
          <pc:docMk/>
          <pc:sldMk cId="2446367148" sldId="2147476279"/>
        </pc:sldMkLst>
        <pc:spChg chg="add del mod">
          <ac:chgData name="Tường SKHĐT" userId="ab9568c39a88b08a" providerId="LiveId" clId="{BF26DD22-B540-4830-BD60-D425B6730396}" dt="2024-06-03T09:04:15.359" v="3265" actId="20577"/>
          <ac:spMkLst>
            <pc:docMk/>
            <pc:sldMk cId="2446367148" sldId="2147476279"/>
            <ac:spMk id="2" creationId="{E3F2BF9A-C482-E244-621B-6DF71CDC208B}"/>
          </ac:spMkLst>
        </pc:spChg>
        <pc:graphicFrameChg chg="mod modGraphic">
          <ac:chgData name="Tường SKHĐT" userId="ab9568c39a88b08a" providerId="LiveId" clId="{BF26DD22-B540-4830-BD60-D425B6730396}" dt="2024-06-06T03:56:54.314" v="8336" actId="1076"/>
          <ac:graphicFrameMkLst>
            <pc:docMk/>
            <pc:sldMk cId="2446367148" sldId="2147476279"/>
            <ac:graphicFrameMk id="8" creationId="{B5E5335D-2EED-82AF-3A59-FAE8BB94EAE1}"/>
          </ac:graphicFrameMkLst>
        </pc:graphicFrameChg>
      </pc:sldChg>
      <pc:sldChg chg="del">
        <pc:chgData name="Tường SKHĐT" userId="ab9568c39a88b08a" providerId="LiveId" clId="{BF26DD22-B540-4830-BD60-D425B6730396}" dt="2024-06-03T09:02:22.239" v="3259" actId="2696"/>
        <pc:sldMkLst>
          <pc:docMk/>
          <pc:sldMk cId="1661513993" sldId="2147476280"/>
        </pc:sldMkLst>
      </pc:sldChg>
      <pc:sldChg chg="del">
        <pc:chgData name="Tường SKHĐT" userId="ab9568c39a88b08a" providerId="LiveId" clId="{BF26DD22-B540-4830-BD60-D425B6730396}" dt="2024-06-03T09:01:34.703" v="3253" actId="2696"/>
        <pc:sldMkLst>
          <pc:docMk/>
          <pc:sldMk cId="450195679" sldId="2147476281"/>
        </pc:sldMkLst>
      </pc:sldChg>
      <pc:sldChg chg="del">
        <pc:chgData name="Tường SKHĐT" userId="ab9568c39a88b08a" providerId="LiveId" clId="{BF26DD22-B540-4830-BD60-D425B6730396}" dt="2024-06-03T09:51:52.870" v="3580" actId="2696"/>
        <pc:sldMkLst>
          <pc:docMk/>
          <pc:sldMk cId="3540580074" sldId="2147476282"/>
        </pc:sldMkLst>
      </pc:sldChg>
      <pc:sldChg chg="addSp delSp modSp mod">
        <pc:chgData name="Tường SKHĐT" userId="ab9568c39a88b08a" providerId="LiveId" clId="{BF26DD22-B540-4830-BD60-D425B6730396}" dt="2024-06-05T00:26:30.397" v="6036" actId="1076"/>
        <pc:sldMkLst>
          <pc:docMk/>
          <pc:sldMk cId="2587634274" sldId="2147476283"/>
        </pc:sldMkLst>
        <pc:graphicFrameChg chg="add mod">
          <ac:chgData name="Tường SKHĐT" userId="ab9568c39a88b08a" providerId="LiveId" clId="{BF26DD22-B540-4830-BD60-D425B6730396}" dt="2024-06-05T00:22:38.436" v="5965"/>
          <ac:graphicFrameMkLst>
            <pc:docMk/>
            <pc:sldMk cId="2587634274" sldId="2147476283"/>
            <ac:graphicFrameMk id="2" creationId="{129FCC4A-DC83-1E4A-072F-D180BF04B7C7}"/>
          </ac:graphicFrameMkLst>
        </pc:graphicFrameChg>
        <pc:graphicFrameChg chg="del">
          <ac:chgData name="Tường SKHĐT" userId="ab9568c39a88b08a" providerId="LiveId" clId="{BF26DD22-B540-4830-BD60-D425B6730396}" dt="2024-06-03T10:01:42.699" v="3788" actId="21"/>
          <ac:graphicFrameMkLst>
            <pc:docMk/>
            <pc:sldMk cId="2587634274" sldId="2147476283"/>
            <ac:graphicFrameMk id="2" creationId="{F78C65D7-1EFB-F3E0-2872-D1AB9E9D24D7}"/>
          </ac:graphicFrameMkLst>
        </pc:graphicFrameChg>
        <pc:graphicFrameChg chg="mod modGraphic">
          <ac:chgData name="Tường SKHĐT" userId="ab9568c39a88b08a" providerId="LiveId" clId="{BF26DD22-B540-4830-BD60-D425B6730396}" dt="2024-06-05T00:24:55.821" v="5988" actId="1076"/>
          <ac:graphicFrameMkLst>
            <pc:docMk/>
            <pc:sldMk cId="2587634274" sldId="2147476283"/>
            <ac:graphicFrameMk id="3" creationId="{0B2274AF-63B0-4ECE-D2AB-7AE7B50BCD17}"/>
          </ac:graphicFrameMkLst>
        </pc:graphicFrameChg>
        <pc:graphicFrameChg chg="del mod modGraphic">
          <ac:chgData name="Tường SKHĐT" userId="ab9568c39a88b08a" providerId="LiveId" clId="{BF26DD22-B540-4830-BD60-D425B6730396}" dt="2024-06-05T00:23:24.888" v="5972" actId="21"/>
          <ac:graphicFrameMkLst>
            <pc:docMk/>
            <pc:sldMk cId="2587634274" sldId="2147476283"/>
            <ac:graphicFrameMk id="4" creationId="{474455DF-E469-C7CD-A6FE-5B11C2A5F113}"/>
          </ac:graphicFrameMkLst>
        </pc:graphicFrameChg>
        <pc:graphicFrameChg chg="mod modGraphic">
          <ac:chgData name="Tường SKHĐT" userId="ab9568c39a88b08a" providerId="LiveId" clId="{BF26DD22-B540-4830-BD60-D425B6730396}" dt="2024-06-05T00:26:24.457" v="6028" actId="6549"/>
          <ac:graphicFrameMkLst>
            <pc:docMk/>
            <pc:sldMk cId="2587634274" sldId="2147476283"/>
            <ac:graphicFrameMk id="5" creationId="{D718C9CE-2313-B2A8-8E3A-99BAB0CCA16C}"/>
          </ac:graphicFrameMkLst>
        </pc:graphicFrameChg>
        <pc:graphicFrameChg chg="add mod modGraphic">
          <ac:chgData name="Tường SKHĐT" userId="ab9568c39a88b08a" providerId="LiveId" clId="{BF26DD22-B540-4830-BD60-D425B6730396}" dt="2024-06-05T00:26:30.397" v="6036" actId="1076"/>
          <ac:graphicFrameMkLst>
            <pc:docMk/>
            <pc:sldMk cId="2587634274" sldId="2147476283"/>
            <ac:graphicFrameMk id="8" creationId="{9C4B0F0C-CA79-4774-2E1B-3F392FCFA3AA}"/>
          </ac:graphicFrameMkLst>
        </pc:graphicFrameChg>
      </pc:sldChg>
      <pc:sldChg chg="del">
        <pc:chgData name="Tường SKHĐT" userId="ab9568c39a88b08a" providerId="LiveId" clId="{BF26DD22-B540-4830-BD60-D425B6730396}" dt="2024-06-03T09:04:44.759" v="3267" actId="2696"/>
        <pc:sldMkLst>
          <pc:docMk/>
          <pc:sldMk cId="2059360754" sldId="2147476284"/>
        </pc:sldMkLst>
      </pc:sldChg>
      <pc:sldChg chg="del">
        <pc:chgData name="Tường SKHĐT" userId="ab9568c39a88b08a" providerId="LiveId" clId="{BF26DD22-B540-4830-BD60-D425B6730396}" dt="2024-06-03T09:49:22.350" v="3502" actId="2696"/>
        <pc:sldMkLst>
          <pc:docMk/>
          <pc:sldMk cId="1477445291" sldId="2147476285"/>
        </pc:sldMkLst>
      </pc:sldChg>
      <pc:sldChg chg="delSp modSp add mod">
        <pc:chgData name="Tường SKHĐT" userId="ab9568c39a88b08a" providerId="LiveId" clId="{BF26DD22-B540-4830-BD60-D425B6730396}" dt="2024-06-06T04:43:17.514" v="8469" actId="20577"/>
        <pc:sldMkLst>
          <pc:docMk/>
          <pc:sldMk cId="1148494934" sldId="2147476289"/>
        </pc:sldMkLst>
        <pc:spChg chg="del">
          <ac:chgData name="Tường SKHĐT" userId="ab9568c39a88b08a" providerId="LiveId" clId="{BF26DD22-B540-4830-BD60-D425B6730396}" dt="2024-06-04T00:39:54.760" v="3984" actId="21"/>
          <ac:spMkLst>
            <pc:docMk/>
            <pc:sldMk cId="1148494934" sldId="2147476289"/>
            <ac:spMk id="3" creationId="{4CFE866E-47DC-E6E9-E9C9-8F0831EE5DBC}"/>
          </ac:spMkLst>
        </pc:spChg>
        <pc:graphicFrameChg chg="mod modGraphic">
          <ac:chgData name="Tường SKHĐT" userId="ab9568c39a88b08a" providerId="LiveId" clId="{BF26DD22-B540-4830-BD60-D425B6730396}" dt="2024-06-06T04:43:17.514" v="8469" actId="20577"/>
          <ac:graphicFrameMkLst>
            <pc:docMk/>
            <pc:sldMk cId="1148494934" sldId="2147476289"/>
            <ac:graphicFrameMk id="2" creationId="{10C5F233-6621-7622-EA80-075EC4FE2515}"/>
          </ac:graphicFrameMkLst>
        </pc:graphicFrameChg>
        <pc:graphicFrameChg chg="del">
          <ac:chgData name="Tường SKHĐT" userId="ab9568c39a88b08a" providerId="LiveId" clId="{BF26DD22-B540-4830-BD60-D425B6730396}" dt="2024-06-04T00:39:57.944" v="3985" actId="21"/>
          <ac:graphicFrameMkLst>
            <pc:docMk/>
            <pc:sldMk cId="1148494934" sldId="2147476289"/>
            <ac:graphicFrameMk id="4" creationId="{DB4DD8AF-E777-1B9B-49AB-93CC1CCA9E25}"/>
          </ac:graphicFrameMkLst>
        </pc:graphicFrameChg>
      </pc:sldChg>
      <pc:sldChg chg="delSp modSp add mod">
        <pc:chgData name="Tường SKHĐT" userId="ab9568c39a88b08a" providerId="LiveId" clId="{BF26DD22-B540-4830-BD60-D425B6730396}" dt="2024-06-05T08:58:30.643" v="8222"/>
        <pc:sldMkLst>
          <pc:docMk/>
          <pc:sldMk cId="688313979" sldId="2147476290"/>
        </pc:sldMkLst>
        <pc:spChg chg="del">
          <ac:chgData name="Tường SKHĐT" userId="ab9568c39a88b08a" providerId="LiveId" clId="{BF26DD22-B540-4830-BD60-D425B6730396}" dt="2024-06-04T00:40:08.686" v="3989" actId="21"/>
          <ac:spMkLst>
            <pc:docMk/>
            <pc:sldMk cId="688313979" sldId="2147476290"/>
            <ac:spMk id="2" creationId="{6ACB1248-0124-DF0A-79BC-EF336CBCA9D4}"/>
          </ac:spMkLst>
        </pc:spChg>
        <pc:spChg chg="mod">
          <ac:chgData name="Tường SKHĐT" userId="ab9568c39a88b08a" providerId="LiveId" clId="{BF26DD22-B540-4830-BD60-D425B6730396}" dt="2024-06-05T08:57:44.999" v="8218" actId="1076"/>
          <ac:spMkLst>
            <pc:docMk/>
            <pc:sldMk cId="688313979" sldId="2147476290"/>
            <ac:spMk id="5" creationId="{85B0C6AB-4906-5932-12D4-5FAF7DC72C97}"/>
          </ac:spMkLst>
        </pc:spChg>
        <pc:graphicFrameChg chg="mod modGraphic">
          <ac:chgData name="Tường SKHĐT" userId="ab9568c39a88b08a" providerId="LiveId" clId="{BF26DD22-B540-4830-BD60-D425B6730396}" dt="2024-06-05T08:58:30.643" v="8222"/>
          <ac:graphicFrameMkLst>
            <pc:docMk/>
            <pc:sldMk cId="688313979" sldId="2147476290"/>
            <ac:graphicFrameMk id="2" creationId="{0706E620-4038-A2FB-B0E9-1D9A26E521F4}"/>
          </ac:graphicFrameMkLst>
        </pc:graphicFrameChg>
        <pc:graphicFrameChg chg="del">
          <ac:chgData name="Tường SKHĐT" userId="ab9568c39a88b08a" providerId="LiveId" clId="{BF26DD22-B540-4830-BD60-D425B6730396}" dt="2024-06-04T00:40:06.005" v="3988" actId="21"/>
          <ac:graphicFrameMkLst>
            <pc:docMk/>
            <pc:sldMk cId="688313979" sldId="2147476290"/>
            <ac:graphicFrameMk id="3" creationId="{46012D10-E0AB-6CFB-5133-01CEEB25A586}"/>
          </ac:graphicFrameMkLst>
        </pc:graphicFrameChg>
      </pc:sldChg>
      <pc:sldChg chg="del">
        <pc:chgData name="Tường SKHĐT" userId="ab9568c39a88b08a" providerId="LiveId" clId="{BF26DD22-B540-4830-BD60-D425B6730396}" dt="2024-06-03T09:07:32.653" v="3300" actId="2696"/>
        <pc:sldMkLst>
          <pc:docMk/>
          <pc:sldMk cId="3777797239" sldId="2147476291"/>
        </pc:sldMkLst>
      </pc:sldChg>
      <pc:sldChg chg="delSp add mod">
        <pc:chgData name="Tường SKHĐT" userId="ab9568c39a88b08a" providerId="LiveId" clId="{BF26DD22-B540-4830-BD60-D425B6730396}" dt="2024-06-04T00:56:07.449" v="3998" actId="21"/>
        <pc:sldMkLst>
          <pc:docMk/>
          <pc:sldMk cId="3750809582" sldId="2147476292"/>
        </pc:sldMkLst>
        <pc:spChg chg="del">
          <ac:chgData name="Tường SKHĐT" userId="ab9568c39a88b08a" providerId="LiveId" clId="{BF26DD22-B540-4830-BD60-D425B6730396}" dt="2024-06-04T00:56:07.449" v="3998" actId="21"/>
          <ac:spMkLst>
            <pc:docMk/>
            <pc:sldMk cId="3750809582" sldId="2147476292"/>
            <ac:spMk id="2" creationId="{F286F751-E411-3955-FCC7-EC79FA24EA93}"/>
          </ac:spMkLst>
        </pc:spChg>
        <pc:graphicFrameChg chg="del">
          <ac:chgData name="Tường SKHĐT" userId="ab9568c39a88b08a" providerId="LiveId" clId="{BF26DD22-B540-4830-BD60-D425B6730396}" dt="2024-06-04T00:55:59.661" v="3995" actId="21"/>
          <ac:graphicFrameMkLst>
            <pc:docMk/>
            <pc:sldMk cId="3750809582" sldId="2147476292"/>
            <ac:graphicFrameMk id="3" creationId="{C864B965-FE7B-6C75-98D3-101AD5A751D3}"/>
          </ac:graphicFrameMkLst>
        </pc:graphicFrameChg>
      </pc:sldChg>
      <pc:sldChg chg="delSp modSp add del mod">
        <pc:chgData name="Tường SKHĐT" userId="ab9568c39a88b08a" providerId="LiveId" clId="{BF26DD22-B540-4830-BD60-D425B6730396}" dt="2024-06-04T07:48:15.580" v="4849" actId="2696"/>
        <pc:sldMkLst>
          <pc:docMk/>
          <pc:sldMk cId="1622498757" sldId="2147476293"/>
        </pc:sldMkLst>
        <pc:spChg chg="del">
          <ac:chgData name="Tường SKHĐT" userId="ab9568c39a88b08a" providerId="LiveId" clId="{BF26DD22-B540-4830-BD60-D425B6730396}" dt="2024-06-04T00:56:16.167" v="4000" actId="21"/>
          <ac:spMkLst>
            <pc:docMk/>
            <pc:sldMk cId="1622498757" sldId="2147476293"/>
            <ac:spMk id="3" creationId="{AA2CD85F-79C8-0382-BBB9-F23139FEC934}"/>
          </ac:spMkLst>
        </pc:spChg>
        <pc:graphicFrameChg chg="del">
          <ac:chgData name="Tường SKHĐT" userId="ab9568c39a88b08a" providerId="LiveId" clId="{BF26DD22-B540-4830-BD60-D425B6730396}" dt="2024-06-04T00:56:18.212" v="4001" actId="21"/>
          <ac:graphicFrameMkLst>
            <pc:docMk/>
            <pc:sldMk cId="1622498757" sldId="2147476293"/>
            <ac:graphicFrameMk id="2" creationId="{52B417EC-48C0-BE0E-D2F0-9893CF18F79E}"/>
          </ac:graphicFrameMkLst>
        </pc:graphicFrameChg>
        <pc:graphicFrameChg chg="mod modGraphic">
          <ac:chgData name="Tường SKHĐT" userId="ab9568c39a88b08a" providerId="LiveId" clId="{BF26DD22-B540-4830-BD60-D425B6730396}" dt="2024-06-04T01:00:49.907" v="4017" actId="255"/>
          <ac:graphicFrameMkLst>
            <pc:docMk/>
            <pc:sldMk cId="1622498757" sldId="2147476293"/>
            <ac:graphicFrameMk id="4" creationId="{97EBC3A3-F5DF-90E8-870F-0D4910AF8292}"/>
          </ac:graphicFrameMkLst>
        </pc:graphicFrameChg>
      </pc:sldChg>
      <pc:sldChg chg="delSp modSp add mod">
        <pc:chgData name="Tường SKHĐT" userId="ab9568c39a88b08a" providerId="LiveId" clId="{BF26DD22-B540-4830-BD60-D425B6730396}" dt="2024-06-05T08:58:06.953" v="8221" actId="2164"/>
        <pc:sldMkLst>
          <pc:docMk/>
          <pc:sldMk cId="2878178469" sldId="2147476294"/>
        </pc:sldMkLst>
        <pc:spChg chg="del">
          <ac:chgData name="Tường SKHĐT" userId="ab9568c39a88b08a" providerId="LiveId" clId="{BF26DD22-B540-4830-BD60-D425B6730396}" dt="2024-06-04T00:40:03.436" v="3987" actId="21"/>
          <ac:spMkLst>
            <pc:docMk/>
            <pc:sldMk cId="2878178469" sldId="2147476294"/>
            <ac:spMk id="2" creationId="{A513152F-280A-085C-8EEE-7C5BB6076E47}"/>
          </ac:spMkLst>
        </pc:spChg>
        <pc:spChg chg="mod">
          <ac:chgData name="Tường SKHĐT" userId="ab9568c39a88b08a" providerId="LiveId" clId="{BF26DD22-B540-4830-BD60-D425B6730396}" dt="2024-06-04T00:58:03.565" v="4011" actId="1076"/>
          <ac:spMkLst>
            <pc:docMk/>
            <pc:sldMk cId="2878178469" sldId="2147476294"/>
            <ac:spMk id="5" creationId="{85B0C6AB-4906-5932-12D4-5FAF7DC72C97}"/>
          </ac:spMkLst>
        </pc:spChg>
        <pc:graphicFrameChg chg="del mod modGraphic">
          <ac:chgData name="Tường SKHĐT" userId="ab9568c39a88b08a" providerId="LiveId" clId="{BF26DD22-B540-4830-BD60-D425B6730396}" dt="2024-06-04T06:47:54.733" v="4032" actId="21"/>
          <ac:graphicFrameMkLst>
            <pc:docMk/>
            <pc:sldMk cId="2878178469" sldId="2147476294"/>
            <ac:graphicFrameMk id="2" creationId="{4353A0F4-183E-7954-F2CF-79CFF192E017}"/>
          </ac:graphicFrameMkLst>
        </pc:graphicFrameChg>
        <pc:graphicFrameChg chg="mod modGraphic">
          <ac:chgData name="Tường SKHĐT" userId="ab9568c39a88b08a" providerId="LiveId" clId="{BF26DD22-B540-4830-BD60-D425B6730396}" dt="2024-06-05T08:58:06.953" v="8221" actId="2164"/>
          <ac:graphicFrameMkLst>
            <pc:docMk/>
            <pc:sldMk cId="2878178469" sldId="2147476294"/>
            <ac:graphicFrameMk id="2" creationId="{890EDF08-E5AA-2197-F0D3-0FF1FD40CEC3}"/>
          </ac:graphicFrameMkLst>
        </pc:graphicFrameChg>
        <pc:graphicFrameChg chg="del mod modGraphic">
          <ac:chgData name="Tường SKHĐT" userId="ab9568c39a88b08a" providerId="LiveId" clId="{BF26DD22-B540-4830-BD60-D425B6730396}" dt="2024-06-05T08:46:48.801" v="8169" actId="21"/>
          <ac:graphicFrameMkLst>
            <pc:docMk/>
            <pc:sldMk cId="2878178469" sldId="2147476294"/>
            <ac:graphicFrameMk id="3" creationId="{86BB0C32-79B8-8931-9097-E3126675F0B9}"/>
          </ac:graphicFrameMkLst>
        </pc:graphicFrameChg>
        <pc:graphicFrameChg chg="del">
          <ac:chgData name="Tường SKHĐT" userId="ab9568c39a88b08a" providerId="LiveId" clId="{BF26DD22-B540-4830-BD60-D425B6730396}" dt="2024-06-04T00:40:00.969" v="3986" actId="21"/>
          <ac:graphicFrameMkLst>
            <pc:docMk/>
            <pc:sldMk cId="2878178469" sldId="2147476294"/>
            <ac:graphicFrameMk id="4" creationId="{F29C71C5-EB27-45ED-ED8C-32DD69490B75}"/>
          </ac:graphicFrameMkLst>
        </pc:graphicFrameChg>
      </pc:sldChg>
      <pc:sldChg chg="delSp modSp add mod">
        <pc:chgData name="Tường SKHĐT" userId="ab9568c39a88b08a" providerId="LiveId" clId="{BF26DD22-B540-4830-BD60-D425B6730396}" dt="2024-06-06T04:18:14.386" v="8398" actId="1076"/>
        <pc:sldMkLst>
          <pc:docMk/>
          <pc:sldMk cId="3597625721" sldId="2147476295"/>
        </pc:sldMkLst>
        <pc:spChg chg="del">
          <ac:chgData name="Tường SKHĐT" userId="ab9568c39a88b08a" providerId="LiveId" clId="{BF26DD22-B540-4830-BD60-D425B6730396}" dt="2024-06-04T00:40:13.722" v="3991" actId="21"/>
          <ac:spMkLst>
            <pc:docMk/>
            <pc:sldMk cId="3597625721" sldId="2147476295"/>
            <ac:spMk id="2" creationId="{6E418A37-D855-4267-1B9A-53B0DCF69EA2}"/>
          </ac:spMkLst>
        </pc:spChg>
        <pc:spChg chg="mod">
          <ac:chgData name="Tường SKHĐT" userId="ab9568c39a88b08a" providerId="LiveId" clId="{BF26DD22-B540-4830-BD60-D425B6730396}" dt="2024-06-06T04:18:14.386" v="8398" actId="1076"/>
          <ac:spMkLst>
            <pc:docMk/>
            <pc:sldMk cId="3597625721" sldId="2147476295"/>
            <ac:spMk id="5" creationId="{85B0C6AB-4906-5932-12D4-5FAF7DC72C97}"/>
          </ac:spMkLst>
        </pc:spChg>
        <pc:graphicFrameChg chg="del mod modGraphic">
          <ac:chgData name="Tường SKHĐT" userId="ab9568c39a88b08a" providerId="LiveId" clId="{BF26DD22-B540-4830-BD60-D425B6730396}" dt="2024-06-05T08:59:31.184" v="8223" actId="21"/>
          <ac:graphicFrameMkLst>
            <pc:docMk/>
            <pc:sldMk cId="3597625721" sldId="2147476295"/>
            <ac:graphicFrameMk id="2" creationId="{7949FFC6-8E9D-E637-FFB6-4952900E422A}"/>
          </ac:graphicFrameMkLst>
        </pc:graphicFrameChg>
        <pc:graphicFrameChg chg="del">
          <ac:chgData name="Tường SKHĐT" userId="ab9568c39a88b08a" providerId="LiveId" clId="{BF26DD22-B540-4830-BD60-D425B6730396}" dt="2024-06-06T04:17:12.834" v="8386" actId="21"/>
          <ac:graphicFrameMkLst>
            <pc:docMk/>
            <pc:sldMk cId="3597625721" sldId="2147476295"/>
            <ac:graphicFrameMk id="2" creationId="{D34F2357-D934-79D3-A54F-E489D34D2B48}"/>
          </ac:graphicFrameMkLst>
        </pc:graphicFrameChg>
        <pc:graphicFrameChg chg="mod modGraphic">
          <ac:chgData name="Tường SKHĐT" userId="ab9568c39a88b08a" providerId="LiveId" clId="{BF26DD22-B540-4830-BD60-D425B6730396}" dt="2024-06-06T04:18:12.363" v="8397" actId="1076"/>
          <ac:graphicFrameMkLst>
            <pc:docMk/>
            <pc:sldMk cId="3597625721" sldId="2147476295"/>
            <ac:graphicFrameMk id="3" creationId="{01035512-31C4-EE18-0699-E3683F741487}"/>
          </ac:graphicFrameMkLst>
        </pc:graphicFrameChg>
        <pc:graphicFrameChg chg="del">
          <ac:chgData name="Tường SKHĐT" userId="ab9568c39a88b08a" providerId="LiveId" clId="{BF26DD22-B540-4830-BD60-D425B6730396}" dt="2024-06-04T00:40:11.382" v="3990" actId="21"/>
          <ac:graphicFrameMkLst>
            <pc:docMk/>
            <pc:sldMk cId="3597625721" sldId="2147476295"/>
            <ac:graphicFrameMk id="3" creationId="{9121F1FA-62B7-86F5-B67C-38A15D0CB229}"/>
          </ac:graphicFrameMkLst>
        </pc:graphicFrameChg>
      </pc:sldChg>
      <pc:sldChg chg="delSp add mod">
        <pc:chgData name="Tường SKHĐT" userId="ab9568c39a88b08a" providerId="LiveId" clId="{BF26DD22-B540-4830-BD60-D425B6730396}" dt="2024-06-04T00:55:54.295" v="3993" actId="21"/>
        <pc:sldMkLst>
          <pc:docMk/>
          <pc:sldMk cId="3503445169" sldId="2147476296"/>
        </pc:sldMkLst>
        <pc:spChg chg="del">
          <ac:chgData name="Tường SKHĐT" userId="ab9568c39a88b08a" providerId="LiveId" clId="{BF26DD22-B540-4830-BD60-D425B6730396}" dt="2024-06-04T00:55:54.295" v="3993" actId="21"/>
          <ac:spMkLst>
            <pc:docMk/>
            <pc:sldMk cId="3503445169" sldId="2147476296"/>
            <ac:spMk id="3" creationId="{0E6E3BDF-70B3-3FA4-8395-958BFC1DD3B7}"/>
          </ac:spMkLst>
        </pc:spChg>
        <pc:graphicFrameChg chg="del">
          <ac:chgData name="Tường SKHĐT" userId="ab9568c39a88b08a" providerId="LiveId" clId="{BF26DD22-B540-4830-BD60-D425B6730396}" dt="2024-06-04T00:55:51.944" v="3992" actId="21"/>
          <ac:graphicFrameMkLst>
            <pc:docMk/>
            <pc:sldMk cId="3503445169" sldId="2147476296"/>
            <ac:graphicFrameMk id="2" creationId="{63B64B00-9B3D-C118-3447-A40F4BC26D40}"/>
          </ac:graphicFrameMkLst>
        </pc:graphicFrameChg>
      </pc:sldChg>
      <pc:sldChg chg="delSp add mod">
        <pc:chgData name="Tường SKHĐT" userId="ab9568c39a88b08a" providerId="LiveId" clId="{BF26DD22-B540-4830-BD60-D425B6730396}" dt="2024-06-04T00:56:10.296" v="3999" actId="21"/>
        <pc:sldMkLst>
          <pc:docMk/>
          <pc:sldMk cId="57984394" sldId="2147476297"/>
        </pc:sldMkLst>
        <pc:spChg chg="del">
          <ac:chgData name="Tường SKHĐT" userId="ab9568c39a88b08a" providerId="LiveId" clId="{BF26DD22-B540-4830-BD60-D425B6730396}" dt="2024-06-04T00:56:10.296" v="3999" actId="21"/>
          <ac:spMkLst>
            <pc:docMk/>
            <pc:sldMk cId="57984394" sldId="2147476297"/>
            <ac:spMk id="2" creationId="{A627AEB3-4F31-F607-DC5A-BB768E4E1C76}"/>
          </ac:spMkLst>
        </pc:spChg>
        <pc:graphicFrameChg chg="del">
          <ac:chgData name="Tường SKHĐT" userId="ab9568c39a88b08a" providerId="LiveId" clId="{BF26DD22-B540-4830-BD60-D425B6730396}" dt="2024-06-04T00:55:57.368" v="3994" actId="21"/>
          <ac:graphicFrameMkLst>
            <pc:docMk/>
            <pc:sldMk cId="57984394" sldId="2147476297"/>
            <ac:graphicFrameMk id="3" creationId="{94AB81E9-7361-D149-967C-EBB0931F3C9A}"/>
          </ac:graphicFrameMkLst>
        </pc:graphicFrameChg>
      </pc:sldChg>
      <pc:sldChg chg="delSp modSp add mod">
        <pc:chgData name="Tường SKHĐT" userId="ab9568c39a88b08a" providerId="LiveId" clId="{BF26DD22-B540-4830-BD60-D425B6730396}" dt="2024-06-05T08:55:37.654" v="8200" actId="21"/>
        <pc:sldMkLst>
          <pc:docMk/>
          <pc:sldMk cId="1396951847" sldId="2147476299"/>
        </pc:sldMkLst>
        <pc:spChg chg="del">
          <ac:chgData name="Tường SKHĐT" userId="ab9568c39a88b08a" providerId="LiveId" clId="{BF26DD22-B540-4830-BD60-D425B6730396}" dt="2024-06-04T00:56:31.507" v="4005" actId="21"/>
          <ac:spMkLst>
            <pc:docMk/>
            <pc:sldMk cId="1396951847" sldId="2147476299"/>
            <ac:spMk id="3" creationId="{41EE0388-26AF-84F9-5A9B-F994A9F4CFAE}"/>
          </ac:spMkLst>
        </pc:spChg>
        <pc:graphicFrameChg chg="del">
          <ac:chgData name="Tường SKHĐT" userId="ab9568c39a88b08a" providerId="LiveId" clId="{BF26DD22-B540-4830-BD60-D425B6730396}" dt="2024-06-04T00:56:02.131" v="3996" actId="21"/>
          <ac:graphicFrameMkLst>
            <pc:docMk/>
            <pc:sldMk cId="1396951847" sldId="2147476299"/>
            <ac:graphicFrameMk id="2" creationId="{EAB82F56-F0E3-445B-2B47-A19CF82C3089}"/>
          </ac:graphicFrameMkLst>
        </pc:graphicFrameChg>
        <pc:graphicFrameChg chg="del mod modGraphic">
          <ac:chgData name="Tường SKHĐT" userId="ab9568c39a88b08a" providerId="LiveId" clId="{BF26DD22-B540-4830-BD60-D425B6730396}" dt="2024-06-05T08:55:37.654" v="8200" actId="21"/>
          <ac:graphicFrameMkLst>
            <pc:docMk/>
            <pc:sldMk cId="1396951847" sldId="2147476299"/>
            <ac:graphicFrameMk id="4" creationId="{AE606332-9F4F-37F5-4763-577DD82F566C}"/>
          </ac:graphicFrameMkLst>
        </pc:graphicFrameChg>
      </pc:sldChg>
      <pc:sldChg chg="delSp modSp add mod">
        <pc:chgData name="Tường SKHĐT" userId="ab9568c39a88b08a" providerId="LiveId" clId="{BF26DD22-B540-4830-BD60-D425B6730396}" dt="2024-06-05T09:02:19.439" v="8242" actId="1076"/>
        <pc:sldMkLst>
          <pc:docMk/>
          <pc:sldMk cId="2109460124" sldId="2147476300"/>
        </pc:sldMkLst>
        <pc:spChg chg="del">
          <ac:chgData name="Tường SKHĐT" userId="ab9568c39a88b08a" providerId="LiveId" clId="{BF26DD22-B540-4830-BD60-D425B6730396}" dt="2024-06-04T00:56:27.993" v="4004" actId="21"/>
          <ac:spMkLst>
            <pc:docMk/>
            <pc:sldMk cId="2109460124" sldId="2147476300"/>
            <ac:spMk id="2" creationId="{74CD7810-7BAD-12E6-03A3-26B497E3AD4A}"/>
          </ac:spMkLst>
        </pc:spChg>
        <pc:spChg chg="mod">
          <ac:chgData name="Tường SKHĐT" userId="ab9568c39a88b08a" providerId="LiveId" clId="{BF26DD22-B540-4830-BD60-D425B6730396}" dt="2024-06-05T09:02:19.439" v="8242" actId="1076"/>
          <ac:spMkLst>
            <pc:docMk/>
            <pc:sldMk cId="2109460124" sldId="2147476300"/>
            <ac:spMk id="5" creationId="{85B0C6AB-4906-5932-12D4-5FAF7DC72C97}"/>
          </ac:spMkLst>
        </pc:spChg>
        <pc:graphicFrameChg chg="mod modGraphic">
          <ac:chgData name="Tường SKHĐT" userId="ab9568c39a88b08a" providerId="LiveId" clId="{BF26DD22-B540-4830-BD60-D425B6730396}" dt="2024-06-05T09:02:17.627" v="8241" actId="1076"/>
          <ac:graphicFrameMkLst>
            <pc:docMk/>
            <pc:sldMk cId="2109460124" sldId="2147476300"/>
            <ac:graphicFrameMk id="2" creationId="{2B7F8A9F-C093-4EF3-CD9A-79CC68C82826}"/>
          </ac:graphicFrameMkLst>
        </pc:graphicFrameChg>
        <pc:graphicFrameChg chg="del">
          <ac:chgData name="Tường SKHĐT" userId="ab9568c39a88b08a" providerId="LiveId" clId="{BF26DD22-B540-4830-BD60-D425B6730396}" dt="2024-06-04T00:56:04.610" v="3997" actId="21"/>
          <ac:graphicFrameMkLst>
            <pc:docMk/>
            <pc:sldMk cId="2109460124" sldId="2147476300"/>
            <ac:graphicFrameMk id="3" creationId="{C2DC9862-746D-6EEA-F22A-5F1F66F1C601}"/>
          </ac:graphicFrameMkLst>
        </pc:graphicFrameChg>
      </pc:sldChg>
      <pc:sldChg chg="delSp modSp add mod">
        <pc:chgData name="Tường SKHĐT" userId="ab9568c39a88b08a" providerId="LiveId" clId="{BF26DD22-B540-4830-BD60-D425B6730396}" dt="2024-06-05T08:59:35.870" v="8224" actId="21"/>
        <pc:sldMkLst>
          <pc:docMk/>
          <pc:sldMk cId="167876669" sldId="2147476301"/>
        </pc:sldMkLst>
        <pc:spChg chg="del">
          <ac:chgData name="Tường SKHĐT" userId="ab9568c39a88b08a" providerId="LiveId" clId="{BF26DD22-B540-4830-BD60-D425B6730396}" dt="2024-06-04T00:56:22.107" v="4002" actId="21"/>
          <ac:spMkLst>
            <pc:docMk/>
            <pc:sldMk cId="167876669" sldId="2147476301"/>
            <ac:spMk id="3" creationId="{B69FBE8C-067D-133D-7983-1E84276DBA22}"/>
          </ac:spMkLst>
        </pc:spChg>
        <pc:spChg chg="mod">
          <ac:chgData name="Tường SKHĐT" userId="ab9568c39a88b08a" providerId="LiveId" clId="{BF26DD22-B540-4830-BD60-D425B6730396}" dt="2024-06-04T01:02:02.424" v="4022" actId="1076"/>
          <ac:spMkLst>
            <pc:docMk/>
            <pc:sldMk cId="167876669" sldId="2147476301"/>
            <ac:spMk id="5" creationId="{85B0C6AB-4906-5932-12D4-5FAF7DC72C97}"/>
          </ac:spMkLst>
        </pc:spChg>
        <pc:graphicFrameChg chg="del">
          <ac:chgData name="Tường SKHĐT" userId="ab9568c39a88b08a" providerId="LiveId" clId="{BF26DD22-B540-4830-BD60-D425B6730396}" dt="2024-06-04T00:56:24.615" v="4003" actId="21"/>
          <ac:graphicFrameMkLst>
            <pc:docMk/>
            <pc:sldMk cId="167876669" sldId="2147476301"/>
            <ac:graphicFrameMk id="2" creationId="{8B6CFCBE-20E0-F07A-A0D4-942C428C03F5}"/>
          </ac:graphicFrameMkLst>
        </pc:graphicFrameChg>
        <pc:graphicFrameChg chg="del mod modGraphic">
          <ac:chgData name="Tường SKHĐT" userId="ab9568c39a88b08a" providerId="LiveId" clId="{BF26DD22-B540-4830-BD60-D425B6730396}" dt="2024-06-05T08:59:35.870" v="8224" actId="21"/>
          <ac:graphicFrameMkLst>
            <pc:docMk/>
            <pc:sldMk cId="167876669" sldId="2147476301"/>
            <ac:graphicFrameMk id="4" creationId="{F6A643B1-AED6-2BDD-924A-8CB2D2008CC8}"/>
          </ac:graphicFrameMkLst>
        </pc:graphicFrameChg>
      </pc:sldChg>
      <pc:sldChg chg="modSp mod">
        <pc:chgData name="Tường SKHĐT" userId="ab9568c39a88b08a" providerId="LiveId" clId="{BF26DD22-B540-4830-BD60-D425B6730396}" dt="2024-06-03T08:45:16.419" v="3127" actId="404"/>
        <pc:sldMkLst>
          <pc:docMk/>
          <pc:sldMk cId="4268301146" sldId="2147476302"/>
        </pc:sldMkLst>
        <pc:spChg chg="mod">
          <ac:chgData name="Tường SKHĐT" userId="ab9568c39a88b08a" providerId="LiveId" clId="{BF26DD22-B540-4830-BD60-D425B6730396}" dt="2024-06-03T08:08:07.886" v="233" actId="20577"/>
          <ac:spMkLst>
            <pc:docMk/>
            <pc:sldMk cId="4268301146" sldId="2147476302"/>
            <ac:spMk id="3" creationId="{9C4B6EDD-2FF8-1579-A98A-96F6002EC4FF}"/>
          </ac:spMkLst>
        </pc:spChg>
        <pc:spChg chg="mod">
          <ac:chgData name="Tường SKHĐT" userId="ab9568c39a88b08a" providerId="LiveId" clId="{BF26DD22-B540-4830-BD60-D425B6730396}" dt="2024-06-03T08:45:16.419" v="3127" actId="404"/>
          <ac:spMkLst>
            <pc:docMk/>
            <pc:sldMk cId="4268301146" sldId="2147476302"/>
            <ac:spMk id="4" creationId="{6F7A86B9-0DB5-3970-A9B2-D9B62430A14A}"/>
          </ac:spMkLst>
        </pc:spChg>
        <pc:spChg chg="mod">
          <ac:chgData name="Tường SKHĐT" userId="ab9568c39a88b08a" providerId="LiveId" clId="{BF26DD22-B540-4830-BD60-D425B6730396}" dt="2024-06-03T08:13:06.359" v="424" actId="1076"/>
          <ac:spMkLst>
            <pc:docMk/>
            <pc:sldMk cId="4268301146" sldId="2147476302"/>
            <ac:spMk id="6" creationId="{06D03D79-0B62-8633-2463-3F508B07C798}"/>
          </ac:spMkLst>
        </pc:spChg>
        <pc:spChg chg="mod">
          <ac:chgData name="Tường SKHĐT" userId="ab9568c39a88b08a" providerId="LiveId" clId="{BF26DD22-B540-4830-BD60-D425B6730396}" dt="2024-06-03T08:12:55.771" v="391" actId="1076"/>
          <ac:spMkLst>
            <pc:docMk/>
            <pc:sldMk cId="4268301146" sldId="2147476302"/>
            <ac:spMk id="7" creationId="{E6639C72-69F2-1AB3-FDD1-BBD1532EF732}"/>
          </ac:spMkLst>
        </pc:spChg>
        <pc:graphicFrameChg chg="mod">
          <ac:chgData name="Tường SKHĐT" userId="ab9568c39a88b08a" providerId="LiveId" clId="{BF26DD22-B540-4830-BD60-D425B6730396}" dt="2024-06-03T08:12:44.470" v="348"/>
          <ac:graphicFrameMkLst>
            <pc:docMk/>
            <pc:sldMk cId="4268301146" sldId="2147476302"/>
            <ac:graphicFrameMk id="2" creationId="{346F163C-66BC-C7A6-BB15-9C16C1787CC5}"/>
          </ac:graphicFrameMkLst>
        </pc:graphicFrameChg>
        <pc:graphicFrameChg chg="mod">
          <ac:chgData name="Tường SKHĐT" userId="ab9568c39a88b08a" providerId="LiveId" clId="{BF26DD22-B540-4830-BD60-D425B6730396}" dt="2024-06-03T08:09:38.410" v="291"/>
          <ac:graphicFrameMkLst>
            <pc:docMk/>
            <pc:sldMk cId="4268301146" sldId="2147476302"/>
            <ac:graphicFrameMk id="5" creationId="{75A55BE3-D598-1BB1-2774-416D11B1FB7C}"/>
          </ac:graphicFrameMkLst>
        </pc:graphicFrameChg>
      </pc:sldChg>
      <pc:sldChg chg="del">
        <pc:chgData name="Tường SKHĐT" userId="ab9568c39a88b08a" providerId="LiveId" clId="{BF26DD22-B540-4830-BD60-D425B6730396}" dt="2024-06-03T09:51:30.069" v="3577" actId="2696"/>
        <pc:sldMkLst>
          <pc:docMk/>
          <pc:sldMk cId="403413558" sldId="2147476305"/>
        </pc:sldMkLst>
      </pc:sldChg>
      <pc:sldChg chg="modSp del">
        <pc:chgData name="Tường SKHĐT" userId="ab9568c39a88b08a" providerId="LiveId" clId="{BF26DD22-B540-4830-BD60-D425B6730396}" dt="2024-06-03T09:51:02.641" v="3575" actId="2696"/>
        <pc:sldMkLst>
          <pc:docMk/>
          <pc:sldMk cId="2684027591" sldId="2147476306"/>
        </pc:sldMkLst>
        <pc:graphicFrameChg chg="mod">
          <ac:chgData name="Tường SKHĐT" userId="ab9568c39a88b08a" providerId="LiveId" clId="{BF26DD22-B540-4830-BD60-D425B6730396}" dt="2024-06-03T09:07:09.778" v="3299" actId="20577"/>
          <ac:graphicFrameMkLst>
            <pc:docMk/>
            <pc:sldMk cId="2684027591" sldId="2147476306"/>
            <ac:graphicFrameMk id="6" creationId="{3C28C46B-D524-DA33-E029-5802ABC9CE66}"/>
          </ac:graphicFrameMkLst>
        </pc:graphicFrameChg>
      </pc:sldChg>
      <pc:sldChg chg="delSp modSp mod">
        <pc:chgData name="Tường SKHĐT" userId="ab9568c39a88b08a" providerId="LiveId" clId="{BF26DD22-B540-4830-BD60-D425B6730396}" dt="2024-06-05T03:54:02.364" v="6517" actId="403"/>
        <pc:sldMkLst>
          <pc:docMk/>
          <pc:sldMk cId="3671866131" sldId="2147476307"/>
        </pc:sldMkLst>
        <pc:spChg chg="mod">
          <ac:chgData name="Tường SKHĐT" userId="ab9568c39a88b08a" providerId="LiveId" clId="{BF26DD22-B540-4830-BD60-D425B6730396}" dt="2024-06-03T07:47:33.665" v="68" actId="20577"/>
          <ac:spMkLst>
            <pc:docMk/>
            <pc:sldMk cId="3671866131" sldId="2147476307"/>
            <ac:spMk id="3" creationId="{41F7B89A-950B-BCEA-7B34-24C31F06EEAE}"/>
          </ac:spMkLst>
        </pc:spChg>
        <pc:graphicFrameChg chg="mod modGraphic">
          <ac:chgData name="Tường SKHĐT" userId="ab9568c39a88b08a" providerId="LiveId" clId="{BF26DD22-B540-4830-BD60-D425B6730396}" dt="2024-06-05T03:54:02.364" v="6517" actId="403"/>
          <ac:graphicFrameMkLst>
            <pc:docMk/>
            <pc:sldMk cId="3671866131" sldId="2147476307"/>
            <ac:graphicFrameMk id="2" creationId="{FF345DD7-220E-A262-E9B6-916197F59CB8}"/>
          </ac:graphicFrameMkLst>
        </pc:graphicFrameChg>
        <pc:graphicFrameChg chg="del">
          <ac:chgData name="Tường SKHĐT" userId="ab9568c39a88b08a" providerId="LiveId" clId="{BF26DD22-B540-4830-BD60-D425B6730396}" dt="2024-06-03T07:47:46.299" v="70" actId="21"/>
          <ac:graphicFrameMkLst>
            <pc:docMk/>
            <pc:sldMk cId="3671866131" sldId="2147476307"/>
            <ac:graphicFrameMk id="7" creationId="{44DF5160-FAD9-6BB3-47D7-3D885B32156A}"/>
          </ac:graphicFrameMkLst>
        </pc:graphicFrameChg>
      </pc:sldChg>
      <pc:sldChg chg="delSp modSp mod">
        <pc:chgData name="Tường SKHĐT" userId="ab9568c39a88b08a" providerId="LiveId" clId="{BF26DD22-B540-4830-BD60-D425B6730396}" dt="2024-06-06T04:06:44.903" v="8384" actId="20577"/>
        <pc:sldMkLst>
          <pc:docMk/>
          <pc:sldMk cId="3507308410" sldId="2147476308"/>
        </pc:sldMkLst>
        <pc:spChg chg="mod">
          <ac:chgData name="Tường SKHĐT" userId="ab9568c39a88b08a" providerId="LiveId" clId="{BF26DD22-B540-4830-BD60-D425B6730396}" dt="2024-06-03T07:51:41.206" v="137"/>
          <ac:spMkLst>
            <pc:docMk/>
            <pc:sldMk cId="3507308410" sldId="2147476308"/>
            <ac:spMk id="3" creationId="{41F7B89A-950B-BCEA-7B34-24C31F06EEAE}"/>
          </ac:spMkLst>
        </pc:spChg>
        <pc:graphicFrameChg chg="del">
          <ac:chgData name="Tường SKHĐT" userId="ab9568c39a88b08a" providerId="LiveId" clId="{BF26DD22-B540-4830-BD60-D425B6730396}" dt="2024-06-03T07:51:35.179" v="136" actId="21"/>
          <ac:graphicFrameMkLst>
            <pc:docMk/>
            <pc:sldMk cId="3507308410" sldId="2147476308"/>
            <ac:graphicFrameMk id="2" creationId="{31E293B0-03EB-1126-CC36-0FB46D860D19}"/>
          </ac:graphicFrameMkLst>
        </pc:graphicFrameChg>
        <pc:graphicFrameChg chg="mod modGraphic">
          <ac:chgData name="Tường SKHĐT" userId="ab9568c39a88b08a" providerId="LiveId" clId="{BF26DD22-B540-4830-BD60-D425B6730396}" dt="2024-06-06T04:06:44.903" v="8384" actId="20577"/>
          <ac:graphicFrameMkLst>
            <pc:docMk/>
            <pc:sldMk cId="3507308410" sldId="2147476308"/>
            <ac:graphicFrameMk id="4" creationId="{FFD1CF4A-1FFA-AB94-E6A4-DA7B26E750DA}"/>
          </ac:graphicFrameMkLst>
        </pc:graphicFrameChg>
      </pc:sldChg>
      <pc:sldChg chg="delSp modSp mod">
        <pc:chgData name="Tường SKHĐT" userId="ab9568c39a88b08a" providerId="LiveId" clId="{BF26DD22-B540-4830-BD60-D425B6730396}" dt="2024-06-05T03:53:32.724" v="6515" actId="20577"/>
        <pc:sldMkLst>
          <pc:docMk/>
          <pc:sldMk cId="2708796945" sldId="2147476309"/>
        </pc:sldMkLst>
        <pc:spChg chg="mod">
          <ac:chgData name="Tường SKHĐT" userId="ab9568c39a88b08a" providerId="LiveId" clId="{BF26DD22-B540-4830-BD60-D425B6730396}" dt="2024-06-03T07:51:12.644" v="128" actId="20577"/>
          <ac:spMkLst>
            <pc:docMk/>
            <pc:sldMk cId="2708796945" sldId="2147476309"/>
            <ac:spMk id="3" creationId="{41F7B89A-950B-BCEA-7B34-24C31F06EEAE}"/>
          </ac:spMkLst>
        </pc:spChg>
        <pc:graphicFrameChg chg="del">
          <ac:chgData name="Tường SKHĐT" userId="ab9568c39a88b08a" providerId="LiveId" clId="{BF26DD22-B540-4830-BD60-D425B6730396}" dt="2024-06-03T07:50:37.231" v="91" actId="21"/>
          <ac:graphicFrameMkLst>
            <pc:docMk/>
            <pc:sldMk cId="2708796945" sldId="2147476309"/>
            <ac:graphicFrameMk id="2" creationId="{A71EE609-E73A-BAEF-94F0-790BCB3668E1}"/>
          </ac:graphicFrameMkLst>
        </pc:graphicFrameChg>
        <pc:graphicFrameChg chg="mod modGraphic">
          <ac:chgData name="Tường SKHĐT" userId="ab9568c39a88b08a" providerId="LiveId" clId="{BF26DD22-B540-4830-BD60-D425B6730396}" dt="2024-06-05T03:53:32.724" v="6515" actId="20577"/>
          <ac:graphicFrameMkLst>
            <pc:docMk/>
            <pc:sldMk cId="2708796945" sldId="2147476309"/>
            <ac:graphicFrameMk id="4" creationId="{8474A63A-CC1C-0E90-E888-D611B8A42D86}"/>
          </ac:graphicFrameMkLst>
        </pc:graphicFrameChg>
      </pc:sldChg>
      <pc:sldChg chg="modSp add mod">
        <pc:chgData name="Tường SKHĐT" userId="ab9568c39a88b08a" providerId="LiveId" clId="{BF26DD22-B540-4830-BD60-D425B6730396}" dt="2024-06-05T07:13:59.138" v="7172" actId="27918"/>
        <pc:sldMkLst>
          <pc:docMk/>
          <pc:sldMk cId="2103619683" sldId="2147476314"/>
        </pc:sldMkLst>
        <pc:graphicFrameChg chg="mod modGraphic">
          <ac:chgData name="Tường SKHĐT" userId="ab9568c39a88b08a" providerId="LiveId" clId="{BF26DD22-B540-4830-BD60-D425B6730396}" dt="2024-06-05T07:12:46.843" v="7152" actId="122"/>
          <ac:graphicFrameMkLst>
            <pc:docMk/>
            <pc:sldMk cId="2103619683" sldId="2147476314"/>
            <ac:graphicFrameMk id="3" creationId="{4484016F-92DD-8857-BC49-3681A286032B}"/>
          </ac:graphicFrameMkLst>
        </pc:graphicFrameChg>
      </pc:sldChg>
      <pc:sldChg chg="del">
        <pc:chgData name="Tường SKHĐT" userId="ab9568c39a88b08a" providerId="LiveId" clId="{BF26DD22-B540-4830-BD60-D425B6730396}" dt="2024-06-03T09:02:18.590" v="3258" actId="2696"/>
        <pc:sldMkLst>
          <pc:docMk/>
          <pc:sldMk cId="1140677742" sldId="2147476315"/>
        </pc:sldMkLst>
      </pc:sldChg>
      <pc:sldChg chg="add del">
        <pc:chgData name="Tường SKHĐT" userId="ab9568c39a88b08a" providerId="LiveId" clId="{BF26DD22-B540-4830-BD60-D425B6730396}" dt="2024-06-03T07:46:20.721" v="27" actId="2696"/>
        <pc:sldMkLst>
          <pc:docMk/>
          <pc:sldMk cId="564282670" sldId="2147476316"/>
        </pc:sldMkLst>
      </pc:sldChg>
      <pc:sldChg chg="add del">
        <pc:chgData name="Tường SKHĐT" userId="ab9568c39a88b08a" providerId="LiveId" clId="{BF26DD22-B540-4830-BD60-D425B6730396}" dt="2024-06-03T07:55:44.058" v="151" actId="2696"/>
        <pc:sldMkLst>
          <pc:docMk/>
          <pc:sldMk cId="1279947551" sldId="2147476316"/>
        </pc:sldMkLst>
      </pc:sldChg>
      <pc:sldChg chg="add del">
        <pc:chgData name="Tường SKHĐT" userId="ab9568c39a88b08a" providerId="LiveId" clId="{BF26DD22-B540-4830-BD60-D425B6730396}" dt="2024-06-03T07:51:29.038" v="134" actId="2696"/>
        <pc:sldMkLst>
          <pc:docMk/>
          <pc:sldMk cId="1603981444" sldId="2147476316"/>
        </pc:sldMkLst>
      </pc:sldChg>
      <pc:sldChg chg="add del">
        <pc:chgData name="Tường SKHĐT" userId="ab9568c39a88b08a" providerId="LiveId" clId="{BF26DD22-B540-4830-BD60-D425B6730396}" dt="2024-06-03T07:41:00.179" v="8" actId="2696"/>
        <pc:sldMkLst>
          <pc:docMk/>
          <pc:sldMk cId="2881898848" sldId="2147476316"/>
        </pc:sldMkLst>
      </pc:sldChg>
      <pc:sldChg chg="add del">
        <pc:chgData name="Tường SKHĐT" userId="ab9568c39a88b08a" providerId="LiveId" clId="{BF26DD22-B540-4830-BD60-D425B6730396}" dt="2024-06-03T07:50:13.286" v="89" actId="2696"/>
        <pc:sldMkLst>
          <pc:docMk/>
          <pc:sldMk cId="3399756842" sldId="2147476316"/>
        </pc:sldMkLst>
      </pc:sldChg>
      <pc:sldChg chg="modSp add mod">
        <pc:chgData name="Tường SKHĐT" userId="ab9568c39a88b08a" providerId="LiveId" clId="{BF26DD22-B540-4830-BD60-D425B6730396}" dt="2024-06-04T09:37:11.818" v="5539" actId="14100"/>
        <pc:sldMkLst>
          <pc:docMk/>
          <pc:sldMk cId="3898654211" sldId="2147476316"/>
        </pc:sldMkLst>
        <pc:spChg chg="mod">
          <ac:chgData name="Tường SKHĐT" userId="ab9568c39a88b08a" providerId="LiveId" clId="{BF26DD22-B540-4830-BD60-D425B6730396}" dt="2024-06-04T09:37:11.818" v="5539" actId="14100"/>
          <ac:spMkLst>
            <pc:docMk/>
            <pc:sldMk cId="3898654211" sldId="2147476316"/>
            <ac:spMk id="2" creationId="{238CF968-F5F9-238F-7A5F-34A03AE42E1B}"/>
          </ac:spMkLst>
        </pc:spChg>
        <pc:graphicFrameChg chg="mod">
          <ac:chgData name="Tường SKHĐT" userId="ab9568c39a88b08a" providerId="LiveId" clId="{BF26DD22-B540-4830-BD60-D425B6730396}" dt="2024-06-04T07:30:51.275" v="4042" actId="404"/>
          <ac:graphicFrameMkLst>
            <pc:docMk/>
            <pc:sldMk cId="3898654211" sldId="2147476316"/>
            <ac:graphicFrameMk id="9" creationId="{0738877F-56EF-4DEF-B5AA-1664DC8186CF}"/>
          </ac:graphicFrameMkLst>
        </pc:graphicFrameChg>
      </pc:sldChg>
      <pc:sldChg chg="modSp add mod">
        <pc:chgData name="Tường SKHĐT" userId="ab9568c39a88b08a" providerId="LiveId" clId="{BF26DD22-B540-4830-BD60-D425B6730396}" dt="2024-06-06T04:30:01.782" v="8439" actId="114"/>
        <pc:sldMkLst>
          <pc:docMk/>
          <pc:sldMk cId="2982416351" sldId="2147476323"/>
        </pc:sldMkLst>
        <pc:graphicFrameChg chg="mod modGraphic">
          <ac:chgData name="Tường SKHĐT" userId="ab9568c39a88b08a" providerId="LiveId" clId="{BF26DD22-B540-4830-BD60-D425B6730396}" dt="2024-06-06T04:30:01.782" v="8439" actId="114"/>
          <ac:graphicFrameMkLst>
            <pc:docMk/>
            <pc:sldMk cId="2982416351" sldId="2147476323"/>
            <ac:graphicFrameMk id="3" creationId="{930BF1D8-A8BE-7BE7-60DC-A03109243AC0}"/>
          </ac:graphicFrameMkLst>
        </pc:graphicFrameChg>
      </pc:sldChg>
      <pc:sldChg chg="modSp add mod">
        <pc:chgData name="Tường SKHĐT" userId="ab9568c39a88b08a" providerId="LiveId" clId="{BF26DD22-B540-4830-BD60-D425B6730396}" dt="2024-06-03T08:41:06.454" v="2806" actId="1076"/>
        <pc:sldMkLst>
          <pc:docMk/>
          <pc:sldMk cId="2203017947" sldId="2147476324"/>
        </pc:sldMkLst>
        <pc:graphicFrameChg chg="mod modGraphic">
          <ac:chgData name="Tường SKHĐT" userId="ab9568c39a88b08a" providerId="LiveId" clId="{BF26DD22-B540-4830-BD60-D425B6730396}" dt="2024-06-03T08:41:06.454" v="2806" actId="1076"/>
          <ac:graphicFrameMkLst>
            <pc:docMk/>
            <pc:sldMk cId="2203017947" sldId="2147476324"/>
            <ac:graphicFrameMk id="3" creationId="{1243D2EC-FD70-31EF-486E-0289B57D5A19}"/>
          </ac:graphicFrameMkLst>
        </pc:graphicFrameChg>
      </pc:sldChg>
      <pc:sldChg chg="modSp add del mod">
        <pc:chgData name="Tường SKHĐT" userId="ab9568c39a88b08a" providerId="LiveId" clId="{BF26DD22-B540-4830-BD60-D425B6730396}" dt="2024-06-04T09:04:02.767" v="5084" actId="2696"/>
        <pc:sldMkLst>
          <pc:docMk/>
          <pc:sldMk cId="738584551" sldId="2147476325"/>
        </pc:sldMkLst>
        <pc:spChg chg="mod">
          <ac:chgData name="Tường SKHĐT" userId="ab9568c39a88b08a" providerId="LiveId" clId="{BF26DD22-B540-4830-BD60-D425B6730396}" dt="2024-06-03T09:27:21.965" v="3369" actId="14100"/>
          <ac:spMkLst>
            <pc:docMk/>
            <pc:sldMk cId="738584551" sldId="2147476325"/>
            <ac:spMk id="2" creationId="{80607D77-8D89-B2B8-17A1-5EC409702721}"/>
          </ac:spMkLst>
        </pc:spChg>
        <pc:spChg chg="mod">
          <ac:chgData name="Tường SKHĐT" userId="ab9568c39a88b08a" providerId="LiveId" clId="{BF26DD22-B540-4830-BD60-D425B6730396}" dt="2024-06-03T09:26:17.693" v="3329" actId="20577"/>
          <ac:spMkLst>
            <pc:docMk/>
            <pc:sldMk cId="738584551" sldId="2147476325"/>
            <ac:spMk id="3" creationId="{A0D5D58A-756E-802D-A09E-1BEA6D184E77}"/>
          </ac:spMkLst>
        </pc:spChg>
        <pc:spChg chg="mod">
          <ac:chgData name="Tường SKHĐT" userId="ab9568c39a88b08a" providerId="LiveId" clId="{BF26DD22-B540-4830-BD60-D425B6730396}" dt="2024-06-03T09:26:57.181" v="3358" actId="14100"/>
          <ac:spMkLst>
            <pc:docMk/>
            <pc:sldMk cId="738584551" sldId="2147476325"/>
            <ac:spMk id="16" creationId="{CD1FFBD1-4EFA-ED54-8F81-E3C9559069D4}"/>
          </ac:spMkLst>
        </pc:spChg>
        <pc:spChg chg="mod">
          <ac:chgData name="Tường SKHĐT" userId="ab9568c39a88b08a" providerId="LiveId" clId="{BF26DD22-B540-4830-BD60-D425B6730396}" dt="2024-06-03T09:26:32.447" v="3338" actId="20577"/>
          <ac:spMkLst>
            <pc:docMk/>
            <pc:sldMk cId="738584551" sldId="2147476325"/>
            <ac:spMk id="17" creationId="{227F0722-3FD1-20AC-1889-4BEC4E408B20}"/>
          </ac:spMkLst>
        </pc:spChg>
        <pc:spChg chg="mod">
          <ac:chgData name="Tường SKHĐT" userId="ab9568c39a88b08a" providerId="LiveId" clId="{BF26DD22-B540-4830-BD60-D425B6730396}" dt="2024-06-03T09:27:08.093" v="3367" actId="20577"/>
          <ac:spMkLst>
            <pc:docMk/>
            <pc:sldMk cId="738584551" sldId="2147476325"/>
            <ac:spMk id="20" creationId="{3E0C8D21-0D0F-9FC1-9373-B4FE0AFFD371}"/>
          </ac:spMkLst>
        </pc:spChg>
        <pc:cxnChg chg="mod">
          <ac:chgData name="Tường SKHĐT" userId="ab9568c39a88b08a" providerId="LiveId" clId="{BF26DD22-B540-4830-BD60-D425B6730396}" dt="2024-06-03T09:27:25.607" v="3370" actId="14100"/>
          <ac:cxnSpMkLst>
            <pc:docMk/>
            <pc:sldMk cId="738584551" sldId="2147476325"/>
            <ac:cxnSpMk id="22" creationId="{76FB1604-8EE6-1B4A-8BEC-955916948809}"/>
          </ac:cxnSpMkLst>
        </pc:cxnChg>
        <pc:cxnChg chg="mod">
          <ac:chgData name="Tường SKHĐT" userId="ab9568c39a88b08a" providerId="LiveId" clId="{BF26DD22-B540-4830-BD60-D425B6730396}" dt="2024-06-03T09:27:27.629" v="3371" actId="14100"/>
          <ac:cxnSpMkLst>
            <pc:docMk/>
            <pc:sldMk cId="738584551" sldId="2147476325"/>
            <ac:cxnSpMk id="24" creationId="{4E2C09AD-1B29-015F-4185-E01171AA1855}"/>
          </ac:cxnSpMkLst>
        </pc:cxnChg>
        <pc:cxnChg chg="mod">
          <ac:chgData name="Tường SKHĐT" userId="ab9568c39a88b08a" providerId="LiveId" clId="{BF26DD22-B540-4830-BD60-D425B6730396}" dt="2024-06-03T09:27:34.258" v="3373" actId="14100"/>
          <ac:cxnSpMkLst>
            <pc:docMk/>
            <pc:sldMk cId="738584551" sldId="2147476325"/>
            <ac:cxnSpMk id="26" creationId="{169C6F43-6D5B-95B4-AB42-3B41CFB5B6B7}"/>
          </ac:cxnSpMkLst>
        </pc:cxnChg>
      </pc:sldChg>
      <pc:sldChg chg="modSp add del mod">
        <pc:chgData name="Tường SKHĐT" userId="ab9568c39a88b08a" providerId="LiveId" clId="{BF26DD22-B540-4830-BD60-D425B6730396}" dt="2024-06-04T09:11:11.229" v="5368" actId="2696"/>
        <pc:sldMkLst>
          <pc:docMk/>
          <pc:sldMk cId="1442600355" sldId="2147476326"/>
        </pc:sldMkLst>
        <pc:graphicFrameChg chg="mod modGraphic">
          <ac:chgData name="Tường SKHĐT" userId="ab9568c39a88b08a" providerId="LiveId" clId="{BF26DD22-B540-4830-BD60-D425B6730396}" dt="2024-06-04T07:46:52.276" v="4847" actId="255"/>
          <ac:graphicFrameMkLst>
            <pc:docMk/>
            <pc:sldMk cId="1442600355" sldId="2147476326"/>
            <ac:graphicFrameMk id="2" creationId="{AB9A9455-8F8B-226A-49D9-3F88DD4C43DD}"/>
          </ac:graphicFrameMkLst>
        </pc:graphicFrameChg>
      </pc:sldChg>
      <pc:sldChg chg="add">
        <pc:chgData name="Tường SKHĐT" userId="ab9568c39a88b08a" providerId="LiveId" clId="{BF26DD22-B540-4830-BD60-D425B6730396}" dt="2024-06-05T00:33:46.240" v="6252"/>
        <pc:sldMkLst>
          <pc:docMk/>
          <pc:sldMk cId="3852474045" sldId="2147476326"/>
        </pc:sldMkLst>
      </pc:sldChg>
      <pc:sldChg chg="modSp add mod">
        <pc:chgData name="Tường SKHĐT" userId="ab9568c39a88b08a" providerId="LiveId" clId="{BF26DD22-B540-4830-BD60-D425B6730396}" dt="2024-06-03T10:04:41.191" v="3840" actId="27918"/>
        <pc:sldMkLst>
          <pc:docMk/>
          <pc:sldMk cId="3424196534" sldId="2147476327"/>
        </pc:sldMkLst>
        <pc:graphicFrameChg chg="mod modGraphic">
          <ac:chgData name="Tường SKHĐT" userId="ab9568c39a88b08a" providerId="LiveId" clId="{BF26DD22-B540-4830-BD60-D425B6730396}" dt="2024-06-03T10:03:29.478" v="3825" actId="20577"/>
          <ac:graphicFrameMkLst>
            <pc:docMk/>
            <pc:sldMk cId="3424196534" sldId="2147476327"/>
            <ac:graphicFrameMk id="4" creationId="{9A682E59-E179-2A58-D3F5-0E52C56EEFF2}"/>
          </ac:graphicFrameMkLst>
        </pc:graphicFrameChg>
      </pc:sldChg>
      <pc:sldChg chg="add del">
        <pc:chgData name="Tường SKHĐT" userId="ab9568c39a88b08a" providerId="LiveId" clId="{BF26DD22-B540-4830-BD60-D425B6730396}" dt="2024-06-03T09:02:41.865" v="3261" actId="2696"/>
        <pc:sldMkLst>
          <pc:docMk/>
          <pc:sldMk cId="1912754160" sldId="2147476328"/>
        </pc:sldMkLst>
      </pc:sldChg>
      <pc:sldChg chg="add del">
        <pc:chgData name="Tường SKHĐT" userId="ab9568c39a88b08a" providerId="LiveId" clId="{BF26DD22-B540-4830-BD60-D425B6730396}" dt="2024-06-03T08:50:00.824" v="3198" actId="2696"/>
        <pc:sldMkLst>
          <pc:docMk/>
          <pc:sldMk cId="2275937249" sldId="2147476328"/>
        </pc:sldMkLst>
      </pc:sldChg>
      <pc:sldChg chg="delSp modSp add mod">
        <pc:chgData name="Tường SKHĐT" userId="ab9568c39a88b08a" providerId="LiveId" clId="{BF26DD22-B540-4830-BD60-D425B6730396}" dt="2024-06-05T00:19:12.879" v="5962" actId="20577"/>
        <pc:sldMkLst>
          <pc:docMk/>
          <pc:sldMk cId="3378022959" sldId="2147476329"/>
        </pc:sldMkLst>
        <pc:spChg chg="mod">
          <ac:chgData name="Tường SKHĐT" userId="ab9568c39a88b08a" providerId="LiveId" clId="{BF26DD22-B540-4830-BD60-D425B6730396}" dt="2024-06-04T09:44:31.765" v="5676" actId="14100"/>
          <ac:spMkLst>
            <pc:docMk/>
            <pc:sldMk cId="3378022959" sldId="2147476329"/>
            <ac:spMk id="6" creationId="{AD8FCB44-5401-4810-551D-B0072A6956BA}"/>
          </ac:spMkLst>
        </pc:spChg>
        <pc:graphicFrameChg chg="mod modGraphic">
          <ac:chgData name="Tường SKHĐT" userId="ab9568c39a88b08a" providerId="LiveId" clId="{BF26DD22-B540-4830-BD60-D425B6730396}" dt="2024-06-05T00:19:12.879" v="5962" actId="20577"/>
          <ac:graphicFrameMkLst>
            <pc:docMk/>
            <pc:sldMk cId="3378022959" sldId="2147476329"/>
            <ac:graphicFrameMk id="2" creationId="{E9717002-8950-D014-900D-3B8233D4C79C}"/>
          </ac:graphicFrameMkLst>
        </pc:graphicFrameChg>
        <pc:graphicFrameChg chg="del modGraphic">
          <ac:chgData name="Tường SKHĐT" userId="ab9568c39a88b08a" providerId="LiveId" clId="{BF26DD22-B540-4830-BD60-D425B6730396}" dt="2024-06-04T09:41:26.936" v="5596" actId="21"/>
          <ac:graphicFrameMkLst>
            <pc:docMk/>
            <pc:sldMk cId="3378022959" sldId="2147476329"/>
            <ac:graphicFrameMk id="3" creationId="{3B3EB3EE-6704-1253-1F23-CE3665AC50A1}"/>
          </ac:graphicFrameMkLst>
        </pc:graphicFrameChg>
      </pc:sldChg>
      <pc:sldChg chg="delSp modSp add mod">
        <pc:chgData name="Tường SKHĐT" userId="ab9568c39a88b08a" providerId="LiveId" clId="{BF26DD22-B540-4830-BD60-D425B6730396}" dt="2024-06-05T00:30:36.972" v="6058" actId="2084"/>
        <pc:sldMkLst>
          <pc:docMk/>
          <pc:sldMk cId="423907985" sldId="2147476330"/>
        </pc:sldMkLst>
        <pc:graphicFrameChg chg="del">
          <ac:chgData name="Tường SKHĐT" userId="ab9568c39a88b08a" providerId="LiveId" clId="{BF26DD22-B540-4830-BD60-D425B6730396}" dt="2024-06-05T00:29:23.717" v="6041" actId="21"/>
          <ac:graphicFrameMkLst>
            <pc:docMk/>
            <pc:sldMk cId="423907985" sldId="2147476330"/>
            <ac:graphicFrameMk id="3" creationId="{2B5B5C0D-9D10-3FFC-A717-0D2391342329}"/>
          </ac:graphicFrameMkLst>
        </pc:graphicFrameChg>
        <pc:graphicFrameChg chg="del mod">
          <ac:chgData name="Tường SKHĐT" userId="ab9568c39a88b08a" providerId="LiveId" clId="{BF26DD22-B540-4830-BD60-D425B6730396}" dt="2024-06-05T00:29:25.169" v="6042" actId="21"/>
          <ac:graphicFrameMkLst>
            <pc:docMk/>
            <pc:sldMk cId="423907985" sldId="2147476330"/>
            <ac:graphicFrameMk id="4" creationId="{A08A075D-3B96-E23C-61F9-FE576ECC5998}"/>
          </ac:graphicFrameMkLst>
        </pc:graphicFrameChg>
        <pc:graphicFrameChg chg="mod modGraphic">
          <ac:chgData name="Tường SKHĐT" userId="ab9568c39a88b08a" providerId="LiveId" clId="{BF26DD22-B540-4830-BD60-D425B6730396}" dt="2024-06-05T00:30:36.972" v="6058" actId="2084"/>
          <ac:graphicFrameMkLst>
            <pc:docMk/>
            <pc:sldMk cId="423907985" sldId="2147476330"/>
            <ac:graphicFrameMk id="5" creationId="{FCD81441-6287-7131-06BD-FC7F3E7BEDCF}"/>
          </ac:graphicFrameMkLst>
        </pc:graphicFrameChg>
        <pc:graphicFrameChg chg="mod modGraphic">
          <ac:chgData name="Tường SKHĐT" userId="ab9568c39a88b08a" providerId="LiveId" clId="{BF26DD22-B540-4830-BD60-D425B6730396}" dt="2024-06-05T00:30:15.991" v="6055" actId="403"/>
          <ac:graphicFrameMkLst>
            <pc:docMk/>
            <pc:sldMk cId="423907985" sldId="2147476330"/>
            <ac:graphicFrameMk id="6" creationId="{EC08DEE4-3098-93BC-55B7-C174729470AF}"/>
          </ac:graphicFrameMkLst>
        </pc:graphicFrameChg>
      </pc:sldChg>
      <pc:sldChg chg="delSp modSp add mod">
        <pc:chgData name="Tường SKHĐT" userId="ab9568c39a88b08a" providerId="LiveId" clId="{BF26DD22-B540-4830-BD60-D425B6730396}" dt="2024-06-06T04:05:51.779" v="8378" actId="20577"/>
        <pc:sldMkLst>
          <pc:docMk/>
          <pc:sldMk cId="1248626345" sldId="2147476331"/>
        </pc:sldMkLst>
        <pc:spChg chg="mod">
          <ac:chgData name="Tường SKHĐT" userId="ab9568c39a88b08a" providerId="LiveId" clId="{BF26DD22-B540-4830-BD60-D425B6730396}" dt="2024-06-03T09:28:31.513" v="3385" actId="20577"/>
          <ac:spMkLst>
            <pc:docMk/>
            <pc:sldMk cId="1248626345" sldId="2147476331"/>
            <ac:spMk id="2" creationId="{A2518717-EF87-0090-E7D4-4415084501BD}"/>
          </ac:spMkLst>
        </pc:spChg>
        <pc:spChg chg="mod">
          <ac:chgData name="Tường SKHĐT" userId="ab9568c39a88b08a" providerId="LiveId" clId="{BF26DD22-B540-4830-BD60-D425B6730396}" dt="2024-06-03T09:28:26.891" v="3383" actId="20577"/>
          <ac:spMkLst>
            <pc:docMk/>
            <pc:sldMk cId="1248626345" sldId="2147476331"/>
            <ac:spMk id="20" creationId="{394D8737-1CA3-C18F-155A-3F82403D4E3B}"/>
          </ac:spMkLst>
        </pc:spChg>
        <pc:spChg chg="mod">
          <ac:chgData name="Tường SKHĐT" userId="ab9568c39a88b08a" providerId="LiveId" clId="{BF26DD22-B540-4830-BD60-D425B6730396}" dt="2024-06-06T03:56:26.336" v="8333" actId="20577"/>
          <ac:spMkLst>
            <pc:docMk/>
            <pc:sldMk cId="1248626345" sldId="2147476331"/>
            <ac:spMk id="27" creationId="{8D0CB480-EC39-4DC1-0353-768C8526261D}"/>
          </ac:spMkLst>
        </pc:spChg>
        <pc:spChg chg="mod">
          <ac:chgData name="Tường SKHĐT" userId="ab9568c39a88b08a" providerId="LiveId" clId="{BF26DD22-B540-4830-BD60-D425B6730396}" dt="2024-06-03T09:28:57.062" v="3403" actId="20577"/>
          <ac:spMkLst>
            <pc:docMk/>
            <pc:sldMk cId="1248626345" sldId="2147476331"/>
            <ac:spMk id="28" creationId="{0F9FC2CC-E142-6E69-C8D8-33B29DA66359}"/>
          </ac:spMkLst>
        </pc:spChg>
        <pc:spChg chg="mod">
          <ac:chgData name="Tường SKHĐT" userId="ab9568c39a88b08a" providerId="LiveId" clId="{BF26DD22-B540-4830-BD60-D425B6730396}" dt="2024-06-06T04:05:51.779" v="8378" actId="20577"/>
          <ac:spMkLst>
            <pc:docMk/>
            <pc:sldMk cId="1248626345" sldId="2147476331"/>
            <ac:spMk id="29" creationId="{8DD5A653-6B03-584A-539A-C531FCC0C782}"/>
          </ac:spMkLst>
        </pc:spChg>
        <pc:spChg chg="mod">
          <ac:chgData name="Tường SKHĐT" userId="ab9568c39a88b08a" providerId="LiveId" clId="{BF26DD22-B540-4830-BD60-D425B6730396}" dt="2024-06-03T09:29:14.102" v="3426" actId="1036"/>
          <ac:spMkLst>
            <pc:docMk/>
            <pc:sldMk cId="1248626345" sldId="2147476331"/>
            <ac:spMk id="53" creationId="{940E7436-8D16-138B-2BFE-178612083DAB}"/>
          </ac:spMkLst>
        </pc:spChg>
        <pc:grpChg chg="mod">
          <ac:chgData name="Tường SKHĐT" userId="ab9568c39a88b08a" providerId="LiveId" clId="{BF26DD22-B540-4830-BD60-D425B6730396}" dt="2024-06-03T09:29:14.102" v="3426" actId="1036"/>
          <ac:grpSpMkLst>
            <pc:docMk/>
            <pc:sldMk cId="1248626345" sldId="2147476331"/>
            <ac:grpSpMk id="11" creationId="{A056682A-FE84-E5E6-AC49-2B648878C1ED}"/>
          </ac:grpSpMkLst>
        </pc:grpChg>
        <pc:grpChg chg="mod">
          <ac:chgData name="Tường SKHĐT" userId="ab9568c39a88b08a" providerId="LiveId" clId="{BF26DD22-B540-4830-BD60-D425B6730396}" dt="2024-06-03T09:29:14.102" v="3426" actId="1036"/>
          <ac:grpSpMkLst>
            <pc:docMk/>
            <pc:sldMk cId="1248626345" sldId="2147476331"/>
            <ac:grpSpMk id="15" creationId="{6FAC93A3-CC52-7E25-D621-8AF9041E90C3}"/>
          </ac:grpSpMkLst>
        </pc:grpChg>
        <pc:grpChg chg="mod">
          <ac:chgData name="Tường SKHĐT" userId="ab9568c39a88b08a" providerId="LiveId" clId="{BF26DD22-B540-4830-BD60-D425B6730396}" dt="2024-06-03T09:29:14.102" v="3426" actId="1036"/>
          <ac:grpSpMkLst>
            <pc:docMk/>
            <pc:sldMk cId="1248626345" sldId="2147476331"/>
            <ac:grpSpMk id="16" creationId="{2A2B04AE-86A0-AF97-8E7B-7F49808F4821}"/>
          </ac:grpSpMkLst>
        </pc:grpChg>
        <pc:grpChg chg="mod">
          <ac:chgData name="Tường SKHĐT" userId="ab9568c39a88b08a" providerId="LiveId" clId="{BF26DD22-B540-4830-BD60-D425B6730396}" dt="2024-06-03T09:29:14.102" v="3426" actId="1036"/>
          <ac:grpSpMkLst>
            <pc:docMk/>
            <pc:sldMk cId="1248626345" sldId="2147476331"/>
            <ac:grpSpMk id="40" creationId="{B728041A-EE30-07B5-495B-2067B5FDBF53}"/>
          </ac:grpSpMkLst>
        </pc:grpChg>
        <pc:grpChg chg="mod">
          <ac:chgData name="Tường SKHĐT" userId="ab9568c39a88b08a" providerId="LiveId" clId="{BF26DD22-B540-4830-BD60-D425B6730396}" dt="2024-06-03T09:29:14.102" v="3426" actId="1036"/>
          <ac:grpSpMkLst>
            <pc:docMk/>
            <pc:sldMk cId="1248626345" sldId="2147476331"/>
            <ac:grpSpMk id="45" creationId="{06271152-2A41-D1BC-EC51-7E4D229A886C}"/>
          </ac:grpSpMkLst>
        </pc:grpChg>
        <pc:graphicFrameChg chg="del">
          <ac:chgData name="Tường SKHĐT" userId="ab9568c39a88b08a" providerId="LiveId" clId="{BF26DD22-B540-4830-BD60-D425B6730396}" dt="2024-06-03T09:29:08.365" v="3412" actId="21"/>
          <ac:graphicFrameMkLst>
            <pc:docMk/>
            <pc:sldMk cId="1248626345" sldId="2147476331"/>
            <ac:graphicFrameMk id="3" creationId="{171034FF-7275-EC11-9453-C0D71EC6AE4B}"/>
          </ac:graphicFrameMkLst>
        </pc:graphicFrameChg>
      </pc:sldChg>
      <pc:sldChg chg="modSp add mod">
        <pc:chgData name="Tường SKHĐT" userId="ab9568c39a88b08a" providerId="LiveId" clId="{BF26DD22-B540-4830-BD60-D425B6730396}" dt="2024-06-05T00:18:50.821" v="5958" actId="20577"/>
        <pc:sldMkLst>
          <pc:docMk/>
          <pc:sldMk cId="2329089564" sldId="2147476332"/>
        </pc:sldMkLst>
        <pc:graphicFrameChg chg="mod modGraphic">
          <ac:chgData name="Tường SKHĐT" userId="ab9568c39a88b08a" providerId="LiveId" clId="{BF26DD22-B540-4830-BD60-D425B6730396}" dt="2024-06-05T00:18:50.821" v="5958" actId="20577"/>
          <ac:graphicFrameMkLst>
            <pc:docMk/>
            <pc:sldMk cId="2329089564" sldId="2147476332"/>
            <ac:graphicFrameMk id="2" creationId="{A634646B-C32B-96FD-66DA-0258262F48F5}"/>
          </ac:graphicFrameMkLst>
        </pc:graphicFrameChg>
      </pc:sldChg>
      <pc:sldChg chg="modSp add mod">
        <pc:chgData name="Tường SKHĐT" userId="ab9568c39a88b08a" providerId="LiveId" clId="{BF26DD22-B540-4830-BD60-D425B6730396}" dt="2024-06-05T04:19:22.502" v="7107" actId="20577"/>
        <pc:sldMkLst>
          <pc:docMk/>
          <pc:sldMk cId="1453076751" sldId="2147476333"/>
        </pc:sldMkLst>
        <pc:graphicFrameChg chg="mod modGraphic">
          <ac:chgData name="Tường SKHĐT" userId="ab9568c39a88b08a" providerId="LiveId" clId="{BF26DD22-B540-4830-BD60-D425B6730396}" dt="2024-06-05T04:19:22.502" v="7107" actId="20577"/>
          <ac:graphicFrameMkLst>
            <pc:docMk/>
            <pc:sldMk cId="1453076751" sldId="2147476333"/>
            <ac:graphicFrameMk id="2" creationId="{207C86B0-DBF4-FD20-221B-BD96FD50EA79}"/>
          </ac:graphicFrameMkLst>
        </pc:graphicFrameChg>
      </pc:sldChg>
      <pc:sldChg chg="modSp add mod">
        <pc:chgData name="Tường SKHĐT" userId="ab9568c39a88b08a" providerId="LiveId" clId="{BF26DD22-B540-4830-BD60-D425B6730396}" dt="2024-06-03T09:47:08.192" v="3448"/>
        <pc:sldMkLst>
          <pc:docMk/>
          <pc:sldMk cId="2252760531" sldId="2147476334"/>
        </pc:sldMkLst>
        <pc:graphicFrameChg chg="mod modGraphic">
          <ac:chgData name="Tường SKHĐT" userId="ab9568c39a88b08a" providerId="LiveId" clId="{BF26DD22-B540-4830-BD60-D425B6730396}" dt="2024-06-03T09:47:08.192" v="3448"/>
          <ac:graphicFrameMkLst>
            <pc:docMk/>
            <pc:sldMk cId="2252760531" sldId="2147476334"/>
            <ac:graphicFrameMk id="2" creationId="{7AA30A3A-760B-5EA4-02B9-0FCA03A1628D}"/>
          </ac:graphicFrameMkLst>
        </pc:graphicFrameChg>
      </pc:sldChg>
      <pc:sldChg chg="add del">
        <pc:chgData name="Tường SKHĐT" userId="ab9568c39a88b08a" providerId="LiveId" clId="{BF26DD22-B540-4830-BD60-D425B6730396}" dt="2024-06-03T09:47:46.127" v="3450" actId="2696"/>
        <pc:sldMkLst>
          <pc:docMk/>
          <pc:sldMk cId="2181999185" sldId="2147476335"/>
        </pc:sldMkLst>
      </pc:sldChg>
      <pc:sldChg chg="modSp add mod">
        <pc:chgData name="Tường SKHĐT" userId="ab9568c39a88b08a" providerId="LiveId" clId="{BF26DD22-B540-4830-BD60-D425B6730396}" dt="2024-06-05T03:28:39.186" v="6466" actId="20577"/>
        <pc:sldMkLst>
          <pc:docMk/>
          <pc:sldMk cId="3998300180" sldId="2147476335"/>
        </pc:sldMkLst>
        <pc:graphicFrameChg chg="mod modGraphic">
          <ac:chgData name="Tường SKHĐT" userId="ab9568c39a88b08a" providerId="LiveId" clId="{BF26DD22-B540-4830-BD60-D425B6730396}" dt="2024-06-05T03:28:39.186" v="6466" actId="20577"/>
          <ac:graphicFrameMkLst>
            <pc:docMk/>
            <pc:sldMk cId="3998300180" sldId="2147476335"/>
            <ac:graphicFrameMk id="8" creationId="{B5E5335D-2EED-82AF-3A59-FAE8BB94EAE1}"/>
          </ac:graphicFrameMkLst>
        </pc:graphicFrameChg>
      </pc:sldChg>
      <pc:sldChg chg="add">
        <pc:chgData name="Tường SKHĐT" userId="ab9568c39a88b08a" providerId="LiveId" clId="{BF26DD22-B540-4830-BD60-D425B6730396}" dt="2024-06-03T09:49:04.172" v="3500"/>
        <pc:sldMkLst>
          <pc:docMk/>
          <pc:sldMk cId="150853843" sldId="2147476336"/>
        </pc:sldMkLst>
      </pc:sldChg>
      <pc:sldChg chg="modSp add mod">
        <pc:chgData name="Tường SKHĐT" userId="ab9568c39a88b08a" providerId="LiveId" clId="{BF26DD22-B540-4830-BD60-D425B6730396}" dt="2024-06-05T07:49:57.350" v="8167" actId="20577"/>
        <pc:sldMkLst>
          <pc:docMk/>
          <pc:sldMk cId="3655630329" sldId="2147476337"/>
        </pc:sldMkLst>
        <pc:spChg chg="mod">
          <ac:chgData name="Tường SKHĐT" userId="ab9568c39a88b08a" providerId="LiveId" clId="{BF26DD22-B540-4830-BD60-D425B6730396}" dt="2024-06-05T07:49:57.350" v="8167" actId="20577"/>
          <ac:spMkLst>
            <pc:docMk/>
            <pc:sldMk cId="3655630329" sldId="2147476337"/>
            <ac:spMk id="3" creationId="{B0E1E633-D255-1218-5C50-869F2AB0F13A}"/>
          </ac:spMkLst>
        </pc:spChg>
        <pc:spChg chg="mod">
          <ac:chgData name="Tường SKHĐT" userId="ab9568c39a88b08a" providerId="LiveId" clId="{BF26DD22-B540-4830-BD60-D425B6730396}" dt="2024-06-05T07:48:45.352" v="7894" actId="1076"/>
          <ac:spMkLst>
            <pc:docMk/>
            <pc:sldMk cId="3655630329" sldId="2147476337"/>
            <ac:spMk id="5" creationId="{F78A1601-9C98-9AFE-2816-FB28BDC5E5EF}"/>
          </ac:spMkLst>
        </pc:spChg>
      </pc:sldChg>
      <pc:sldChg chg="add">
        <pc:chgData name="Tường SKHĐT" userId="ab9568c39a88b08a" providerId="LiveId" clId="{BF26DD22-B540-4830-BD60-D425B6730396}" dt="2024-06-03T09:50:00.785" v="3504"/>
        <pc:sldMkLst>
          <pc:docMk/>
          <pc:sldMk cId="2115372625" sldId="2147476338"/>
        </pc:sldMkLst>
      </pc:sldChg>
      <pc:sldChg chg="modSp add">
        <pc:chgData name="Tường SKHĐT" userId="ab9568c39a88b08a" providerId="LiveId" clId="{BF26DD22-B540-4830-BD60-D425B6730396}" dt="2024-06-03T09:50:50.410" v="3574" actId="20577"/>
        <pc:sldMkLst>
          <pc:docMk/>
          <pc:sldMk cId="1520649457" sldId="2147476339"/>
        </pc:sldMkLst>
        <pc:graphicFrameChg chg="mod">
          <ac:chgData name="Tường SKHĐT" userId="ab9568c39a88b08a" providerId="LiveId" clId="{BF26DD22-B540-4830-BD60-D425B6730396}" dt="2024-06-03T09:50:50.410" v="3574" actId="20577"/>
          <ac:graphicFrameMkLst>
            <pc:docMk/>
            <pc:sldMk cId="1520649457" sldId="2147476339"/>
            <ac:graphicFrameMk id="6" creationId="{3C28C46B-D524-DA33-E029-5802ABC9CE66}"/>
          </ac:graphicFrameMkLst>
        </pc:graphicFrameChg>
      </pc:sldChg>
      <pc:sldChg chg="add">
        <pc:chgData name="Tường SKHĐT" userId="ab9568c39a88b08a" providerId="LiveId" clId="{BF26DD22-B540-4830-BD60-D425B6730396}" dt="2024-06-03T09:51:24.200" v="3576"/>
        <pc:sldMkLst>
          <pc:docMk/>
          <pc:sldMk cId="260810000" sldId="2147476340"/>
        </pc:sldMkLst>
      </pc:sldChg>
      <pc:sldChg chg="modSp add mod">
        <pc:chgData name="Tường SKHĐT" userId="ab9568c39a88b08a" providerId="LiveId" clId="{BF26DD22-B540-4830-BD60-D425B6730396}" dt="2024-06-05T04:02:18.686" v="6629" actId="20577"/>
        <pc:sldMkLst>
          <pc:docMk/>
          <pc:sldMk cId="3203912969" sldId="2147476341"/>
        </pc:sldMkLst>
        <pc:spChg chg="mod">
          <ac:chgData name="Tường SKHĐT" userId="ab9568c39a88b08a" providerId="LiveId" clId="{BF26DD22-B540-4830-BD60-D425B6730396}" dt="2024-06-05T04:02:18.686" v="6629" actId="20577"/>
          <ac:spMkLst>
            <pc:docMk/>
            <pc:sldMk cId="3203912969" sldId="2147476341"/>
            <ac:spMk id="40963" creationId="{A7AC515C-C3EC-B8A0-D33F-FD85E6854517}"/>
          </ac:spMkLst>
        </pc:spChg>
      </pc:sldChg>
      <pc:sldChg chg="add">
        <pc:chgData name="Tường SKHĐT" userId="ab9568c39a88b08a" providerId="LiveId" clId="{BF26DD22-B540-4830-BD60-D425B6730396}" dt="2024-06-03T09:51:24.200" v="3576"/>
        <pc:sldMkLst>
          <pc:docMk/>
          <pc:sldMk cId="4140525984" sldId="2147476342"/>
        </pc:sldMkLst>
      </pc:sldChg>
      <pc:sldChg chg="add">
        <pc:chgData name="Tường SKHĐT" userId="ab9568c39a88b08a" providerId="LiveId" clId="{BF26DD22-B540-4830-BD60-D425B6730396}" dt="2024-06-03T09:51:24.200" v="3576"/>
        <pc:sldMkLst>
          <pc:docMk/>
          <pc:sldMk cId="2595292562" sldId="2147476343"/>
        </pc:sldMkLst>
      </pc:sldChg>
      <pc:sldChg chg="modSp add mod">
        <pc:chgData name="Tường SKHĐT" userId="ab9568c39a88b08a" providerId="LiveId" clId="{BF26DD22-B540-4830-BD60-D425B6730396}" dt="2024-06-03T09:54:27.190" v="3584" actId="108"/>
        <pc:sldMkLst>
          <pc:docMk/>
          <pc:sldMk cId="4127341231" sldId="2147476344"/>
        </pc:sldMkLst>
        <pc:spChg chg="mod">
          <ac:chgData name="Tường SKHĐT" userId="ab9568c39a88b08a" providerId="LiveId" clId="{BF26DD22-B540-4830-BD60-D425B6730396}" dt="2024-06-03T09:54:27.190" v="3584" actId="108"/>
          <ac:spMkLst>
            <pc:docMk/>
            <pc:sldMk cId="4127341231" sldId="2147476344"/>
            <ac:spMk id="40963" creationId="{A7AC515C-C3EC-B8A0-D33F-FD85E6854517}"/>
          </ac:spMkLst>
        </pc:spChg>
      </pc:sldChg>
      <pc:sldChg chg="modSp add mod">
        <pc:chgData name="Tường SKHĐT" userId="ab9568c39a88b08a" providerId="LiveId" clId="{BF26DD22-B540-4830-BD60-D425B6730396}" dt="2024-06-05T07:45:34.244" v="7889" actId="1076"/>
        <pc:sldMkLst>
          <pc:docMk/>
          <pc:sldMk cId="2117635561" sldId="2147476345"/>
        </pc:sldMkLst>
        <pc:spChg chg="mod">
          <ac:chgData name="Tường SKHĐT" userId="ab9568c39a88b08a" providerId="LiveId" clId="{BF26DD22-B540-4830-BD60-D425B6730396}" dt="2024-06-05T07:45:34.244" v="7889" actId="1076"/>
          <ac:spMkLst>
            <pc:docMk/>
            <pc:sldMk cId="2117635561" sldId="2147476345"/>
            <ac:spMk id="40963" creationId="{A7AC515C-C3EC-B8A0-D33F-FD85E6854517}"/>
          </ac:spMkLst>
        </pc:spChg>
      </pc:sldChg>
      <pc:sldChg chg="add">
        <pc:chgData name="Tường SKHĐT" userId="ab9568c39a88b08a" providerId="LiveId" clId="{BF26DD22-B540-4830-BD60-D425B6730396}" dt="2024-06-03T09:51:24.200" v="3576"/>
        <pc:sldMkLst>
          <pc:docMk/>
          <pc:sldMk cId="1513528646" sldId="2147476346"/>
        </pc:sldMkLst>
      </pc:sldChg>
      <pc:sldChg chg="add">
        <pc:chgData name="Tường SKHĐT" userId="ab9568c39a88b08a" providerId="LiveId" clId="{BF26DD22-B540-4830-BD60-D425B6730396}" dt="2024-06-03T09:51:24.200" v="3576"/>
        <pc:sldMkLst>
          <pc:docMk/>
          <pc:sldMk cId="2772287671" sldId="2147476347"/>
        </pc:sldMkLst>
      </pc:sldChg>
      <pc:sldChg chg="add del">
        <pc:chgData name="Tường SKHĐT" userId="ab9568c39a88b08a" providerId="LiveId" clId="{BF26DD22-B540-4830-BD60-D425B6730396}" dt="2024-06-04T06:50:17.875" v="4038" actId="2696"/>
        <pc:sldMkLst>
          <pc:docMk/>
          <pc:sldMk cId="2896816314" sldId="2147476348"/>
        </pc:sldMkLst>
      </pc:sldChg>
      <pc:sldChg chg="modSp add del mod">
        <pc:chgData name="Tường SKHĐT" userId="ab9568c39a88b08a" providerId="LiveId" clId="{BF26DD22-B540-4830-BD60-D425B6730396}" dt="2024-06-05T00:33:20.201" v="6251" actId="2696"/>
        <pc:sldMkLst>
          <pc:docMk/>
          <pc:sldMk cId="2897757419" sldId="2147476348"/>
        </pc:sldMkLst>
        <pc:spChg chg="mod">
          <ac:chgData name="Tường SKHĐT" userId="ab9568c39a88b08a" providerId="LiveId" clId="{BF26DD22-B540-4830-BD60-D425B6730396}" dt="2024-06-04T07:33:36.006" v="4059" actId="20577"/>
          <ac:spMkLst>
            <pc:docMk/>
            <pc:sldMk cId="2897757419" sldId="2147476348"/>
            <ac:spMk id="2" creationId="{E3F2BF9A-C482-E244-621B-6DF71CDC208B}"/>
          </ac:spMkLst>
        </pc:spChg>
        <pc:graphicFrameChg chg="modGraphic">
          <ac:chgData name="Tường SKHĐT" userId="ab9568c39a88b08a" providerId="LiveId" clId="{BF26DD22-B540-4830-BD60-D425B6730396}" dt="2024-06-04T07:35:45.125" v="4489" actId="20577"/>
          <ac:graphicFrameMkLst>
            <pc:docMk/>
            <pc:sldMk cId="2897757419" sldId="2147476348"/>
            <ac:graphicFrameMk id="8" creationId="{B5E5335D-2EED-82AF-3A59-FAE8BB94EAE1}"/>
          </ac:graphicFrameMkLst>
        </pc:graphicFrameChg>
      </pc:sldChg>
      <pc:sldChg chg="add del">
        <pc:chgData name="Tường SKHĐT" userId="ab9568c39a88b08a" providerId="LiveId" clId="{BF26DD22-B540-4830-BD60-D425B6730396}" dt="2024-06-05T08:49:50.274" v="8181" actId="2696"/>
        <pc:sldMkLst>
          <pc:docMk/>
          <pc:sldMk cId="3033049165" sldId="2147476349"/>
        </pc:sldMkLst>
      </pc:sldChg>
      <pc:sldChg chg="delSp modSp add mod">
        <pc:chgData name="Tường SKHĐT" userId="ab9568c39a88b08a" providerId="LiveId" clId="{BF26DD22-B540-4830-BD60-D425B6730396}" dt="2024-06-05T08:54:42.047" v="8199" actId="404"/>
        <pc:sldMkLst>
          <pc:docMk/>
          <pc:sldMk cId="1070505327" sldId="2147476350"/>
        </pc:sldMkLst>
        <pc:spChg chg="mod">
          <ac:chgData name="Tường SKHĐT" userId="ab9568c39a88b08a" providerId="LiveId" clId="{BF26DD22-B540-4830-BD60-D425B6730396}" dt="2024-06-05T08:53:29.589" v="8185" actId="1076"/>
          <ac:spMkLst>
            <pc:docMk/>
            <pc:sldMk cId="1070505327" sldId="2147476350"/>
            <ac:spMk id="5" creationId="{85B0C6AB-4906-5932-12D4-5FAF7DC72C97}"/>
          </ac:spMkLst>
        </pc:spChg>
        <pc:graphicFrameChg chg="mod modGraphic">
          <ac:chgData name="Tường SKHĐT" userId="ab9568c39a88b08a" providerId="LiveId" clId="{BF26DD22-B540-4830-BD60-D425B6730396}" dt="2024-06-05T08:54:42.047" v="8199" actId="404"/>
          <ac:graphicFrameMkLst>
            <pc:docMk/>
            <pc:sldMk cId="1070505327" sldId="2147476350"/>
            <ac:graphicFrameMk id="2" creationId="{513F785A-C0A4-87EF-A254-76B8CC433305}"/>
          </ac:graphicFrameMkLst>
        </pc:graphicFrameChg>
        <pc:graphicFrameChg chg="del">
          <ac:chgData name="Tường SKHĐT" userId="ab9568c39a88b08a" providerId="LiveId" clId="{BF26DD22-B540-4830-BD60-D425B6730396}" dt="2024-06-05T08:53:17.130" v="8182" actId="21"/>
          <ac:graphicFrameMkLst>
            <pc:docMk/>
            <pc:sldMk cId="1070505327" sldId="2147476350"/>
            <ac:graphicFrameMk id="4" creationId="{97EBC3A3-F5DF-90E8-870F-0D4910AF8292}"/>
          </ac:graphicFrameMkLst>
        </pc:graphicFrameChg>
      </pc:sldChg>
      <pc:sldChg chg="delSp modSp add mod">
        <pc:chgData name="Tường SKHĐT" userId="ab9568c39a88b08a" providerId="LiveId" clId="{BF26DD22-B540-4830-BD60-D425B6730396}" dt="2024-06-04T09:12:45.422" v="5423" actId="1076"/>
        <pc:sldMkLst>
          <pc:docMk/>
          <pc:sldMk cId="4213319497" sldId="2147476351"/>
        </pc:sldMkLst>
        <pc:spChg chg="mod">
          <ac:chgData name="Tường SKHĐT" userId="ab9568c39a88b08a" providerId="LiveId" clId="{BF26DD22-B540-4830-BD60-D425B6730396}" dt="2024-06-04T09:12:45.422" v="5423" actId="1076"/>
          <ac:spMkLst>
            <pc:docMk/>
            <pc:sldMk cId="4213319497" sldId="2147476351"/>
            <ac:spMk id="27" creationId="{01DC26C3-E6F4-C27A-8624-3A65D81B6008}"/>
          </ac:spMkLst>
        </pc:spChg>
        <pc:graphicFrameChg chg="del">
          <ac:chgData name="Tường SKHĐT" userId="ab9568c39a88b08a" providerId="LiveId" clId="{BF26DD22-B540-4830-BD60-D425B6730396}" dt="2024-06-04T07:54:34.913" v="4851" actId="21"/>
          <ac:graphicFrameMkLst>
            <pc:docMk/>
            <pc:sldMk cId="4213319497" sldId="2147476351"/>
            <ac:graphicFrameMk id="2" creationId="{AB9A9455-8F8B-226A-49D9-3F88DD4C43DD}"/>
          </ac:graphicFrameMkLst>
        </pc:graphicFrameChg>
        <pc:graphicFrameChg chg="mod">
          <ac:chgData name="Tường SKHĐT" userId="ab9568c39a88b08a" providerId="LiveId" clId="{BF26DD22-B540-4830-BD60-D425B6730396}" dt="2024-06-04T09:12:37.538" v="5417" actId="1076"/>
          <ac:graphicFrameMkLst>
            <pc:docMk/>
            <pc:sldMk cId="4213319497" sldId="2147476351"/>
            <ac:graphicFrameMk id="3" creationId="{666AD7DA-80CE-7A42-976C-2FA0789BF7F5}"/>
          </ac:graphicFrameMkLst>
        </pc:graphicFrameChg>
        <pc:graphicFrameChg chg="mod modGraphic">
          <ac:chgData name="Tường SKHĐT" userId="ab9568c39a88b08a" providerId="LiveId" clId="{BF26DD22-B540-4830-BD60-D425B6730396}" dt="2024-06-04T08:00:24.578" v="4902" actId="20577"/>
          <ac:graphicFrameMkLst>
            <pc:docMk/>
            <pc:sldMk cId="4213319497" sldId="2147476351"/>
            <ac:graphicFrameMk id="4" creationId="{4FC3265D-088C-983B-8869-EB812AE3B0E7}"/>
          </ac:graphicFrameMkLst>
        </pc:graphicFrameChg>
      </pc:sldChg>
      <pc:sldChg chg="addSp modSp add del mod">
        <pc:chgData name="Tường SKHĐT" userId="ab9568c39a88b08a" providerId="LiveId" clId="{BF26DD22-B540-4830-BD60-D425B6730396}" dt="2024-06-04T09:05:02.096" v="5144" actId="2696"/>
        <pc:sldMkLst>
          <pc:docMk/>
          <pc:sldMk cId="2427022805" sldId="2147476352"/>
        </pc:sldMkLst>
        <pc:spChg chg="mod">
          <ac:chgData name="Tường SKHĐT" userId="ab9568c39a88b08a" providerId="LiveId" clId="{BF26DD22-B540-4830-BD60-D425B6730396}" dt="2024-06-04T09:01:12.793" v="4914" actId="20577"/>
          <ac:spMkLst>
            <pc:docMk/>
            <pc:sldMk cId="2427022805" sldId="2147476352"/>
            <ac:spMk id="3" creationId="{A0D5D58A-756E-802D-A09E-1BEA6D184E77}"/>
          </ac:spMkLst>
        </pc:spChg>
        <pc:spChg chg="mod">
          <ac:chgData name="Tường SKHĐT" userId="ab9568c39a88b08a" providerId="LiveId" clId="{BF26DD22-B540-4830-BD60-D425B6730396}" dt="2024-06-04T09:03:20.413" v="5030" actId="20577"/>
          <ac:spMkLst>
            <pc:docMk/>
            <pc:sldMk cId="2427022805" sldId="2147476352"/>
            <ac:spMk id="6" creationId="{81B6DC98-C123-5771-E46D-17ED3EE03739}"/>
          </ac:spMkLst>
        </pc:spChg>
        <pc:spChg chg="mod">
          <ac:chgData name="Tường SKHĐT" userId="ab9568c39a88b08a" providerId="LiveId" clId="{BF26DD22-B540-4830-BD60-D425B6730396}" dt="2024-06-04T09:02:45.139" v="4990" actId="20577"/>
          <ac:spMkLst>
            <pc:docMk/>
            <pc:sldMk cId="2427022805" sldId="2147476352"/>
            <ac:spMk id="7" creationId="{1D5BEF29-302C-58EC-1775-63A1A262249D}"/>
          </ac:spMkLst>
        </pc:spChg>
        <pc:spChg chg="add mod">
          <ac:chgData name="Tường SKHĐT" userId="ab9568c39a88b08a" providerId="LiveId" clId="{BF26DD22-B540-4830-BD60-D425B6730396}" dt="2024-06-04T09:04:07.934" v="5086" actId="20577"/>
          <ac:spMkLst>
            <pc:docMk/>
            <pc:sldMk cId="2427022805" sldId="2147476352"/>
            <ac:spMk id="8" creationId="{6800391E-BFFC-CE21-A107-F01C2104BB29}"/>
          </ac:spMkLst>
        </pc:spChg>
        <pc:spChg chg="mod">
          <ac:chgData name="Tường SKHĐT" userId="ab9568c39a88b08a" providerId="LiveId" clId="{BF26DD22-B540-4830-BD60-D425B6730396}" dt="2024-06-04T09:01:38.623" v="4926" actId="20577"/>
          <ac:spMkLst>
            <pc:docMk/>
            <pc:sldMk cId="2427022805" sldId="2147476352"/>
            <ac:spMk id="16" creationId="{CD1FFBD1-4EFA-ED54-8F81-E3C9559069D4}"/>
          </ac:spMkLst>
        </pc:spChg>
        <pc:spChg chg="mod">
          <ac:chgData name="Tường SKHĐT" userId="ab9568c39a88b08a" providerId="LiveId" clId="{BF26DD22-B540-4830-BD60-D425B6730396}" dt="2024-06-04T09:01:19.852" v="4923" actId="20577"/>
          <ac:spMkLst>
            <pc:docMk/>
            <pc:sldMk cId="2427022805" sldId="2147476352"/>
            <ac:spMk id="17" creationId="{227F0722-3FD1-20AC-1889-4BEC4E408B20}"/>
          </ac:spMkLst>
        </pc:spChg>
        <pc:spChg chg="mod">
          <ac:chgData name="Tường SKHĐT" userId="ab9568c39a88b08a" providerId="LiveId" clId="{BF26DD22-B540-4830-BD60-D425B6730396}" dt="2024-06-04T09:02:09.437" v="4955" actId="20577"/>
          <ac:spMkLst>
            <pc:docMk/>
            <pc:sldMk cId="2427022805" sldId="2147476352"/>
            <ac:spMk id="18" creationId="{34F63EF8-BB71-3877-EDA9-5BA9EE3FB077}"/>
          </ac:spMkLst>
        </pc:spChg>
        <pc:spChg chg="mod">
          <ac:chgData name="Tường SKHĐT" userId="ab9568c39a88b08a" providerId="LiveId" clId="{BF26DD22-B540-4830-BD60-D425B6730396}" dt="2024-06-04T09:02:28.409" v="4984" actId="20577"/>
          <ac:spMkLst>
            <pc:docMk/>
            <pc:sldMk cId="2427022805" sldId="2147476352"/>
            <ac:spMk id="19" creationId="{7E1B28B2-E2F7-8C5A-E350-C981F667F0AE}"/>
          </ac:spMkLst>
        </pc:spChg>
        <pc:spChg chg="mod">
          <ac:chgData name="Tường SKHĐT" userId="ab9568c39a88b08a" providerId="LiveId" clId="{BF26DD22-B540-4830-BD60-D425B6730396}" dt="2024-06-04T09:01:42.154" v="4927" actId="20577"/>
          <ac:spMkLst>
            <pc:docMk/>
            <pc:sldMk cId="2427022805" sldId="2147476352"/>
            <ac:spMk id="20" creationId="{3E0C8D21-0D0F-9FC1-9373-B4FE0AFFD371}"/>
          </ac:spMkLst>
        </pc:spChg>
        <pc:spChg chg="mod">
          <ac:chgData name="Tường SKHĐT" userId="ab9568c39a88b08a" providerId="LiveId" clId="{BF26DD22-B540-4830-BD60-D425B6730396}" dt="2024-06-04T09:02:34.460" v="4985" actId="1076"/>
          <ac:spMkLst>
            <pc:docMk/>
            <pc:sldMk cId="2427022805" sldId="2147476352"/>
            <ac:spMk id="27" creationId="{01DC26C3-E6F4-C27A-8624-3A65D81B6008}"/>
          </ac:spMkLst>
        </pc:spChg>
        <pc:spChg chg="mod">
          <ac:chgData name="Tường SKHĐT" userId="ab9568c39a88b08a" providerId="LiveId" clId="{BF26DD22-B540-4830-BD60-D425B6730396}" dt="2024-06-04T09:02:04.343" v="4949" actId="20577"/>
          <ac:spMkLst>
            <pc:docMk/>
            <pc:sldMk cId="2427022805" sldId="2147476352"/>
            <ac:spMk id="720" creationId="{00000000-0000-0000-0000-000000000000}"/>
          </ac:spMkLst>
        </pc:spChg>
        <pc:spChg chg="mod">
          <ac:chgData name="Tường SKHĐT" userId="ab9568c39a88b08a" providerId="LiveId" clId="{BF26DD22-B540-4830-BD60-D425B6730396}" dt="2024-06-04T09:02:23.071" v="4975" actId="20577"/>
          <ac:spMkLst>
            <pc:docMk/>
            <pc:sldMk cId="2427022805" sldId="2147476352"/>
            <ac:spMk id="726" creationId="{00000000-0000-0000-0000-000000000000}"/>
          </ac:spMkLst>
        </pc:spChg>
      </pc:sldChg>
      <pc:sldChg chg="addSp delSp modSp add mod">
        <pc:chgData name="Tường SKHĐT" userId="ab9568c39a88b08a" providerId="LiveId" clId="{BF26DD22-B540-4830-BD60-D425B6730396}" dt="2024-06-05T00:54:54.510" v="6345" actId="14100"/>
        <pc:sldMkLst>
          <pc:docMk/>
          <pc:sldMk cId="3612593938" sldId="2147476353"/>
        </pc:sldMkLst>
        <pc:spChg chg="mod">
          <ac:chgData name="Tường SKHĐT" userId="ab9568c39a88b08a" providerId="LiveId" clId="{BF26DD22-B540-4830-BD60-D425B6730396}" dt="2024-06-05T00:48:53.593" v="6265" actId="20577"/>
          <ac:spMkLst>
            <pc:docMk/>
            <pc:sldMk cId="3612593938" sldId="2147476353"/>
            <ac:spMk id="3" creationId="{A0D5D58A-756E-802D-A09E-1BEA6D184E77}"/>
          </ac:spMkLst>
        </pc:spChg>
        <pc:spChg chg="mod">
          <ac:chgData name="Tường SKHĐT" userId="ab9568c39a88b08a" providerId="LiveId" clId="{BF26DD22-B540-4830-BD60-D425B6730396}" dt="2024-06-05T00:50:17.968" v="6336" actId="20577"/>
          <ac:spMkLst>
            <pc:docMk/>
            <pc:sldMk cId="3612593938" sldId="2147476353"/>
            <ac:spMk id="6" creationId="{81B6DC98-C123-5771-E46D-17ED3EE03739}"/>
          </ac:spMkLst>
        </pc:spChg>
        <pc:spChg chg="mod">
          <ac:chgData name="Tường SKHĐT" userId="ab9568c39a88b08a" providerId="LiveId" clId="{BF26DD22-B540-4830-BD60-D425B6730396}" dt="2024-06-04T09:05:55.821" v="5168" actId="255"/>
          <ac:spMkLst>
            <pc:docMk/>
            <pc:sldMk cId="3612593938" sldId="2147476353"/>
            <ac:spMk id="7" creationId="{1D5BEF29-302C-58EC-1775-63A1A262249D}"/>
          </ac:spMkLst>
        </pc:spChg>
        <pc:spChg chg="del mod">
          <ac:chgData name="Tường SKHĐT" userId="ab9568c39a88b08a" providerId="LiveId" clId="{BF26DD22-B540-4830-BD60-D425B6730396}" dt="2024-06-04T09:04:41.992" v="5141" actId="21"/>
          <ac:spMkLst>
            <pc:docMk/>
            <pc:sldMk cId="3612593938" sldId="2147476353"/>
            <ac:spMk id="8" creationId="{6800391E-BFFC-CE21-A107-F01C2104BB29}"/>
          </ac:spMkLst>
        </pc:spChg>
        <pc:spChg chg="mod">
          <ac:chgData name="Tường SKHĐT" userId="ab9568c39a88b08a" providerId="LiveId" clId="{BF26DD22-B540-4830-BD60-D425B6730396}" dt="2024-06-05T00:49:33.589" v="6304" actId="20577"/>
          <ac:spMkLst>
            <pc:docMk/>
            <pc:sldMk cId="3612593938" sldId="2147476353"/>
            <ac:spMk id="16" creationId="{CD1FFBD1-4EFA-ED54-8F81-E3C9559069D4}"/>
          </ac:spMkLst>
        </pc:spChg>
        <pc:spChg chg="mod">
          <ac:chgData name="Tường SKHĐT" userId="ab9568c39a88b08a" providerId="LiveId" clId="{BF26DD22-B540-4830-BD60-D425B6730396}" dt="2024-06-05T00:48:58.212" v="6271" actId="20577"/>
          <ac:spMkLst>
            <pc:docMk/>
            <pc:sldMk cId="3612593938" sldId="2147476353"/>
            <ac:spMk id="17" creationId="{227F0722-3FD1-20AC-1889-4BEC4E408B20}"/>
          </ac:spMkLst>
        </pc:spChg>
        <pc:spChg chg="mod">
          <ac:chgData name="Tường SKHĐT" userId="ab9568c39a88b08a" providerId="LiveId" clId="{BF26DD22-B540-4830-BD60-D425B6730396}" dt="2024-06-05T00:49:19.095" v="6292" actId="20577"/>
          <ac:spMkLst>
            <pc:docMk/>
            <pc:sldMk cId="3612593938" sldId="2147476353"/>
            <ac:spMk id="18" creationId="{34F63EF8-BB71-3877-EDA9-5BA9EE3FB077}"/>
          </ac:spMkLst>
        </pc:spChg>
        <pc:spChg chg="mod">
          <ac:chgData name="Tường SKHĐT" userId="ab9568c39a88b08a" providerId="LiveId" clId="{BF26DD22-B540-4830-BD60-D425B6730396}" dt="2024-06-05T00:49:54.408" v="6324" actId="20577"/>
          <ac:spMkLst>
            <pc:docMk/>
            <pc:sldMk cId="3612593938" sldId="2147476353"/>
            <ac:spMk id="19" creationId="{7E1B28B2-E2F7-8C5A-E350-C981F667F0AE}"/>
          </ac:spMkLst>
        </pc:spChg>
        <pc:spChg chg="mod">
          <ac:chgData name="Tường SKHĐT" userId="ab9568c39a88b08a" providerId="LiveId" clId="{BF26DD22-B540-4830-BD60-D425B6730396}" dt="2024-06-05T00:49:38.092" v="6310" actId="20577"/>
          <ac:spMkLst>
            <pc:docMk/>
            <pc:sldMk cId="3612593938" sldId="2147476353"/>
            <ac:spMk id="20" creationId="{3E0C8D21-0D0F-9FC1-9373-B4FE0AFFD371}"/>
          </ac:spMkLst>
        </pc:spChg>
        <pc:spChg chg="mod">
          <ac:chgData name="Tường SKHĐT" userId="ab9568c39a88b08a" providerId="LiveId" clId="{BF26DD22-B540-4830-BD60-D425B6730396}" dt="2024-06-04T09:05:48.653" v="5166" actId="1076"/>
          <ac:spMkLst>
            <pc:docMk/>
            <pc:sldMk cId="3612593938" sldId="2147476353"/>
            <ac:spMk id="27" creationId="{01DC26C3-E6F4-C27A-8624-3A65D81B6008}"/>
          </ac:spMkLst>
        </pc:spChg>
        <pc:spChg chg="mod">
          <ac:chgData name="Tường SKHĐT" userId="ab9568c39a88b08a" providerId="LiveId" clId="{BF26DD22-B540-4830-BD60-D425B6730396}" dt="2024-06-05T00:49:12.926" v="6285" actId="20577"/>
          <ac:spMkLst>
            <pc:docMk/>
            <pc:sldMk cId="3612593938" sldId="2147476353"/>
            <ac:spMk id="720" creationId="{00000000-0000-0000-0000-000000000000}"/>
          </ac:spMkLst>
        </pc:spChg>
        <pc:spChg chg="mod">
          <ac:chgData name="Tường SKHĐT" userId="ab9568c39a88b08a" providerId="LiveId" clId="{BF26DD22-B540-4830-BD60-D425B6730396}" dt="2024-06-05T00:49:50.245" v="6320" actId="20577"/>
          <ac:spMkLst>
            <pc:docMk/>
            <pc:sldMk cId="3612593938" sldId="2147476353"/>
            <ac:spMk id="726" creationId="{00000000-0000-0000-0000-000000000000}"/>
          </ac:spMkLst>
        </pc:spChg>
        <pc:graphicFrameChg chg="add mod">
          <ac:chgData name="Tường SKHĐT" userId="ab9568c39a88b08a" providerId="LiveId" clId="{BF26DD22-B540-4830-BD60-D425B6730396}" dt="2024-06-04T09:09:17.275" v="5320"/>
          <ac:graphicFrameMkLst>
            <pc:docMk/>
            <pc:sldMk cId="3612593938" sldId="2147476353"/>
            <ac:graphicFrameMk id="9" creationId="{D67DE786-D21D-8189-138A-AB16E8B24627}"/>
          </ac:graphicFrameMkLst>
        </pc:graphicFrameChg>
        <pc:cxnChg chg="mod">
          <ac:chgData name="Tường SKHĐT" userId="ab9568c39a88b08a" providerId="LiveId" clId="{BF26DD22-B540-4830-BD60-D425B6730396}" dt="2024-06-05T00:54:54.510" v="6345" actId="14100"/>
          <ac:cxnSpMkLst>
            <pc:docMk/>
            <pc:sldMk cId="3612593938" sldId="2147476353"/>
            <ac:cxnSpMk id="26" creationId="{169C6F43-6D5B-95B4-AB42-3B41CFB5B6B7}"/>
          </ac:cxnSpMkLst>
        </pc:cxnChg>
      </pc:sldChg>
      <pc:sldChg chg="modSp add mod">
        <pc:chgData name="Tường SKHĐT" userId="ab9568c39a88b08a" providerId="LiveId" clId="{BF26DD22-B540-4830-BD60-D425B6730396}" dt="2024-06-04T09:11:30.333" v="5370" actId="20577"/>
        <pc:sldMkLst>
          <pc:docMk/>
          <pc:sldMk cId="1961875421" sldId="2147476354"/>
        </pc:sldMkLst>
        <pc:spChg chg="mod">
          <ac:chgData name="Tường SKHĐT" userId="ab9568c39a88b08a" providerId="LiveId" clId="{BF26DD22-B540-4830-BD60-D425B6730396}" dt="2024-06-04T09:11:30.333" v="5370" actId="20577"/>
          <ac:spMkLst>
            <pc:docMk/>
            <pc:sldMk cId="1961875421" sldId="2147476354"/>
            <ac:spMk id="7" creationId="{1D5BEF29-302C-58EC-1775-63A1A262249D}"/>
          </ac:spMkLst>
        </pc:spChg>
        <pc:spChg chg="mod">
          <ac:chgData name="Tường SKHĐT" userId="ab9568c39a88b08a" providerId="LiveId" clId="{BF26DD22-B540-4830-BD60-D425B6730396}" dt="2024-06-04T09:05:31.084" v="5163" actId="1076"/>
          <ac:spMkLst>
            <pc:docMk/>
            <pc:sldMk cId="1961875421" sldId="2147476354"/>
            <ac:spMk id="27" creationId="{01DC26C3-E6F4-C27A-8624-3A65D81B6008}"/>
          </ac:spMkLst>
        </pc:spChg>
      </pc:sldChg>
      <pc:sldChg chg="delSp modSp add mod">
        <pc:chgData name="Tường SKHĐT" userId="ab9568c39a88b08a" providerId="LiveId" clId="{BF26DD22-B540-4830-BD60-D425B6730396}" dt="2024-06-05T00:54:27.774" v="6343" actId="121"/>
        <pc:sldMkLst>
          <pc:docMk/>
          <pc:sldMk cId="931393927" sldId="2147476355"/>
        </pc:sldMkLst>
        <pc:spChg chg="mod">
          <ac:chgData name="Tường SKHĐT" userId="ab9568c39a88b08a" providerId="LiveId" clId="{BF26DD22-B540-4830-BD60-D425B6730396}" dt="2024-06-04T09:12:54.136" v="5434" actId="20577"/>
          <ac:spMkLst>
            <pc:docMk/>
            <pc:sldMk cId="931393927" sldId="2147476355"/>
            <ac:spMk id="27" creationId="{01DC26C3-E6F4-C27A-8624-3A65D81B6008}"/>
          </ac:spMkLst>
        </pc:spChg>
        <pc:graphicFrameChg chg="del">
          <ac:chgData name="Tường SKHĐT" userId="ab9568c39a88b08a" providerId="LiveId" clId="{BF26DD22-B540-4830-BD60-D425B6730396}" dt="2024-06-04T09:09:43.734" v="5359" actId="21"/>
          <ac:graphicFrameMkLst>
            <pc:docMk/>
            <pc:sldMk cId="931393927" sldId="2147476355"/>
            <ac:graphicFrameMk id="2" creationId="{AB9A9455-8F8B-226A-49D9-3F88DD4C43DD}"/>
          </ac:graphicFrameMkLst>
        </pc:graphicFrameChg>
        <pc:graphicFrameChg chg="mod modGraphic">
          <ac:chgData name="Tường SKHĐT" userId="ab9568c39a88b08a" providerId="LiveId" clId="{BF26DD22-B540-4830-BD60-D425B6730396}" dt="2024-06-04T09:09:39.688" v="5358" actId="1076"/>
          <ac:graphicFrameMkLst>
            <pc:docMk/>
            <pc:sldMk cId="931393927" sldId="2147476355"/>
            <ac:graphicFrameMk id="3" creationId="{666AD7DA-80CE-7A42-976C-2FA0789BF7F5}"/>
          </ac:graphicFrameMkLst>
        </pc:graphicFrameChg>
        <pc:graphicFrameChg chg="mod modGraphic">
          <ac:chgData name="Tường SKHĐT" userId="ab9568c39a88b08a" providerId="LiveId" clId="{BF26DD22-B540-4830-BD60-D425B6730396}" dt="2024-06-05T00:54:27.774" v="6343" actId="121"/>
          <ac:graphicFrameMkLst>
            <pc:docMk/>
            <pc:sldMk cId="931393927" sldId="2147476355"/>
            <ac:graphicFrameMk id="4" creationId="{0B0A17C3-44F8-3E65-8456-93D7E1729444}"/>
          </ac:graphicFrameMkLst>
        </pc:graphicFrameChg>
      </pc:sldChg>
      <pc:sldChg chg="addSp delSp modSp add mod">
        <pc:chgData name="Tường SKHĐT" userId="ab9568c39a88b08a" providerId="LiveId" clId="{BF26DD22-B540-4830-BD60-D425B6730396}" dt="2024-06-05T04:04:57.439" v="6669" actId="20577"/>
        <pc:sldMkLst>
          <pc:docMk/>
          <pc:sldMk cId="403574154" sldId="2147476356"/>
        </pc:sldMkLst>
        <pc:spChg chg="mod">
          <ac:chgData name="Tường SKHĐT" userId="ab9568c39a88b08a" providerId="LiveId" clId="{BF26DD22-B540-4830-BD60-D425B6730396}" dt="2024-06-04T09:15:37.676" v="5509" actId="20577"/>
          <ac:spMkLst>
            <pc:docMk/>
            <pc:sldMk cId="403574154" sldId="2147476356"/>
            <ac:spMk id="7" creationId="{3D04B034-52E2-772C-5CBC-659F4E57483C}"/>
          </ac:spMkLst>
        </pc:spChg>
        <pc:graphicFrameChg chg="add mod">
          <ac:chgData name="Tường SKHĐT" userId="ab9568c39a88b08a" providerId="LiveId" clId="{BF26DD22-B540-4830-BD60-D425B6730396}" dt="2024-06-05T04:03:17.452" v="6632"/>
          <ac:graphicFrameMkLst>
            <pc:docMk/>
            <pc:sldMk cId="403574154" sldId="2147476356"/>
            <ac:graphicFrameMk id="2" creationId="{00D1405A-1787-2322-DCB8-8BA8EC9DCE74}"/>
          </ac:graphicFrameMkLst>
        </pc:graphicFrameChg>
        <pc:graphicFrameChg chg="add mod modGraphic">
          <ac:chgData name="Tường SKHĐT" userId="ab9568c39a88b08a" providerId="LiveId" clId="{BF26DD22-B540-4830-BD60-D425B6730396}" dt="2024-06-05T04:03:33.438" v="6646" actId="255"/>
          <ac:graphicFrameMkLst>
            <pc:docMk/>
            <pc:sldMk cId="403574154" sldId="2147476356"/>
            <ac:graphicFrameMk id="3" creationId="{840A024F-F941-7751-9442-019957A52639}"/>
          </ac:graphicFrameMkLst>
        </pc:graphicFrameChg>
        <pc:graphicFrameChg chg="mod modGraphic">
          <ac:chgData name="Tường SKHĐT" userId="ab9568c39a88b08a" providerId="LiveId" clId="{BF26DD22-B540-4830-BD60-D425B6730396}" dt="2024-06-05T04:04:57.439" v="6669" actId="20577"/>
          <ac:graphicFrameMkLst>
            <pc:docMk/>
            <pc:sldMk cId="403574154" sldId="2147476356"/>
            <ac:graphicFrameMk id="4" creationId="{9A682E59-E179-2A58-D3F5-0E52C56EEFF2}"/>
          </ac:graphicFrameMkLst>
        </pc:graphicFrameChg>
        <pc:graphicFrameChg chg="del">
          <ac:chgData name="Tường SKHĐT" userId="ab9568c39a88b08a" providerId="LiveId" clId="{BF26DD22-B540-4830-BD60-D425B6730396}" dt="2024-06-04T09:14:25.174" v="5436" actId="21"/>
          <ac:graphicFrameMkLst>
            <pc:docMk/>
            <pc:sldMk cId="403574154" sldId="2147476356"/>
            <ac:graphicFrameMk id="9" creationId="{ADCA8F29-1AF2-47B6-14A4-74BE24D06883}"/>
          </ac:graphicFrameMkLst>
        </pc:graphicFrameChg>
        <pc:graphicFrameChg chg="del">
          <ac:chgData name="Tường SKHĐT" userId="ab9568c39a88b08a" providerId="LiveId" clId="{BF26DD22-B540-4830-BD60-D425B6730396}" dt="2024-06-04T09:14:29.989" v="5437" actId="21"/>
          <ac:graphicFrameMkLst>
            <pc:docMk/>
            <pc:sldMk cId="403574154" sldId="2147476356"/>
            <ac:graphicFrameMk id="10" creationId="{EB528CB7-05B4-7905-3410-5A1FC60E03C8}"/>
          </ac:graphicFrameMkLst>
        </pc:graphicFrameChg>
      </pc:sldChg>
      <pc:sldChg chg="add del">
        <pc:chgData name="Tường SKHĐT" userId="ab9568c39a88b08a" providerId="LiveId" clId="{BF26DD22-B540-4830-BD60-D425B6730396}" dt="2024-06-04T09:55:53.146" v="5679" actId="2696"/>
        <pc:sldMkLst>
          <pc:docMk/>
          <pc:sldMk cId="2749422794" sldId="2147476357"/>
        </pc:sldMkLst>
      </pc:sldChg>
      <pc:sldChg chg="add del">
        <pc:chgData name="Tường SKHĐT" userId="ab9568c39a88b08a" providerId="LiveId" clId="{BF26DD22-B540-4830-BD60-D425B6730396}" dt="2024-06-04T09:43:44.386" v="5608" actId="2696"/>
        <pc:sldMkLst>
          <pc:docMk/>
          <pc:sldMk cId="3071553894" sldId="2147476358"/>
        </pc:sldMkLst>
      </pc:sldChg>
      <pc:sldChg chg="delSp modSp add mod">
        <pc:chgData name="Tường SKHĐT" userId="ab9568c39a88b08a" providerId="LiveId" clId="{BF26DD22-B540-4830-BD60-D425B6730396}" dt="2024-06-04T09:44:14.300" v="5617" actId="14100"/>
        <pc:sldMkLst>
          <pc:docMk/>
          <pc:sldMk cId="556618277" sldId="2147476359"/>
        </pc:sldMkLst>
        <pc:spChg chg="mod">
          <ac:chgData name="Tường SKHĐT" userId="ab9568c39a88b08a" providerId="LiveId" clId="{BF26DD22-B540-4830-BD60-D425B6730396}" dt="2024-06-04T09:44:14.300" v="5617" actId="14100"/>
          <ac:spMkLst>
            <pc:docMk/>
            <pc:sldMk cId="556618277" sldId="2147476359"/>
            <ac:spMk id="6" creationId="{AD8FCB44-5401-4810-551D-B0072A6956BA}"/>
          </ac:spMkLst>
        </pc:spChg>
        <pc:graphicFrameChg chg="del">
          <ac:chgData name="Tường SKHĐT" userId="ab9568c39a88b08a" providerId="LiveId" clId="{BF26DD22-B540-4830-BD60-D425B6730396}" dt="2024-06-04T09:43:14.176" v="5607" actId="21"/>
          <ac:graphicFrameMkLst>
            <pc:docMk/>
            <pc:sldMk cId="556618277" sldId="2147476359"/>
            <ac:graphicFrameMk id="2" creationId="{E9717002-8950-D014-900D-3B8233D4C79C}"/>
          </ac:graphicFrameMkLst>
        </pc:graphicFrameChg>
        <pc:graphicFrameChg chg="mod modGraphic">
          <ac:chgData name="Tường SKHĐT" userId="ab9568c39a88b08a" providerId="LiveId" clId="{BF26DD22-B540-4830-BD60-D425B6730396}" dt="2024-06-04T09:43:59.423" v="5613" actId="403"/>
          <ac:graphicFrameMkLst>
            <pc:docMk/>
            <pc:sldMk cId="556618277" sldId="2147476359"/>
            <ac:graphicFrameMk id="3" creationId="{07A87204-A573-956C-8EE1-E8ABA4DF9C02}"/>
          </ac:graphicFrameMkLst>
        </pc:graphicFrameChg>
      </pc:sldChg>
      <pc:sldChg chg="add del">
        <pc:chgData name="Tường SKHĐT" userId="ab9568c39a88b08a" providerId="LiveId" clId="{BF26DD22-B540-4830-BD60-D425B6730396}" dt="2024-06-04T09:57:58.286" v="5716" actId="2696"/>
        <pc:sldMkLst>
          <pc:docMk/>
          <pc:sldMk cId="896763378" sldId="2147476360"/>
        </pc:sldMkLst>
      </pc:sldChg>
      <pc:sldChg chg="addSp delSp modSp add del mod">
        <pc:chgData name="Tường SKHĐT" userId="ab9568c39a88b08a" providerId="LiveId" clId="{BF26DD22-B540-4830-BD60-D425B6730396}" dt="2024-06-05T09:04:46.799" v="8243" actId="2696"/>
        <pc:sldMkLst>
          <pc:docMk/>
          <pc:sldMk cId="4077740501" sldId="2147476361"/>
        </pc:sldMkLst>
        <pc:spChg chg="del">
          <ac:chgData name="Tường SKHĐT" userId="ab9568c39a88b08a" providerId="LiveId" clId="{BF26DD22-B540-4830-BD60-D425B6730396}" dt="2024-06-04T09:57:48.806" v="5714" actId="21"/>
          <ac:spMkLst>
            <pc:docMk/>
            <pc:sldMk cId="4077740501" sldId="2147476361"/>
            <ac:spMk id="40963" creationId="{A7AC515C-C3EC-B8A0-D33F-FD85E6854517}"/>
          </ac:spMkLst>
        </pc:spChg>
        <pc:graphicFrameChg chg="add mod modGraphic">
          <ac:chgData name="Tường SKHĐT" userId="ab9568c39a88b08a" providerId="LiveId" clId="{BF26DD22-B540-4830-BD60-D425B6730396}" dt="2024-06-04T09:59:15.368" v="5844" actId="404"/>
          <ac:graphicFrameMkLst>
            <pc:docMk/>
            <pc:sldMk cId="4077740501" sldId="2147476361"/>
            <ac:graphicFrameMk id="2" creationId="{6A4E0280-E076-4711-7B60-6A1C6BA04082}"/>
          </ac:graphicFrameMkLst>
        </pc:graphicFrameChg>
      </pc:sldChg>
      <pc:sldChg chg="add del">
        <pc:chgData name="Tường SKHĐT" userId="ab9568c39a88b08a" providerId="LiveId" clId="{BF26DD22-B540-4830-BD60-D425B6730396}" dt="2024-06-05T00:29:15.354" v="6039" actId="2696"/>
        <pc:sldMkLst>
          <pc:docMk/>
          <pc:sldMk cId="1017477875" sldId="2147476362"/>
        </pc:sldMkLst>
      </pc:sldChg>
      <pc:sldChg chg="modSp add del mod">
        <pc:chgData name="Tường SKHĐT" userId="ab9568c39a88b08a" providerId="LiveId" clId="{BF26DD22-B540-4830-BD60-D425B6730396}" dt="2024-06-05T07:19:54.738" v="7286" actId="2696"/>
        <pc:sldMkLst>
          <pc:docMk/>
          <pc:sldMk cId="2616186817" sldId="2147476362"/>
        </pc:sldMkLst>
        <pc:graphicFrameChg chg="mod">
          <ac:chgData name="Tường SKHĐT" userId="ab9568c39a88b08a" providerId="LiveId" clId="{BF26DD22-B540-4830-BD60-D425B6730396}" dt="2024-06-05T07:15:29.105" v="7247" actId="20577"/>
          <ac:graphicFrameMkLst>
            <pc:docMk/>
            <pc:sldMk cId="2616186817" sldId="2147476362"/>
            <ac:graphicFrameMk id="3" creationId="{AC50B9E8-9F8A-748E-E089-8C267AD34C30}"/>
          </ac:graphicFrameMkLst>
        </pc:graphicFrameChg>
      </pc:sldChg>
      <pc:sldChg chg="add del">
        <pc:chgData name="Tường SKHĐT" userId="ab9568c39a88b08a" providerId="LiveId" clId="{BF26DD22-B540-4830-BD60-D425B6730396}" dt="2024-06-05T00:20:52.245" v="5964" actId="2696"/>
        <pc:sldMkLst>
          <pc:docMk/>
          <pc:sldMk cId="3023566339" sldId="2147476362"/>
        </pc:sldMkLst>
      </pc:sldChg>
      <pc:sldChg chg="add del">
        <pc:chgData name="Tường SKHĐT" userId="ab9568c39a88b08a" providerId="LiveId" clId="{BF26DD22-B540-4830-BD60-D425B6730396}" dt="2024-06-05T00:30:19.693" v="6056" actId="2696"/>
        <pc:sldMkLst>
          <pc:docMk/>
          <pc:sldMk cId="3879777710" sldId="2147476362"/>
        </pc:sldMkLst>
      </pc:sldChg>
      <pc:sldChg chg="modSp add mod">
        <pc:chgData name="Tường SKHĐT" userId="ab9568c39a88b08a" providerId="LiveId" clId="{BF26DD22-B540-4830-BD60-D425B6730396}" dt="2024-06-05T07:23:22.698" v="7317" actId="403"/>
        <pc:sldMkLst>
          <pc:docMk/>
          <pc:sldMk cId="3859222058" sldId="2147476363"/>
        </pc:sldMkLst>
        <pc:graphicFrameChg chg="mod">
          <ac:chgData name="Tường SKHĐT" userId="ab9568c39a88b08a" providerId="LiveId" clId="{BF26DD22-B540-4830-BD60-D425B6730396}" dt="2024-06-05T07:23:22.698" v="7317" actId="403"/>
          <ac:graphicFrameMkLst>
            <pc:docMk/>
            <pc:sldMk cId="3859222058" sldId="2147476363"/>
            <ac:graphicFrameMk id="3" creationId="{AC50B9E8-9F8A-748E-E089-8C267AD34C30}"/>
          </ac:graphicFrameMkLst>
        </pc:graphicFrameChg>
      </pc:sldChg>
      <pc:sldChg chg="add del">
        <pc:chgData name="Tường SKHĐT" userId="ab9568c39a88b08a" providerId="LiveId" clId="{BF26DD22-B540-4830-BD60-D425B6730396}" dt="2024-06-05T07:40:23.777" v="7521" actId="2696"/>
        <pc:sldMkLst>
          <pc:docMk/>
          <pc:sldMk cId="612037509" sldId="2147476364"/>
        </pc:sldMkLst>
      </pc:sldChg>
      <pc:sldChg chg="add del">
        <pc:chgData name="Tường SKHĐT" userId="ab9568c39a88b08a" providerId="LiveId" clId="{BF26DD22-B540-4830-BD60-D425B6730396}" dt="2024-06-05T07:23:30.010" v="7318" actId="2696"/>
        <pc:sldMkLst>
          <pc:docMk/>
          <pc:sldMk cId="1103453887" sldId="2147476364"/>
        </pc:sldMkLst>
      </pc:sldChg>
      <pc:sldChg chg="delSp modSp add mod">
        <pc:chgData name="Tường SKHĐT" userId="ab9568c39a88b08a" providerId="LiveId" clId="{BF26DD22-B540-4830-BD60-D425B6730396}" dt="2024-06-05T09:36:06.071" v="8331" actId="14100"/>
        <pc:sldMkLst>
          <pc:docMk/>
          <pc:sldMk cId="1306939738" sldId="2147476364"/>
        </pc:sldMkLst>
        <pc:spChg chg="mod">
          <ac:chgData name="Tường SKHĐT" userId="ab9568c39a88b08a" providerId="LiveId" clId="{BF26DD22-B540-4830-BD60-D425B6730396}" dt="2024-06-05T09:36:06.071" v="8331" actId="14100"/>
          <ac:spMkLst>
            <pc:docMk/>
            <pc:sldMk cId="1306939738" sldId="2147476364"/>
            <ac:spMk id="5" creationId="{85B0C6AB-4906-5932-12D4-5FAF7DC72C97}"/>
          </ac:spMkLst>
        </pc:spChg>
        <pc:graphicFrameChg chg="del">
          <ac:chgData name="Tường SKHĐT" userId="ab9568c39a88b08a" providerId="LiveId" clId="{BF26DD22-B540-4830-BD60-D425B6730396}" dt="2024-06-05T09:28:02.860" v="8245" actId="21"/>
          <ac:graphicFrameMkLst>
            <pc:docMk/>
            <pc:sldMk cId="1306939738" sldId="2147476364"/>
            <ac:graphicFrameMk id="4" creationId="{FFD1CF4A-1FFA-AB94-E6A4-DA7B26E750DA}"/>
          </ac:graphicFrameMkLst>
        </pc:graphicFrameChg>
        <pc:graphicFrameChg chg="mod modGraphic">
          <ac:chgData name="Tường SKHĐT" userId="ab9568c39a88b08a" providerId="LiveId" clId="{BF26DD22-B540-4830-BD60-D425B6730396}" dt="2024-06-05T09:30:34.775" v="8267" actId="14100"/>
          <ac:graphicFrameMkLst>
            <pc:docMk/>
            <pc:sldMk cId="1306939738" sldId="2147476364"/>
            <ac:graphicFrameMk id="6" creationId="{BF652671-FFA2-4690-1FF1-A57C539F5B0E}"/>
          </ac:graphicFrameMkLst>
        </pc:graphicFrameChg>
        <pc:graphicFrameChg chg="mod modGraphic">
          <ac:chgData name="Tường SKHĐT" userId="ab9568c39a88b08a" providerId="LiveId" clId="{BF26DD22-B540-4830-BD60-D425B6730396}" dt="2024-06-05T09:31:29.327" v="8287" actId="14734"/>
          <ac:graphicFrameMkLst>
            <pc:docMk/>
            <pc:sldMk cId="1306939738" sldId="2147476364"/>
            <ac:graphicFrameMk id="7" creationId="{B872A1C4-2EA2-5439-E44C-19067E7A59EE}"/>
          </ac:graphicFrameMkLst>
        </pc:graphicFrameChg>
      </pc:sldChg>
      <pc:sldChg chg="add del">
        <pc:chgData name="Tường SKHĐT" userId="ab9568c39a88b08a" providerId="LiveId" clId="{BF26DD22-B540-4830-BD60-D425B6730396}" dt="2024-06-05T08:49:47.680" v="8180" actId="2696"/>
        <pc:sldMkLst>
          <pc:docMk/>
          <pc:sldMk cId="2263831237" sldId="2147476364"/>
        </pc:sldMkLst>
      </pc:sldChg>
      <pc:sldChg chg="add">
        <pc:chgData name="Tường SKHĐT" userId="ab9568c39a88b08a" providerId="LiveId" clId="{BF26DD22-B540-4830-BD60-D425B6730396}" dt="2024-06-06T06:25:48.402" v="8476"/>
        <pc:sldMkLst>
          <pc:docMk/>
          <pc:sldMk cId="109792081" sldId="2147476365"/>
        </pc:sldMkLst>
      </pc:sldChg>
      <pc:sldChg chg="add del">
        <pc:chgData name="Tường SKHĐT" userId="ab9568c39a88b08a" providerId="LiveId" clId="{BF26DD22-B540-4830-BD60-D425B6730396}" dt="2024-06-06T04:18:18.215" v="8399" actId="2696"/>
        <pc:sldMkLst>
          <pc:docMk/>
          <pc:sldMk cId="1675427441" sldId="2147476365"/>
        </pc:sldMkLst>
      </pc:sldChg>
      <pc:sldChg chg="add del">
        <pc:chgData name="Tường SKHĐT" userId="ab9568c39a88b08a" providerId="LiveId" clId="{BF26DD22-B540-4830-BD60-D425B6730396}" dt="2024-06-06T06:26:39.870" v="8480" actId="2696"/>
        <pc:sldMkLst>
          <pc:docMk/>
          <pc:sldMk cId="4254374435" sldId="2147476366"/>
        </pc:sldMkLst>
      </pc:sldChg>
      <pc:sldChg chg="modSp add mod">
        <pc:chgData name="Tường SKHĐT" userId="ab9568c39a88b08a" providerId="LiveId" clId="{BF26DD22-B540-4830-BD60-D425B6730396}" dt="2024-06-06T06:26:51.374" v="8492" actId="20577"/>
        <pc:sldMkLst>
          <pc:docMk/>
          <pc:sldMk cId="1850515834" sldId="2147476367"/>
        </pc:sldMkLst>
        <pc:graphicFrameChg chg="modGraphic">
          <ac:chgData name="Tường SKHĐT" userId="ab9568c39a88b08a" providerId="LiveId" clId="{BF26DD22-B540-4830-BD60-D425B6730396}" dt="2024-06-06T06:26:51.374" v="8492" actId="20577"/>
          <ac:graphicFrameMkLst>
            <pc:docMk/>
            <pc:sldMk cId="1850515834" sldId="2147476367"/>
            <ac:graphicFrameMk id="3" creationId="{BFEA2726-E634-6E36-58C0-B4D266574070}"/>
          </ac:graphicFrameMkLst>
        </pc:graphicFrameChg>
      </pc:sldChg>
    </pc:docChg>
  </pc:docChgLst>
  <pc:docChgLst>
    <pc:chgData name="Bình Nguyễn Thị" userId="cc7b680b2034ed09" providerId="LiveId" clId="{9F62FBFA-ED90-4375-9936-6A7A04FC5178}"/>
    <pc:docChg chg="undo redo custSel addSld delSld modSld">
      <pc:chgData name="Bình Nguyễn Thị" userId="cc7b680b2034ed09" providerId="LiveId" clId="{9F62FBFA-ED90-4375-9936-6A7A04FC5178}" dt="2024-06-06T10:44:55.584" v="513" actId="2711"/>
      <pc:docMkLst>
        <pc:docMk/>
      </pc:docMkLst>
      <pc:sldChg chg="del">
        <pc:chgData name="Bình Nguyễn Thị" userId="cc7b680b2034ed09" providerId="LiveId" clId="{9F62FBFA-ED90-4375-9936-6A7A04FC5178}" dt="2024-06-06T10:16:42.368" v="1" actId="47"/>
        <pc:sldMkLst>
          <pc:docMk/>
          <pc:sldMk cId="1148494934" sldId="2147476289"/>
        </pc:sldMkLst>
      </pc:sldChg>
      <pc:sldChg chg="del">
        <pc:chgData name="Bình Nguyễn Thị" userId="cc7b680b2034ed09" providerId="LiveId" clId="{9F62FBFA-ED90-4375-9936-6A7A04FC5178}" dt="2024-06-06T10:16:44.751" v="3" actId="47"/>
        <pc:sldMkLst>
          <pc:docMk/>
          <pc:sldMk cId="688313979" sldId="2147476290"/>
        </pc:sldMkLst>
      </pc:sldChg>
      <pc:sldChg chg="del">
        <pc:chgData name="Bình Nguyễn Thị" userId="cc7b680b2034ed09" providerId="LiveId" clId="{9F62FBFA-ED90-4375-9936-6A7A04FC5178}" dt="2024-06-06T10:16:48.052" v="7" actId="47"/>
        <pc:sldMkLst>
          <pc:docMk/>
          <pc:sldMk cId="3750809582" sldId="2147476292"/>
        </pc:sldMkLst>
      </pc:sldChg>
      <pc:sldChg chg="del">
        <pc:chgData name="Bình Nguyễn Thị" userId="cc7b680b2034ed09" providerId="LiveId" clId="{9F62FBFA-ED90-4375-9936-6A7A04FC5178}" dt="2024-06-06T10:16:43.831" v="2" actId="47"/>
        <pc:sldMkLst>
          <pc:docMk/>
          <pc:sldMk cId="2878178469" sldId="2147476294"/>
        </pc:sldMkLst>
      </pc:sldChg>
      <pc:sldChg chg="del">
        <pc:chgData name="Bình Nguyễn Thị" userId="cc7b680b2034ed09" providerId="LiveId" clId="{9F62FBFA-ED90-4375-9936-6A7A04FC5178}" dt="2024-06-06T10:16:45.479" v="4" actId="47"/>
        <pc:sldMkLst>
          <pc:docMk/>
          <pc:sldMk cId="3597625721" sldId="2147476295"/>
        </pc:sldMkLst>
      </pc:sldChg>
      <pc:sldChg chg="del">
        <pc:chgData name="Bình Nguyễn Thị" userId="cc7b680b2034ed09" providerId="LiveId" clId="{9F62FBFA-ED90-4375-9936-6A7A04FC5178}" dt="2024-06-06T10:16:46.414" v="5" actId="47"/>
        <pc:sldMkLst>
          <pc:docMk/>
          <pc:sldMk cId="3503445169" sldId="2147476296"/>
        </pc:sldMkLst>
      </pc:sldChg>
      <pc:sldChg chg="del">
        <pc:chgData name="Bình Nguyễn Thị" userId="cc7b680b2034ed09" providerId="LiveId" clId="{9F62FBFA-ED90-4375-9936-6A7A04FC5178}" dt="2024-06-06T10:16:47.297" v="6" actId="47"/>
        <pc:sldMkLst>
          <pc:docMk/>
          <pc:sldMk cId="57984394" sldId="2147476297"/>
        </pc:sldMkLst>
      </pc:sldChg>
      <pc:sldChg chg="del">
        <pc:chgData name="Bình Nguyễn Thị" userId="cc7b680b2034ed09" providerId="LiveId" clId="{9F62FBFA-ED90-4375-9936-6A7A04FC5178}" dt="2024-06-06T10:16:48.899" v="8" actId="47"/>
        <pc:sldMkLst>
          <pc:docMk/>
          <pc:sldMk cId="1396951847" sldId="2147476299"/>
        </pc:sldMkLst>
      </pc:sldChg>
      <pc:sldChg chg="del">
        <pc:chgData name="Bình Nguyễn Thị" userId="cc7b680b2034ed09" providerId="LiveId" clId="{9F62FBFA-ED90-4375-9936-6A7A04FC5178}" dt="2024-06-06T10:16:51.068" v="10" actId="47"/>
        <pc:sldMkLst>
          <pc:docMk/>
          <pc:sldMk cId="2109460124" sldId="2147476300"/>
        </pc:sldMkLst>
      </pc:sldChg>
      <pc:sldChg chg="del">
        <pc:chgData name="Bình Nguyễn Thị" userId="cc7b680b2034ed09" providerId="LiveId" clId="{9F62FBFA-ED90-4375-9936-6A7A04FC5178}" dt="2024-06-06T10:16:51.875" v="11" actId="47"/>
        <pc:sldMkLst>
          <pc:docMk/>
          <pc:sldMk cId="167876669" sldId="2147476301"/>
        </pc:sldMkLst>
      </pc:sldChg>
      <pc:sldChg chg="del">
        <pc:chgData name="Bình Nguyễn Thị" userId="cc7b680b2034ed09" providerId="LiveId" clId="{9F62FBFA-ED90-4375-9936-6A7A04FC5178}" dt="2024-06-06T10:16:50.090" v="9" actId="47"/>
        <pc:sldMkLst>
          <pc:docMk/>
          <pc:sldMk cId="1070505327" sldId="2147476350"/>
        </pc:sldMkLst>
      </pc:sldChg>
      <pc:sldChg chg="add">
        <pc:chgData name="Bình Nguyễn Thị" userId="cc7b680b2034ed09" providerId="LiveId" clId="{9F62FBFA-ED90-4375-9936-6A7A04FC5178}" dt="2024-06-06T10:16:29.131" v="0"/>
        <pc:sldMkLst>
          <pc:docMk/>
          <pc:sldMk cId="659188821" sldId="2147476366"/>
        </pc:sldMkLst>
      </pc:sldChg>
      <pc:sldChg chg="add">
        <pc:chgData name="Bình Nguyễn Thị" userId="cc7b680b2034ed09" providerId="LiveId" clId="{9F62FBFA-ED90-4375-9936-6A7A04FC5178}" dt="2024-06-06T10:16:29.131" v="0"/>
        <pc:sldMkLst>
          <pc:docMk/>
          <pc:sldMk cId="857726339" sldId="2147476369"/>
        </pc:sldMkLst>
      </pc:sldChg>
      <pc:sldChg chg="add">
        <pc:chgData name="Bình Nguyễn Thị" userId="cc7b680b2034ed09" providerId="LiveId" clId="{9F62FBFA-ED90-4375-9936-6A7A04FC5178}" dt="2024-06-06T10:16:29.131" v="0"/>
        <pc:sldMkLst>
          <pc:docMk/>
          <pc:sldMk cId="3595030865" sldId="2147476370"/>
        </pc:sldMkLst>
      </pc:sldChg>
      <pc:sldChg chg="add">
        <pc:chgData name="Bình Nguyễn Thị" userId="cc7b680b2034ed09" providerId="LiveId" clId="{9F62FBFA-ED90-4375-9936-6A7A04FC5178}" dt="2024-06-06T10:16:29.131" v="0"/>
        <pc:sldMkLst>
          <pc:docMk/>
          <pc:sldMk cId="3761724987" sldId="2147476371"/>
        </pc:sldMkLst>
      </pc:sldChg>
      <pc:sldChg chg="add">
        <pc:chgData name="Bình Nguyễn Thị" userId="cc7b680b2034ed09" providerId="LiveId" clId="{9F62FBFA-ED90-4375-9936-6A7A04FC5178}" dt="2024-06-06T10:16:29.131" v="0"/>
        <pc:sldMkLst>
          <pc:docMk/>
          <pc:sldMk cId="3072102653" sldId="2147476372"/>
        </pc:sldMkLst>
      </pc:sldChg>
      <pc:sldChg chg="modSp add mod">
        <pc:chgData name="Bình Nguyễn Thị" userId="cc7b680b2034ed09" providerId="LiveId" clId="{9F62FBFA-ED90-4375-9936-6A7A04FC5178}" dt="2024-06-06T10:24:57.131" v="38" actId="21"/>
        <pc:sldMkLst>
          <pc:docMk/>
          <pc:sldMk cId="3041575559" sldId="2147476373"/>
        </pc:sldMkLst>
        <pc:graphicFrameChg chg="mod modGraphic">
          <ac:chgData name="Bình Nguyễn Thị" userId="cc7b680b2034ed09" providerId="LiveId" clId="{9F62FBFA-ED90-4375-9936-6A7A04FC5178}" dt="2024-06-06T10:24:57.131" v="38" actId="21"/>
          <ac:graphicFrameMkLst>
            <pc:docMk/>
            <pc:sldMk cId="3041575559" sldId="2147476373"/>
            <ac:graphicFrameMk id="2" creationId="{C361629D-CC18-D93C-04F1-3F69E7E2DFE1}"/>
          </ac:graphicFrameMkLst>
        </pc:graphicFrameChg>
      </pc:sldChg>
      <pc:sldChg chg="add">
        <pc:chgData name="Bình Nguyễn Thị" userId="cc7b680b2034ed09" providerId="LiveId" clId="{9F62FBFA-ED90-4375-9936-6A7A04FC5178}" dt="2024-06-06T10:16:29.131" v="0"/>
        <pc:sldMkLst>
          <pc:docMk/>
          <pc:sldMk cId="4021426138" sldId="2147476374"/>
        </pc:sldMkLst>
      </pc:sldChg>
      <pc:sldChg chg="add">
        <pc:chgData name="Bình Nguyễn Thị" userId="cc7b680b2034ed09" providerId="LiveId" clId="{9F62FBFA-ED90-4375-9936-6A7A04FC5178}" dt="2024-06-06T10:16:29.131" v="0"/>
        <pc:sldMkLst>
          <pc:docMk/>
          <pc:sldMk cId="1783013792" sldId="2147476375"/>
        </pc:sldMkLst>
      </pc:sldChg>
      <pc:sldChg chg="add">
        <pc:chgData name="Bình Nguyễn Thị" userId="cc7b680b2034ed09" providerId="LiveId" clId="{9F62FBFA-ED90-4375-9936-6A7A04FC5178}" dt="2024-06-06T10:16:29.131" v="0"/>
        <pc:sldMkLst>
          <pc:docMk/>
          <pc:sldMk cId="1975668422" sldId="2147476376"/>
        </pc:sldMkLst>
      </pc:sldChg>
      <pc:sldChg chg="add">
        <pc:chgData name="Bình Nguyễn Thị" userId="cc7b680b2034ed09" providerId="LiveId" clId="{9F62FBFA-ED90-4375-9936-6A7A04FC5178}" dt="2024-06-06T10:16:29.131" v="0"/>
        <pc:sldMkLst>
          <pc:docMk/>
          <pc:sldMk cId="2977462942" sldId="2147476377"/>
        </pc:sldMkLst>
      </pc:sldChg>
      <pc:sldChg chg="add">
        <pc:chgData name="Bình Nguyễn Thị" userId="cc7b680b2034ed09" providerId="LiveId" clId="{9F62FBFA-ED90-4375-9936-6A7A04FC5178}" dt="2024-06-06T10:16:29.131" v="0"/>
        <pc:sldMkLst>
          <pc:docMk/>
          <pc:sldMk cId="1566083378" sldId="2147476378"/>
        </pc:sldMkLst>
      </pc:sldChg>
      <pc:sldChg chg="addSp delSp modSp add mod">
        <pc:chgData name="Bình Nguyễn Thị" userId="cc7b680b2034ed09" providerId="LiveId" clId="{9F62FBFA-ED90-4375-9936-6A7A04FC5178}" dt="2024-06-06T10:44:55.584" v="513" actId="2711"/>
        <pc:sldMkLst>
          <pc:docMk/>
          <pc:sldMk cId="742878453" sldId="2147476379"/>
        </pc:sldMkLst>
        <pc:spChg chg="mod">
          <ac:chgData name="Bình Nguyễn Thị" userId="cc7b680b2034ed09" providerId="LiveId" clId="{9F62FBFA-ED90-4375-9936-6A7A04FC5178}" dt="2024-06-06T10:44:55.584" v="513" actId="2711"/>
          <ac:spMkLst>
            <pc:docMk/>
            <pc:sldMk cId="742878453" sldId="2147476379"/>
            <ac:spMk id="2" creationId="{80B010A5-BE7C-125F-5306-6787FBC54788}"/>
          </ac:spMkLst>
        </pc:spChg>
        <pc:spChg chg="add del mod">
          <ac:chgData name="Bình Nguyễn Thị" userId="cc7b680b2034ed09" providerId="LiveId" clId="{9F62FBFA-ED90-4375-9936-6A7A04FC5178}" dt="2024-06-06T10:41:35.998" v="304" actId="478"/>
          <ac:spMkLst>
            <pc:docMk/>
            <pc:sldMk cId="742878453" sldId="2147476379"/>
            <ac:spMk id="5" creationId="{62A3A2E0-788E-60BD-97B8-4DC1926607A8}"/>
          </ac:spMkLst>
        </pc:spChg>
        <pc:graphicFrameChg chg="del">
          <ac:chgData name="Bình Nguyễn Thị" userId="cc7b680b2034ed09" providerId="LiveId" clId="{9F62FBFA-ED90-4375-9936-6A7A04FC5178}" dt="2024-06-06T10:32:04.058" v="40" actId="478"/>
          <ac:graphicFrameMkLst>
            <pc:docMk/>
            <pc:sldMk cId="742878453" sldId="2147476379"/>
            <ac:graphicFrameMk id="3" creationId="{AC50B9E8-9F8A-748E-E089-8C267AD34C30}"/>
          </ac:graphicFrameMkLst>
        </pc:graphicFrameChg>
      </pc:sldChg>
    </pc:docChg>
  </pc:docChgLst>
  <pc:docChgLst>
    <pc:chgData name="Tường SKHĐT" userId="ab9568c39a88b08a" providerId="LiveId" clId="{F1436A85-A06C-4425-9451-314869ECACDE}"/>
    <pc:docChg chg="undo custSel addSld delSld modSld">
      <pc:chgData name="Tường SKHĐT" userId="ab9568c39a88b08a" providerId="LiveId" clId="{F1436A85-A06C-4425-9451-314869ECACDE}" dt="2024-06-06T10:16:39.199" v="2150" actId="20577"/>
      <pc:docMkLst>
        <pc:docMk/>
      </pc:docMkLst>
      <pc:sldChg chg="modSp mod modAnim">
        <pc:chgData name="Tường SKHĐT" userId="ab9568c39a88b08a" providerId="LiveId" clId="{F1436A85-A06C-4425-9451-314869ECACDE}" dt="2024-06-06T10:12:31.175" v="2120" actId="403"/>
        <pc:sldMkLst>
          <pc:docMk/>
          <pc:sldMk cId="3397864268" sldId="2147473590"/>
        </pc:sldMkLst>
        <pc:spChg chg="mod">
          <ac:chgData name="Tường SKHĐT" userId="ab9568c39a88b08a" providerId="LiveId" clId="{F1436A85-A06C-4425-9451-314869ECACDE}" dt="2024-06-06T09:22:00.988" v="426" actId="20577"/>
          <ac:spMkLst>
            <pc:docMk/>
            <pc:sldMk cId="3397864268" sldId="2147473590"/>
            <ac:spMk id="2" creationId="{3C05F405-77A8-295C-5EC2-552D05A0E53C}"/>
          </ac:spMkLst>
        </pc:spChg>
        <pc:spChg chg="mod">
          <ac:chgData name="Tường SKHĐT" userId="ab9568c39a88b08a" providerId="LiveId" clId="{F1436A85-A06C-4425-9451-314869ECACDE}" dt="2024-06-06T10:12:31.175" v="2120" actId="403"/>
          <ac:spMkLst>
            <pc:docMk/>
            <pc:sldMk cId="3397864268" sldId="2147473590"/>
            <ac:spMk id="10" creationId="{8124D21E-909E-1450-16D0-117CABF0D840}"/>
          </ac:spMkLst>
        </pc:spChg>
      </pc:sldChg>
      <pc:sldChg chg="modSp mod">
        <pc:chgData name="Tường SKHĐT" userId="ab9568c39a88b08a" providerId="LiveId" clId="{F1436A85-A06C-4425-9451-314869ECACDE}" dt="2024-06-06T09:51:39.877" v="1483" actId="20577"/>
        <pc:sldMkLst>
          <pc:docMk/>
          <pc:sldMk cId="2148431958" sldId="2147473749"/>
        </pc:sldMkLst>
        <pc:graphicFrameChg chg="mod modGraphic">
          <ac:chgData name="Tường SKHĐT" userId="ab9568c39a88b08a" providerId="LiveId" clId="{F1436A85-A06C-4425-9451-314869ECACDE}" dt="2024-06-06T09:51:39.877" v="1483" actId="20577"/>
          <ac:graphicFrameMkLst>
            <pc:docMk/>
            <pc:sldMk cId="2148431958" sldId="2147473749"/>
            <ac:graphicFrameMk id="8" creationId="{B5E5335D-2EED-82AF-3A59-FAE8BB94EAE1}"/>
          </ac:graphicFrameMkLst>
        </pc:graphicFrameChg>
      </pc:sldChg>
      <pc:sldChg chg="modSp mod">
        <pc:chgData name="Tường SKHĐT" userId="ab9568c39a88b08a" providerId="LiveId" clId="{F1436A85-A06C-4425-9451-314869ECACDE}" dt="2024-06-06T09:49:51.636" v="1469" actId="404"/>
        <pc:sldMkLst>
          <pc:docMk/>
          <pc:sldMk cId="1957643202" sldId="2147473838"/>
        </pc:sldMkLst>
        <pc:graphicFrameChg chg="modGraphic">
          <ac:chgData name="Tường SKHĐT" userId="ab9568c39a88b08a" providerId="LiveId" clId="{F1436A85-A06C-4425-9451-314869ECACDE}" dt="2024-06-06T09:49:51.636" v="1469" actId="404"/>
          <ac:graphicFrameMkLst>
            <pc:docMk/>
            <pc:sldMk cId="1957643202" sldId="2147473838"/>
            <ac:graphicFrameMk id="3" creationId="{E8D888CF-4471-5BDD-6979-3419CB6F8D4F}"/>
          </ac:graphicFrameMkLst>
        </pc:graphicFrameChg>
      </pc:sldChg>
      <pc:sldChg chg="modSp mod">
        <pc:chgData name="Tường SKHĐT" userId="ab9568c39a88b08a" providerId="LiveId" clId="{F1436A85-A06C-4425-9451-314869ECACDE}" dt="2024-06-06T10:15:01.239" v="2129" actId="404"/>
        <pc:sldMkLst>
          <pc:docMk/>
          <pc:sldMk cId="3676880401" sldId="2147473856"/>
        </pc:sldMkLst>
        <pc:graphicFrameChg chg="mod modGraphic">
          <ac:chgData name="Tường SKHĐT" userId="ab9568c39a88b08a" providerId="LiveId" clId="{F1436A85-A06C-4425-9451-314869ECACDE}" dt="2024-06-06T10:15:01.239" v="2129" actId="404"/>
          <ac:graphicFrameMkLst>
            <pc:docMk/>
            <pc:sldMk cId="3676880401" sldId="2147473856"/>
            <ac:graphicFrameMk id="3" creationId="{147BBE17-B93F-B514-0556-659B112B05EE}"/>
          </ac:graphicFrameMkLst>
        </pc:graphicFrameChg>
      </pc:sldChg>
      <pc:sldChg chg="modSp del mod">
        <pc:chgData name="Tường SKHĐT" userId="ab9568c39a88b08a" providerId="LiveId" clId="{F1436A85-A06C-4425-9451-314869ECACDE}" dt="2024-06-06T09:20:44.471" v="380" actId="2696"/>
        <pc:sldMkLst>
          <pc:docMk/>
          <pc:sldMk cId="2464111991" sldId="2147473931"/>
        </pc:sldMkLst>
        <pc:spChg chg="mod">
          <ac:chgData name="Tường SKHĐT" userId="ab9568c39a88b08a" providerId="LiveId" clId="{F1436A85-A06C-4425-9451-314869ECACDE}" dt="2024-06-06T09:18:43.451" v="375" actId="1076"/>
          <ac:spMkLst>
            <pc:docMk/>
            <pc:sldMk cId="2464111991" sldId="2147473931"/>
            <ac:spMk id="2" creationId="{7E85904C-0816-BCFE-A790-528F626BBCB7}"/>
          </ac:spMkLst>
        </pc:spChg>
        <pc:graphicFrameChg chg="mod modGraphic">
          <ac:chgData name="Tường SKHĐT" userId="ab9568c39a88b08a" providerId="LiveId" clId="{F1436A85-A06C-4425-9451-314869ECACDE}" dt="2024-06-06T09:19:24.959" v="378" actId="20577"/>
          <ac:graphicFrameMkLst>
            <pc:docMk/>
            <pc:sldMk cId="2464111991" sldId="2147473931"/>
            <ac:graphicFrameMk id="10" creationId="{83C0D92A-467E-3F41-0043-586F35EFB2C8}"/>
          </ac:graphicFrameMkLst>
        </pc:graphicFrameChg>
      </pc:sldChg>
      <pc:sldChg chg="modSp mod">
        <pc:chgData name="Tường SKHĐT" userId="ab9568c39a88b08a" providerId="LiveId" clId="{F1436A85-A06C-4425-9451-314869ECACDE}" dt="2024-06-06T09:57:55.109" v="1668" actId="1076"/>
        <pc:sldMkLst>
          <pc:docMk/>
          <pc:sldMk cId="2446367148" sldId="2147476279"/>
        </pc:sldMkLst>
        <pc:graphicFrameChg chg="mod modGraphic">
          <ac:chgData name="Tường SKHĐT" userId="ab9568c39a88b08a" providerId="LiveId" clId="{F1436A85-A06C-4425-9451-314869ECACDE}" dt="2024-06-06T09:57:55.109" v="1668" actId="1076"/>
          <ac:graphicFrameMkLst>
            <pc:docMk/>
            <pc:sldMk cId="2446367148" sldId="2147476279"/>
            <ac:graphicFrameMk id="8" creationId="{B5E5335D-2EED-82AF-3A59-FAE8BB94EAE1}"/>
          </ac:graphicFrameMkLst>
        </pc:graphicFrameChg>
      </pc:sldChg>
      <pc:sldChg chg="modSp mod">
        <pc:chgData name="Tường SKHĐT" userId="ab9568c39a88b08a" providerId="LiveId" clId="{F1436A85-A06C-4425-9451-314869ECACDE}" dt="2024-06-06T09:57:25.986" v="1662" actId="404"/>
        <pc:sldMkLst>
          <pc:docMk/>
          <pc:sldMk cId="3671866131" sldId="2147476307"/>
        </pc:sldMkLst>
        <pc:graphicFrameChg chg="mod modGraphic">
          <ac:chgData name="Tường SKHĐT" userId="ab9568c39a88b08a" providerId="LiveId" clId="{F1436A85-A06C-4425-9451-314869ECACDE}" dt="2024-06-06T09:57:25.986" v="1662" actId="404"/>
          <ac:graphicFrameMkLst>
            <pc:docMk/>
            <pc:sldMk cId="3671866131" sldId="2147476307"/>
            <ac:graphicFrameMk id="2" creationId="{FF345DD7-220E-A262-E9B6-916197F59CB8}"/>
          </ac:graphicFrameMkLst>
        </pc:graphicFrameChg>
      </pc:sldChg>
      <pc:sldChg chg="modSp mod">
        <pc:chgData name="Tường SKHĐT" userId="ab9568c39a88b08a" providerId="LiveId" clId="{F1436A85-A06C-4425-9451-314869ECACDE}" dt="2024-06-06T09:56:39.028" v="1644" actId="20577"/>
        <pc:sldMkLst>
          <pc:docMk/>
          <pc:sldMk cId="3507308410" sldId="2147476308"/>
        </pc:sldMkLst>
        <pc:graphicFrameChg chg="modGraphic">
          <ac:chgData name="Tường SKHĐT" userId="ab9568c39a88b08a" providerId="LiveId" clId="{F1436A85-A06C-4425-9451-314869ECACDE}" dt="2024-06-06T09:56:39.028" v="1644" actId="20577"/>
          <ac:graphicFrameMkLst>
            <pc:docMk/>
            <pc:sldMk cId="3507308410" sldId="2147476308"/>
            <ac:graphicFrameMk id="4" creationId="{FFD1CF4A-1FFA-AB94-E6A4-DA7B26E750DA}"/>
          </ac:graphicFrameMkLst>
        </pc:graphicFrameChg>
      </pc:sldChg>
      <pc:sldChg chg="modSp mod">
        <pc:chgData name="Tường SKHĐT" userId="ab9568c39a88b08a" providerId="LiveId" clId="{F1436A85-A06C-4425-9451-314869ECACDE}" dt="2024-06-06T09:57:30.944" v="1663" actId="403"/>
        <pc:sldMkLst>
          <pc:docMk/>
          <pc:sldMk cId="2708796945" sldId="2147476309"/>
        </pc:sldMkLst>
        <pc:graphicFrameChg chg="modGraphic">
          <ac:chgData name="Tường SKHĐT" userId="ab9568c39a88b08a" providerId="LiveId" clId="{F1436A85-A06C-4425-9451-314869ECACDE}" dt="2024-06-06T09:57:30.944" v="1663" actId="403"/>
          <ac:graphicFrameMkLst>
            <pc:docMk/>
            <pc:sldMk cId="2708796945" sldId="2147476309"/>
            <ac:graphicFrameMk id="4" creationId="{8474A63A-CC1C-0E90-E888-D611B8A42D86}"/>
          </ac:graphicFrameMkLst>
        </pc:graphicFrameChg>
      </pc:sldChg>
      <pc:sldChg chg="modSp mod">
        <pc:chgData name="Tường SKHĐT" userId="ab9568c39a88b08a" providerId="LiveId" clId="{F1436A85-A06C-4425-9451-314869ECACDE}" dt="2024-06-06T09:50:43.803" v="1482" actId="120"/>
        <pc:sldMkLst>
          <pc:docMk/>
          <pc:sldMk cId="2103619683" sldId="2147476314"/>
        </pc:sldMkLst>
        <pc:graphicFrameChg chg="mod modGraphic">
          <ac:chgData name="Tường SKHĐT" userId="ab9568c39a88b08a" providerId="LiveId" clId="{F1436A85-A06C-4425-9451-314869ECACDE}" dt="2024-06-06T09:50:43.803" v="1482" actId="120"/>
          <ac:graphicFrameMkLst>
            <pc:docMk/>
            <pc:sldMk cId="2103619683" sldId="2147476314"/>
            <ac:graphicFrameMk id="3" creationId="{4484016F-92DD-8857-BC49-3681A286032B}"/>
          </ac:graphicFrameMkLst>
        </pc:graphicFrameChg>
      </pc:sldChg>
      <pc:sldChg chg="modSp mod">
        <pc:chgData name="Tường SKHĐT" userId="ab9568c39a88b08a" providerId="LiveId" clId="{F1436A85-A06C-4425-9451-314869ECACDE}" dt="2024-06-06T09:12:29.840" v="53" actId="207"/>
        <pc:sldMkLst>
          <pc:docMk/>
          <pc:sldMk cId="3852474045" sldId="2147476326"/>
        </pc:sldMkLst>
        <pc:graphicFrameChg chg="modGraphic">
          <ac:chgData name="Tường SKHĐT" userId="ab9568c39a88b08a" providerId="LiveId" clId="{F1436A85-A06C-4425-9451-314869ECACDE}" dt="2024-06-06T09:12:29.840" v="53" actId="207"/>
          <ac:graphicFrameMkLst>
            <pc:docMk/>
            <pc:sldMk cId="3852474045" sldId="2147476326"/>
            <ac:graphicFrameMk id="2" creationId="{74B1E4D7-B7B7-4B5E-0FF4-D10404E8E288}"/>
          </ac:graphicFrameMkLst>
        </pc:graphicFrameChg>
      </pc:sldChg>
      <pc:sldChg chg="modSp mod">
        <pc:chgData name="Tường SKHĐT" userId="ab9568c39a88b08a" providerId="LiveId" clId="{F1436A85-A06C-4425-9451-314869ECACDE}" dt="2024-06-06T09:48:30.757" v="1444" actId="20577"/>
        <pc:sldMkLst>
          <pc:docMk/>
          <pc:sldMk cId="3378022959" sldId="2147476329"/>
        </pc:sldMkLst>
        <pc:graphicFrameChg chg="modGraphic">
          <ac:chgData name="Tường SKHĐT" userId="ab9568c39a88b08a" providerId="LiveId" clId="{F1436A85-A06C-4425-9451-314869ECACDE}" dt="2024-06-06T09:48:30.757" v="1444" actId="20577"/>
          <ac:graphicFrameMkLst>
            <pc:docMk/>
            <pc:sldMk cId="3378022959" sldId="2147476329"/>
            <ac:graphicFrameMk id="2" creationId="{E9717002-8950-D014-900D-3B8233D4C79C}"/>
          </ac:graphicFrameMkLst>
        </pc:graphicFrameChg>
      </pc:sldChg>
      <pc:sldChg chg="modSp mod">
        <pc:chgData name="Tường SKHĐT" userId="ab9568c39a88b08a" providerId="LiveId" clId="{F1436A85-A06C-4425-9451-314869ECACDE}" dt="2024-06-06T09:53:59.547" v="1522" actId="1076"/>
        <pc:sldMkLst>
          <pc:docMk/>
          <pc:sldMk cId="423907985" sldId="2147476330"/>
        </pc:sldMkLst>
        <pc:graphicFrameChg chg="mod modGraphic">
          <ac:chgData name="Tường SKHĐT" userId="ab9568c39a88b08a" providerId="LiveId" clId="{F1436A85-A06C-4425-9451-314869ECACDE}" dt="2024-06-06T09:53:59.547" v="1522" actId="1076"/>
          <ac:graphicFrameMkLst>
            <pc:docMk/>
            <pc:sldMk cId="423907985" sldId="2147476330"/>
            <ac:graphicFrameMk id="5" creationId="{FCD81441-6287-7131-06BD-FC7F3E7BEDCF}"/>
          </ac:graphicFrameMkLst>
        </pc:graphicFrameChg>
        <pc:graphicFrameChg chg="mod modGraphic">
          <ac:chgData name="Tường SKHĐT" userId="ab9568c39a88b08a" providerId="LiveId" clId="{F1436A85-A06C-4425-9451-314869ECACDE}" dt="2024-06-06T09:53:57.162" v="1521" actId="1076"/>
          <ac:graphicFrameMkLst>
            <pc:docMk/>
            <pc:sldMk cId="423907985" sldId="2147476330"/>
            <ac:graphicFrameMk id="6" creationId="{EC08DEE4-3098-93BC-55B7-C174729470AF}"/>
          </ac:graphicFrameMkLst>
        </pc:graphicFrameChg>
      </pc:sldChg>
      <pc:sldChg chg="addSp delSp modSp mod">
        <pc:chgData name="Tường SKHĐT" userId="ab9568c39a88b08a" providerId="LiveId" clId="{F1436A85-A06C-4425-9451-314869ECACDE}" dt="2024-06-06T10:16:39.199" v="2150" actId="20577"/>
        <pc:sldMkLst>
          <pc:docMk/>
          <pc:sldMk cId="1453076751" sldId="2147476333"/>
        </pc:sldMkLst>
        <pc:graphicFrameChg chg="mod modGraphic">
          <ac:chgData name="Tường SKHĐT" userId="ab9568c39a88b08a" providerId="LiveId" clId="{F1436A85-A06C-4425-9451-314869ECACDE}" dt="2024-06-06T10:16:39.199" v="2150" actId="20577"/>
          <ac:graphicFrameMkLst>
            <pc:docMk/>
            <pc:sldMk cId="1453076751" sldId="2147476333"/>
            <ac:graphicFrameMk id="2" creationId="{207C86B0-DBF4-FD20-221B-BD96FD50EA79}"/>
          </ac:graphicFrameMkLst>
        </pc:graphicFrameChg>
        <pc:picChg chg="del">
          <ac:chgData name="Tường SKHĐT" userId="ab9568c39a88b08a" providerId="LiveId" clId="{F1436A85-A06C-4425-9451-314869ECACDE}" dt="2024-06-06T09:11:19.576" v="42" actId="21"/>
          <ac:picMkLst>
            <pc:docMk/>
            <pc:sldMk cId="1453076751" sldId="2147476333"/>
            <ac:picMk id="4" creationId="{63722903-EBA2-60FB-CBC8-B50A54BB4F87}"/>
          </ac:picMkLst>
        </pc:picChg>
        <pc:picChg chg="add mod">
          <ac:chgData name="Tường SKHĐT" userId="ab9568c39a88b08a" providerId="LiveId" clId="{F1436A85-A06C-4425-9451-314869ECACDE}" dt="2024-06-06T09:11:53.450" v="50" actId="14100"/>
          <ac:picMkLst>
            <pc:docMk/>
            <pc:sldMk cId="1453076751" sldId="2147476333"/>
            <ac:picMk id="5" creationId="{B8CFF9BA-08F6-C692-EFBB-10C3CEF0DB90}"/>
          </ac:picMkLst>
        </pc:picChg>
        <pc:picChg chg="del">
          <ac:chgData name="Tường SKHĐT" userId="ab9568c39a88b08a" providerId="LiveId" clId="{F1436A85-A06C-4425-9451-314869ECACDE}" dt="2024-06-06T09:11:50.131" v="48" actId="21"/>
          <ac:picMkLst>
            <pc:docMk/>
            <pc:sldMk cId="1453076751" sldId="2147476333"/>
            <ac:picMk id="6" creationId="{45CD76DB-7D15-2C61-77AC-AA74C6CC6943}"/>
          </ac:picMkLst>
        </pc:picChg>
      </pc:sldChg>
      <pc:sldChg chg="modSp mod">
        <pc:chgData name="Tường SKHĐT" userId="ab9568c39a88b08a" providerId="LiveId" clId="{F1436A85-A06C-4425-9451-314869ECACDE}" dt="2024-06-06T09:52:52.922" v="1492" actId="20577"/>
        <pc:sldMkLst>
          <pc:docMk/>
          <pc:sldMk cId="3998300180" sldId="2147476335"/>
        </pc:sldMkLst>
        <pc:graphicFrameChg chg="modGraphic">
          <ac:chgData name="Tường SKHĐT" userId="ab9568c39a88b08a" providerId="LiveId" clId="{F1436A85-A06C-4425-9451-314869ECACDE}" dt="2024-06-06T09:52:52.922" v="1492" actId="20577"/>
          <ac:graphicFrameMkLst>
            <pc:docMk/>
            <pc:sldMk cId="3998300180" sldId="2147476335"/>
            <ac:graphicFrameMk id="8" creationId="{B5E5335D-2EED-82AF-3A59-FAE8BB94EAE1}"/>
          </ac:graphicFrameMkLst>
        </pc:graphicFrameChg>
      </pc:sldChg>
      <pc:sldChg chg="delSp modSp mod">
        <pc:chgData name="Tường SKHĐT" userId="ab9568c39a88b08a" providerId="LiveId" clId="{F1436A85-A06C-4425-9451-314869ECACDE}" dt="2024-06-06T09:47:16.675" v="1428" actId="20577"/>
        <pc:sldMkLst>
          <pc:docMk/>
          <pc:sldMk cId="3655630329" sldId="2147476337"/>
        </pc:sldMkLst>
        <pc:spChg chg="mod">
          <ac:chgData name="Tường SKHĐT" userId="ab9568c39a88b08a" providerId="LiveId" clId="{F1436A85-A06C-4425-9451-314869ECACDE}" dt="2024-06-06T09:47:16.675" v="1428" actId="20577"/>
          <ac:spMkLst>
            <pc:docMk/>
            <pc:sldMk cId="3655630329" sldId="2147476337"/>
            <ac:spMk id="3" creationId="{B0E1E633-D255-1218-5C50-869F2AB0F13A}"/>
          </ac:spMkLst>
        </pc:spChg>
        <pc:picChg chg="del">
          <ac:chgData name="Tường SKHĐT" userId="ab9568c39a88b08a" providerId="LiveId" clId="{F1436A85-A06C-4425-9451-314869ECACDE}" dt="2024-06-06T09:37:50.915" v="833" actId="21"/>
          <ac:picMkLst>
            <pc:docMk/>
            <pc:sldMk cId="3655630329" sldId="2147476337"/>
            <ac:picMk id="2" creationId="{186E7AAF-81A4-4387-CD9A-E83A7AB00022}"/>
          </ac:picMkLst>
        </pc:picChg>
        <pc:picChg chg="del">
          <ac:chgData name="Tường SKHĐT" userId="ab9568c39a88b08a" providerId="LiveId" clId="{F1436A85-A06C-4425-9451-314869ECACDE}" dt="2024-06-06T09:37:52.705" v="834" actId="21"/>
          <ac:picMkLst>
            <pc:docMk/>
            <pc:sldMk cId="3655630329" sldId="2147476337"/>
            <ac:picMk id="6" creationId="{0BE24DB1-1BA6-9892-B2AD-F02A86DE788C}"/>
          </ac:picMkLst>
        </pc:picChg>
      </pc:sldChg>
      <pc:sldChg chg="modSp">
        <pc:chgData name="Tường SKHĐT" userId="ab9568c39a88b08a" providerId="LiveId" clId="{F1436A85-A06C-4425-9451-314869ECACDE}" dt="2024-06-06T09:56:02.682" v="1638" actId="20577"/>
        <pc:sldMkLst>
          <pc:docMk/>
          <pc:sldMk cId="1520649457" sldId="2147476339"/>
        </pc:sldMkLst>
        <pc:graphicFrameChg chg="mod">
          <ac:chgData name="Tường SKHĐT" userId="ab9568c39a88b08a" providerId="LiveId" clId="{F1436A85-A06C-4425-9451-314869ECACDE}" dt="2024-06-06T09:56:02.682" v="1638" actId="20577"/>
          <ac:graphicFrameMkLst>
            <pc:docMk/>
            <pc:sldMk cId="1520649457" sldId="2147476339"/>
            <ac:graphicFrameMk id="2" creationId="{E51302D5-F56B-B44A-4B39-242555EDA128}"/>
          </ac:graphicFrameMkLst>
        </pc:graphicFrameChg>
      </pc:sldChg>
      <pc:sldChg chg="modSp add mod">
        <pc:chgData name="Tường SKHĐT" userId="ab9568c39a88b08a" providerId="LiveId" clId="{F1436A85-A06C-4425-9451-314869ECACDE}" dt="2024-06-06T10:07:23.806" v="2065" actId="20577"/>
        <pc:sldMkLst>
          <pc:docMk/>
          <pc:sldMk cId="3835396376" sldId="2147476368"/>
        </pc:sldMkLst>
        <pc:spChg chg="mod">
          <ac:chgData name="Tường SKHĐT" userId="ab9568c39a88b08a" providerId="LiveId" clId="{F1436A85-A06C-4425-9451-314869ECACDE}" dt="2024-06-06T09:21:54.307" v="412" actId="403"/>
          <ac:spMkLst>
            <pc:docMk/>
            <pc:sldMk cId="3835396376" sldId="2147476368"/>
            <ac:spMk id="2" creationId="{7E85904C-0816-BCFE-A790-528F626BBCB7}"/>
          </ac:spMkLst>
        </pc:spChg>
        <pc:graphicFrameChg chg="mod modGraphic">
          <ac:chgData name="Tường SKHĐT" userId="ab9568c39a88b08a" providerId="LiveId" clId="{F1436A85-A06C-4425-9451-314869ECACDE}" dt="2024-06-06T10:07:23.806" v="2065" actId="20577"/>
          <ac:graphicFrameMkLst>
            <pc:docMk/>
            <pc:sldMk cId="3835396376" sldId="2147476368"/>
            <ac:graphicFrameMk id="10" creationId="{83C0D92A-467E-3F41-0043-586F35EFB2C8}"/>
          </ac:graphicFrameMkLst>
        </pc:graphicFrameChg>
      </pc:sldChg>
    </pc:docChg>
  </pc:docChgLst>
  <pc:docChgLst>
    <pc:chgData name="Tường SKHĐT" userId="ab9568c39a88b08a" providerId="LiveId" clId="{6B6D0014-E7B5-449D-B56A-2B51C7353E4D}"/>
    <pc:docChg chg="undo custSel addSld delSld modSld">
      <pc:chgData name="Tường SKHĐT" userId="ab9568c39a88b08a" providerId="LiveId" clId="{6B6D0014-E7B5-449D-B56A-2B51C7353E4D}" dt="2024-04-01T09:10:47.315" v="478" actId="20577"/>
      <pc:docMkLst>
        <pc:docMk/>
      </pc:docMkLst>
      <pc:sldChg chg="modSp mod">
        <pc:chgData name="Tường SKHĐT" userId="ab9568c39a88b08a" providerId="LiveId" clId="{6B6D0014-E7B5-449D-B56A-2B51C7353E4D}" dt="2024-04-01T07:27:49.440" v="73" actId="20577"/>
        <pc:sldMkLst>
          <pc:docMk/>
          <pc:sldMk cId="1957643202" sldId="2147473838"/>
        </pc:sldMkLst>
        <pc:spChg chg="mod">
          <ac:chgData name="Tường SKHĐT" userId="ab9568c39a88b08a" providerId="LiveId" clId="{6B6D0014-E7B5-449D-B56A-2B51C7353E4D}" dt="2024-04-01T07:18:27.834" v="24" actId="404"/>
          <ac:spMkLst>
            <pc:docMk/>
            <pc:sldMk cId="1957643202" sldId="2147473838"/>
            <ac:spMk id="3" creationId="{41F7B89A-950B-BCEA-7B34-24C31F06EEAE}"/>
          </ac:spMkLst>
        </pc:spChg>
        <pc:spChg chg="mod">
          <ac:chgData name="Tường SKHĐT" userId="ab9568c39a88b08a" providerId="LiveId" clId="{6B6D0014-E7B5-449D-B56A-2B51C7353E4D}" dt="2024-04-01T07:18:30.364" v="25" actId="1076"/>
          <ac:spMkLst>
            <pc:docMk/>
            <pc:sldMk cId="1957643202" sldId="2147473838"/>
            <ac:spMk id="4" creationId="{F2F47907-BFA6-9C9C-7410-0773243570E0}"/>
          </ac:spMkLst>
        </pc:spChg>
        <pc:spChg chg="mod">
          <ac:chgData name="Tường SKHĐT" userId="ab9568c39a88b08a" providerId="LiveId" clId="{6B6D0014-E7B5-449D-B56A-2B51C7353E4D}" dt="2024-04-01T07:18:31.913" v="26" actId="1076"/>
          <ac:spMkLst>
            <pc:docMk/>
            <pc:sldMk cId="1957643202" sldId="2147473838"/>
            <ac:spMk id="5" creationId="{85B0C6AB-4906-5932-12D4-5FAF7DC72C97}"/>
          </ac:spMkLst>
        </pc:spChg>
        <pc:graphicFrameChg chg="mod modGraphic">
          <ac:chgData name="Tường SKHĐT" userId="ab9568c39a88b08a" providerId="LiveId" clId="{6B6D0014-E7B5-449D-B56A-2B51C7353E4D}" dt="2024-04-01T07:27:49.440" v="7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6B6D0014-E7B5-449D-B56A-2B51C7353E4D}" dt="2024-04-01T09:10:47.315" v="478" actId="20577"/>
        <pc:sldMkLst>
          <pc:docMk/>
          <pc:sldMk cId="3676880401" sldId="2147473856"/>
        </pc:sldMkLst>
        <pc:graphicFrameChg chg="modGraphic">
          <ac:chgData name="Tường SKHĐT" userId="ab9568c39a88b08a" providerId="LiveId" clId="{6B6D0014-E7B5-449D-B56A-2B51C7353E4D}" dt="2024-04-01T09:10:47.315" v="478" actId="20577"/>
          <ac:graphicFrameMkLst>
            <pc:docMk/>
            <pc:sldMk cId="3676880401" sldId="2147473856"/>
            <ac:graphicFrameMk id="3" creationId="{1C5C5909-6606-03AA-AE81-EE14E4F8E5F1}"/>
          </ac:graphicFrameMkLst>
        </pc:graphicFrameChg>
      </pc:sldChg>
      <pc:sldChg chg="modSp mod">
        <pc:chgData name="Tường SKHĐT" userId="ab9568c39a88b08a" providerId="LiveId" clId="{6B6D0014-E7B5-449D-B56A-2B51C7353E4D}" dt="2024-04-01T08:51:44.399" v="460" actId="20577"/>
        <pc:sldMkLst>
          <pc:docMk/>
          <pc:sldMk cId="1717178828" sldId="2147474062"/>
        </pc:sldMkLst>
        <pc:spChg chg="mod">
          <ac:chgData name="Tường SKHĐT" userId="ab9568c39a88b08a" providerId="LiveId" clId="{6B6D0014-E7B5-449D-B56A-2B51C7353E4D}" dt="2024-04-01T08:51:44.399" v="460" actId="20577"/>
          <ac:spMkLst>
            <pc:docMk/>
            <pc:sldMk cId="1717178828" sldId="2147474062"/>
            <ac:spMk id="5" creationId="{2D7B1C94-3144-9F41-1D7D-28462A49E0A1}"/>
          </ac:spMkLst>
        </pc:spChg>
      </pc:sldChg>
      <pc:sldChg chg="delSp modSp mod">
        <pc:chgData name="Tường SKHĐT" userId="ab9568c39a88b08a" providerId="LiveId" clId="{6B6D0014-E7B5-449D-B56A-2B51C7353E4D}" dt="2024-04-01T08:52:56.360" v="464" actId="6549"/>
        <pc:sldMkLst>
          <pc:docMk/>
          <pc:sldMk cId="1148494934" sldId="2147476289"/>
        </pc:sldMkLst>
        <pc:spChg chg="mod">
          <ac:chgData name="Tường SKHĐT" userId="ab9568c39a88b08a" providerId="LiveId" clId="{6B6D0014-E7B5-449D-B56A-2B51C7353E4D}" dt="2024-04-01T08:01:36.119" v="239" actId="20577"/>
          <ac:spMkLst>
            <pc:docMk/>
            <pc:sldMk cId="1148494934" sldId="2147476289"/>
            <ac:spMk id="5" creationId="{85B0C6AB-4906-5932-12D4-5FAF7DC72C97}"/>
          </ac:spMkLst>
        </pc:spChg>
        <pc:graphicFrameChg chg="mod modGraphic">
          <ac:chgData name="Tường SKHĐT" userId="ab9568c39a88b08a" providerId="LiveId" clId="{6B6D0014-E7B5-449D-B56A-2B51C7353E4D}" dt="2024-04-01T08:52:56.360" v="464" actId="6549"/>
          <ac:graphicFrameMkLst>
            <pc:docMk/>
            <pc:sldMk cId="1148494934" sldId="2147476289"/>
            <ac:graphicFrameMk id="2" creationId="{B15D49F8-01C0-E20F-00C3-B0A6CB7B8BF0}"/>
          </ac:graphicFrameMkLst>
        </pc:graphicFrameChg>
        <pc:graphicFrameChg chg="del modGraphic">
          <ac:chgData name="Tường SKHĐT" userId="ab9568c39a88b08a" providerId="LiveId" clId="{6B6D0014-E7B5-449D-B56A-2B51C7353E4D}" dt="2024-04-01T08:26:19.518" v="276" actId="21"/>
          <ac:graphicFrameMkLst>
            <pc:docMk/>
            <pc:sldMk cId="1148494934" sldId="2147476289"/>
            <ac:graphicFrameMk id="3" creationId="{769088AA-21D0-4CE2-08BB-C8A4B92A81F2}"/>
          </ac:graphicFrameMkLst>
        </pc:graphicFrameChg>
      </pc:sldChg>
      <pc:sldChg chg="modSp mod">
        <pc:chgData name="Tường SKHĐT" userId="ab9568c39a88b08a" providerId="LiveId" clId="{6B6D0014-E7B5-449D-B56A-2B51C7353E4D}" dt="2024-04-01T09:09:07.388" v="466" actId="20577"/>
        <pc:sldMkLst>
          <pc:docMk/>
          <pc:sldMk cId="688313979" sldId="2147476290"/>
        </pc:sldMkLst>
        <pc:spChg chg="mod">
          <ac:chgData name="Tường SKHĐT" userId="ab9568c39a88b08a" providerId="LiveId" clId="{6B6D0014-E7B5-449D-B56A-2B51C7353E4D}" dt="2024-04-01T08:01:43.249" v="243" actId="20577"/>
          <ac:spMkLst>
            <pc:docMk/>
            <pc:sldMk cId="688313979" sldId="2147476290"/>
            <ac:spMk id="5" creationId="{85B0C6AB-4906-5932-12D4-5FAF7DC72C97}"/>
          </ac:spMkLst>
        </pc:spChg>
        <pc:graphicFrameChg chg="modGraphic">
          <ac:chgData name="Tường SKHĐT" userId="ab9568c39a88b08a" providerId="LiveId" clId="{6B6D0014-E7B5-449D-B56A-2B51C7353E4D}" dt="2024-04-01T09:09:07.388" v="466" actId="20577"/>
          <ac:graphicFrameMkLst>
            <pc:docMk/>
            <pc:sldMk cId="688313979" sldId="2147476290"/>
            <ac:graphicFrameMk id="3" creationId="{46012D10-E0AB-6CFB-5133-01CEEB25A586}"/>
          </ac:graphicFrameMkLst>
        </pc:graphicFrameChg>
      </pc:sldChg>
      <pc:sldChg chg="modSp mod">
        <pc:chgData name="Tường SKHĐT" userId="ab9568c39a88b08a" providerId="LiveId" clId="{6B6D0014-E7B5-449D-B56A-2B51C7353E4D}" dt="2024-04-01T08:49:05.106" v="329" actId="404"/>
        <pc:sldMkLst>
          <pc:docMk/>
          <pc:sldMk cId="3750809582" sldId="2147476292"/>
        </pc:sldMkLst>
        <pc:spChg chg="mod">
          <ac:chgData name="Tường SKHĐT" userId="ab9568c39a88b08a" providerId="LiveId" clId="{6B6D0014-E7B5-449D-B56A-2B51C7353E4D}" dt="2024-04-01T08:02:09.713" v="261" actId="20577"/>
          <ac:spMkLst>
            <pc:docMk/>
            <pc:sldMk cId="3750809582" sldId="2147476292"/>
            <ac:spMk id="5" creationId="{85B0C6AB-4906-5932-12D4-5FAF7DC72C97}"/>
          </ac:spMkLst>
        </pc:spChg>
        <pc:graphicFrameChg chg="mod modGraphic">
          <ac:chgData name="Tường SKHĐT" userId="ab9568c39a88b08a" providerId="LiveId" clId="{6B6D0014-E7B5-449D-B56A-2B51C7353E4D}" dt="2024-04-01T08:49:05.106" v="329" actId="404"/>
          <ac:graphicFrameMkLst>
            <pc:docMk/>
            <pc:sldMk cId="3750809582" sldId="2147476292"/>
            <ac:graphicFrameMk id="3" creationId="{C864B965-FE7B-6C75-98D3-101AD5A751D3}"/>
          </ac:graphicFrameMkLst>
        </pc:graphicFrameChg>
      </pc:sldChg>
      <pc:sldChg chg="modSp mod">
        <pc:chgData name="Tường SKHĐT" userId="ab9568c39a88b08a" providerId="LiveId" clId="{6B6D0014-E7B5-449D-B56A-2B51C7353E4D}" dt="2024-04-01T08:40:43.036" v="323" actId="404"/>
        <pc:sldMkLst>
          <pc:docMk/>
          <pc:sldMk cId="1622498757" sldId="2147476293"/>
        </pc:sldMkLst>
        <pc:spChg chg="mod">
          <ac:chgData name="Tường SKHĐT" userId="ab9568c39a88b08a" providerId="LiveId" clId="{6B6D0014-E7B5-449D-B56A-2B51C7353E4D}" dt="2024-04-01T08:01:56.329" v="251" actId="20577"/>
          <ac:spMkLst>
            <pc:docMk/>
            <pc:sldMk cId="1622498757" sldId="2147476293"/>
            <ac:spMk id="5" creationId="{85B0C6AB-4906-5932-12D4-5FAF7DC72C97}"/>
          </ac:spMkLst>
        </pc:spChg>
        <pc:graphicFrameChg chg="mod modGraphic">
          <ac:chgData name="Tường SKHĐT" userId="ab9568c39a88b08a" providerId="LiveId" clId="{6B6D0014-E7B5-449D-B56A-2B51C7353E4D}" dt="2024-04-01T08:40:43.036" v="323" actId="404"/>
          <ac:graphicFrameMkLst>
            <pc:docMk/>
            <pc:sldMk cId="1622498757" sldId="2147476293"/>
            <ac:graphicFrameMk id="2" creationId="{52B417EC-48C0-BE0E-D2F0-9893CF18F79E}"/>
          </ac:graphicFrameMkLst>
        </pc:graphicFrameChg>
      </pc:sldChg>
      <pc:sldChg chg="delSp modSp mod">
        <pc:chgData name="Tường SKHĐT" userId="ab9568c39a88b08a" providerId="LiveId" clId="{6B6D0014-E7B5-449D-B56A-2B51C7353E4D}" dt="2024-04-01T08:30:16.821" v="293" actId="255"/>
        <pc:sldMkLst>
          <pc:docMk/>
          <pc:sldMk cId="2878178469" sldId="2147476294"/>
        </pc:sldMkLst>
        <pc:spChg chg="mod">
          <ac:chgData name="Tường SKHĐT" userId="ab9568c39a88b08a" providerId="LiveId" clId="{6B6D0014-E7B5-449D-B56A-2B51C7353E4D}" dt="2024-04-01T08:01:39.801" v="241" actId="20577"/>
          <ac:spMkLst>
            <pc:docMk/>
            <pc:sldMk cId="2878178469" sldId="2147476294"/>
            <ac:spMk id="5" creationId="{85B0C6AB-4906-5932-12D4-5FAF7DC72C97}"/>
          </ac:spMkLst>
        </pc:spChg>
        <pc:graphicFrameChg chg="del mod modGraphic">
          <ac:chgData name="Tường SKHĐT" userId="ab9568c39a88b08a" providerId="LiveId" clId="{6B6D0014-E7B5-449D-B56A-2B51C7353E4D}" dt="2024-04-01T08:29:55.869" v="290" actId="21"/>
          <ac:graphicFrameMkLst>
            <pc:docMk/>
            <pc:sldMk cId="2878178469" sldId="2147476294"/>
            <ac:graphicFrameMk id="2" creationId="{3B305D5F-8F72-F26C-754E-8F081C03E5A5}"/>
          </ac:graphicFrameMkLst>
        </pc:graphicFrameChg>
        <pc:graphicFrameChg chg="del modGraphic">
          <ac:chgData name="Tường SKHĐT" userId="ab9568c39a88b08a" providerId="LiveId" clId="{6B6D0014-E7B5-449D-B56A-2B51C7353E4D}" dt="2024-04-01T08:27:36.860" v="282" actId="21"/>
          <ac:graphicFrameMkLst>
            <pc:docMk/>
            <pc:sldMk cId="2878178469" sldId="2147476294"/>
            <ac:graphicFrameMk id="3" creationId="{DE30DFA6-7ED6-8A43-6DF4-DFFF021A2E22}"/>
          </ac:graphicFrameMkLst>
        </pc:graphicFrameChg>
        <pc:graphicFrameChg chg="mod modGraphic">
          <ac:chgData name="Tường SKHĐT" userId="ab9568c39a88b08a" providerId="LiveId" clId="{6B6D0014-E7B5-449D-B56A-2B51C7353E4D}" dt="2024-04-01T08:30:16.821" v="293" actId="255"/>
          <ac:graphicFrameMkLst>
            <pc:docMk/>
            <pc:sldMk cId="2878178469" sldId="2147476294"/>
            <ac:graphicFrameMk id="4" creationId="{F29C71C5-EB27-45ED-ED8C-32DD69490B75}"/>
          </ac:graphicFrameMkLst>
        </pc:graphicFrameChg>
      </pc:sldChg>
      <pc:sldChg chg="delSp modSp mod">
        <pc:chgData name="Tường SKHĐT" userId="ab9568c39a88b08a" providerId="LiveId" clId="{6B6D0014-E7B5-449D-B56A-2B51C7353E4D}" dt="2024-04-01T08:47:40.188" v="326" actId="404"/>
        <pc:sldMkLst>
          <pc:docMk/>
          <pc:sldMk cId="3597625721" sldId="2147476295"/>
        </pc:sldMkLst>
        <pc:spChg chg="mod">
          <ac:chgData name="Tường SKHĐT" userId="ab9568c39a88b08a" providerId="LiveId" clId="{6B6D0014-E7B5-449D-B56A-2B51C7353E4D}" dt="2024-04-01T08:01:45.705" v="245" actId="20577"/>
          <ac:spMkLst>
            <pc:docMk/>
            <pc:sldMk cId="3597625721" sldId="2147476295"/>
            <ac:spMk id="5" creationId="{85B0C6AB-4906-5932-12D4-5FAF7DC72C97}"/>
          </ac:spMkLst>
        </pc:spChg>
        <pc:graphicFrameChg chg="del">
          <ac:chgData name="Tường SKHĐT" userId="ab9568c39a88b08a" providerId="LiveId" clId="{6B6D0014-E7B5-449D-B56A-2B51C7353E4D}" dt="2024-04-01T08:30:53.132" v="295" actId="21"/>
          <ac:graphicFrameMkLst>
            <pc:docMk/>
            <pc:sldMk cId="3597625721" sldId="2147476295"/>
            <ac:graphicFrameMk id="2" creationId="{290064A0-B4EB-0485-81B9-FB0C3369B730}"/>
          </ac:graphicFrameMkLst>
        </pc:graphicFrameChg>
        <pc:graphicFrameChg chg="mod modGraphic">
          <ac:chgData name="Tường SKHĐT" userId="ab9568c39a88b08a" providerId="LiveId" clId="{6B6D0014-E7B5-449D-B56A-2B51C7353E4D}" dt="2024-04-01T08:47:40.188" v="326" actId="404"/>
          <ac:graphicFrameMkLst>
            <pc:docMk/>
            <pc:sldMk cId="3597625721" sldId="2147476295"/>
            <ac:graphicFrameMk id="3" creationId="{9121F1FA-62B7-86F5-B67C-38A15D0CB229}"/>
          </ac:graphicFrameMkLst>
        </pc:graphicFrameChg>
      </pc:sldChg>
      <pc:sldChg chg="modSp mod">
        <pc:chgData name="Tường SKHĐT" userId="ab9568c39a88b08a" providerId="LiveId" clId="{6B6D0014-E7B5-449D-B56A-2B51C7353E4D}" dt="2024-04-01T09:09:32.113" v="471" actId="20577"/>
        <pc:sldMkLst>
          <pc:docMk/>
          <pc:sldMk cId="3503445169" sldId="2147476296"/>
        </pc:sldMkLst>
        <pc:spChg chg="mod">
          <ac:chgData name="Tường SKHĐT" userId="ab9568c39a88b08a" providerId="LiveId" clId="{6B6D0014-E7B5-449D-B56A-2B51C7353E4D}" dt="2024-04-01T08:01:48.337" v="247" actId="20577"/>
          <ac:spMkLst>
            <pc:docMk/>
            <pc:sldMk cId="3503445169" sldId="2147476296"/>
            <ac:spMk id="5" creationId="{85B0C6AB-4906-5932-12D4-5FAF7DC72C97}"/>
          </ac:spMkLst>
        </pc:spChg>
        <pc:graphicFrameChg chg="mod modGraphic">
          <ac:chgData name="Tường SKHĐT" userId="ab9568c39a88b08a" providerId="LiveId" clId="{6B6D0014-E7B5-449D-B56A-2B51C7353E4D}" dt="2024-04-01T09:09:32.113" v="471" actId="20577"/>
          <ac:graphicFrameMkLst>
            <pc:docMk/>
            <pc:sldMk cId="3503445169" sldId="2147476296"/>
            <ac:graphicFrameMk id="2" creationId="{63B64B00-9B3D-C118-3447-A40F4BC26D40}"/>
          </ac:graphicFrameMkLst>
        </pc:graphicFrameChg>
      </pc:sldChg>
      <pc:sldChg chg="modSp mod">
        <pc:chgData name="Tường SKHĐT" userId="ab9568c39a88b08a" providerId="LiveId" clId="{6B6D0014-E7B5-449D-B56A-2B51C7353E4D}" dt="2024-04-01T08:32:54.511" v="304" actId="122"/>
        <pc:sldMkLst>
          <pc:docMk/>
          <pc:sldMk cId="57984394" sldId="2147476297"/>
        </pc:sldMkLst>
        <pc:spChg chg="mod">
          <ac:chgData name="Tường SKHĐT" userId="ab9568c39a88b08a" providerId="LiveId" clId="{6B6D0014-E7B5-449D-B56A-2B51C7353E4D}" dt="2024-04-01T08:01:51.624" v="249" actId="20577"/>
          <ac:spMkLst>
            <pc:docMk/>
            <pc:sldMk cId="57984394" sldId="2147476297"/>
            <ac:spMk id="5" creationId="{85B0C6AB-4906-5932-12D4-5FAF7DC72C97}"/>
          </ac:spMkLst>
        </pc:spChg>
        <pc:graphicFrameChg chg="mod modGraphic">
          <ac:chgData name="Tường SKHĐT" userId="ab9568c39a88b08a" providerId="LiveId" clId="{6B6D0014-E7B5-449D-B56A-2B51C7353E4D}" dt="2024-04-01T08:32:54.511" v="304" actId="122"/>
          <ac:graphicFrameMkLst>
            <pc:docMk/>
            <pc:sldMk cId="57984394" sldId="2147476297"/>
            <ac:graphicFrameMk id="3" creationId="{94AB81E9-7361-D149-967C-EBB0931F3C9A}"/>
          </ac:graphicFrameMkLst>
        </pc:graphicFrameChg>
      </pc:sldChg>
      <pc:sldChg chg="modSp mod">
        <pc:chgData name="Tường SKHĐT" userId="ab9568c39a88b08a" providerId="LiveId" clId="{6B6D0014-E7B5-449D-B56A-2B51C7353E4D}" dt="2024-04-01T08:38:21.841" v="313" actId="403"/>
        <pc:sldMkLst>
          <pc:docMk/>
          <pc:sldMk cId="1396951847" sldId="2147476299"/>
        </pc:sldMkLst>
        <pc:spChg chg="mod">
          <ac:chgData name="Tường SKHĐT" userId="ab9568c39a88b08a" providerId="LiveId" clId="{6B6D0014-E7B5-449D-B56A-2B51C7353E4D}" dt="2024-04-01T08:02:06.458" v="259" actId="20577"/>
          <ac:spMkLst>
            <pc:docMk/>
            <pc:sldMk cId="1396951847" sldId="2147476299"/>
            <ac:spMk id="5" creationId="{85B0C6AB-4906-5932-12D4-5FAF7DC72C97}"/>
          </ac:spMkLst>
        </pc:spChg>
        <pc:graphicFrameChg chg="mod modGraphic">
          <ac:chgData name="Tường SKHĐT" userId="ab9568c39a88b08a" providerId="LiveId" clId="{6B6D0014-E7B5-449D-B56A-2B51C7353E4D}" dt="2024-04-01T08:38:21.841" v="313" actId="403"/>
          <ac:graphicFrameMkLst>
            <pc:docMk/>
            <pc:sldMk cId="1396951847" sldId="2147476299"/>
            <ac:graphicFrameMk id="2" creationId="{EAB82F56-F0E3-445B-2B47-A19CF82C3089}"/>
          </ac:graphicFrameMkLst>
        </pc:graphicFrameChg>
      </pc:sldChg>
      <pc:sldChg chg="modSp mod">
        <pc:chgData name="Tường SKHĐT" userId="ab9568c39a88b08a" providerId="LiveId" clId="{6B6D0014-E7B5-449D-B56A-2B51C7353E4D}" dt="2024-04-01T08:02:01.417" v="255" actId="20577"/>
        <pc:sldMkLst>
          <pc:docMk/>
          <pc:sldMk cId="2109460124" sldId="2147476300"/>
        </pc:sldMkLst>
        <pc:spChg chg="mod">
          <ac:chgData name="Tường SKHĐT" userId="ab9568c39a88b08a" providerId="LiveId" clId="{6B6D0014-E7B5-449D-B56A-2B51C7353E4D}" dt="2024-04-01T08:02:01.417" v="255" actId="20577"/>
          <ac:spMkLst>
            <pc:docMk/>
            <pc:sldMk cId="2109460124" sldId="2147476300"/>
            <ac:spMk id="5" creationId="{85B0C6AB-4906-5932-12D4-5FAF7DC72C97}"/>
          </ac:spMkLst>
        </pc:spChg>
      </pc:sldChg>
      <pc:sldChg chg="modSp mod">
        <pc:chgData name="Tường SKHĐT" userId="ab9568c39a88b08a" providerId="LiveId" clId="{6B6D0014-E7B5-449D-B56A-2B51C7353E4D}" dt="2024-04-01T08:40:16.618" v="320" actId="404"/>
        <pc:sldMkLst>
          <pc:docMk/>
          <pc:sldMk cId="167876669" sldId="2147476301"/>
        </pc:sldMkLst>
        <pc:spChg chg="mod">
          <ac:chgData name="Tường SKHĐT" userId="ab9568c39a88b08a" providerId="LiveId" clId="{6B6D0014-E7B5-449D-B56A-2B51C7353E4D}" dt="2024-04-01T08:01:58.519" v="253" actId="20577"/>
          <ac:spMkLst>
            <pc:docMk/>
            <pc:sldMk cId="167876669" sldId="2147476301"/>
            <ac:spMk id="5" creationId="{85B0C6AB-4906-5932-12D4-5FAF7DC72C97}"/>
          </ac:spMkLst>
        </pc:spChg>
        <pc:graphicFrameChg chg="mod modGraphic">
          <ac:chgData name="Tường SKHĐT" userId="ab9568c39a88b08a" providerId="LiveId" clId="{6B6D0014-E7B5-449D-B56A-2B51C7353E4D}" dt="2024-04-01T08:40:16.618" v="320" actId="404"/>
          <ac:graphicFrameMkLst>
            <pc:docMk/>
            <pc:sldMk cId="167876669" sldId="2147476301"/>
            <ac:graphicFrameMk id="2" creationId="{8B6CFCBE-20E0-F07A-A0D4-942C428C03F5}"/>
          </ac:graphicFrameMkLst>
        </pc:graphicFrameChg>
      </pc:sldChg>
      <pc:sldChg chg="modSp del mod">
        <pc:chgData name="Tường SKHĐT" userId="ab9568c39a88b08a" providerId="LiveId" clId="{6B6D0014-E7B5-449D-B56A-2B51C7353E4D}" dt="2024-04-01T08:38:33.785" v="314" actId="2696"/>
        <pc:sldMkLst>
          <pc:docMk/>
          <pc:sldMk cId="126548547" sldId="2147476311"/>
        </pc:sldMkLst>
        <pc:spChg chg="mod">
          <ac:chgData name="Tường SKHĐT" userId="ab9568c39a88b08a" providerId="LiveId" clId="{6B6D0014-E7B5-449D-B56A-2B51C7353E4D}" dt="2024-04-01T08:02:03.822" v="257" actId="20577"/>
          <ac:spMkLst>
            <pc:docMk/>
            <pc:sldMk cId="126548547" sldId="2147476311"/>
            <ac:spMk id="5" creationId="{85B0C6AB-4906-5932-12D4-5FAF7DC72C97}"/>
          </ac:spMkLst>
        </pc:spChg>
      </pc:sldChg>
      <pc:sldChg chg="del">
        <pc:chgData name="Tường SKHĐT" userId="ab9568c39a88b08a" providerId="LiveId" clId="{6B6D0014-E7B5-449D-B56A-2B51C7353E4D}" dt="2024-04-01T08:51:03.343" v="330" actId="2696"/>
        <pc:sldMkLst>
          <pc:docMk/>
          <pc:sldMk cId="3230991089" sldId="2147476312"/>
        </pc:sldMkLst>
      </pc:sldChg>
      <pc:sldChg chg="modSp add del mod">
        <pc:chgData name="Tường SKHĐT" userId="ab9568c39a88b08a" providerId="LiveId" clId="{6B6D0014-E7B5-449D-B56A-2B51C7353E4D}" dt="2024-04-01T07:52:38.221" v="105" actId="2696"/>
        <pc:sldMkLst>
          <pc:docMk/>
          <pc:sldMk cId="2421839362" sldId="2147476313"/>
        </pc:sldMkLst>
        <pc:graphicFrameChg chg="mod">
          <ac:chgData name="Tường SKHĐT" userId="ab9568c39a88b08a" providerId="LiveId" clId="{6B6D0014-E7B5-449D-B56A-2B51C7353E4D}" dt="2024-04-01T07:50:59.563" v="93" actId="1957"/>
          <ac:graphicFrameMkLst>
            <pc:docMk/>
            <pc:sldMk cId="2421839362" sldId="2147476313"/>
            <ac:graphicFrameMk id="3" creationId="{AC50B9E8-9F8A-748E-E089-8C267AD34C30}"/>
          </ac:graphicFrameMkLst>
        </pc:graphicFrameChg>
      </pc:sldChg>
      <pc:sldChg chg="addSp delSp modSp add mod">
        <pc:chgData name="Tường SKHĐT" userId="ab9568c39a88b08a" providerId="LiveId" clId="{6B6D0014-E7B5-449D-B56A-2B51C7353E4D}" dt="2024-04-01T08:01:28.896" v="237" actId="1076"/>
        <pc:sldMkLst>
          <pc:docMk/>
          <pc:sldMk cId="2103619683" sldId="2147476314"/>
        </pc:sldMkLst>
        <pc:spChg chg="mod">
          <ac:chgData name="Tường SKHĐT" userId="ab9568c39a88b08a" providerId="LiveId" clId="{6B6D0014-E7B5-449D-B56A-2B51C7353E4D}" dt="2024-04-01T08:01:28.896" v="237" actId="1076"/>
          <ac:spMkLst>
            <pc:docMk/>
            <pc:sldMk cId="2103619683" sldId="2147476314"/>
            <ac:spMk id="2" creationId="{80B010A5-BE7C-125F-5306-6787FBC54788}"/>
          </ac:spMkLst>
        </pc:spChg>
        <pc:graphicFrameChg chg="add mod modGraphic">
          <ac:chgData name="Tường SKHĐT" userId="ab9568c39a88b08a" providerId="LiveId" clId="{6B6D0014-E7B5-449D-B56A-2B51C7353E4D}" dt="2024-04-01T08:00:24.456" v="205" actId="1076"/>
          <ac:graphicFrameMkLst>
            <pc:docMk/>
            <pc:sldMk cId="2103619683" sldId="2147476314"/>
            <ac:graphicFrameMk id="3" creationId="{4484016F-92DD-8857-BC49-3681A286032B}"/>
          </ac:graphicFrameMkLst>
        </pc:graphicFrameChg>
        <pc:graphicFrameChg chg="del">
          <ac:chgData name="Tường SKHĐT" userId="ab9568c39a88b08a" providerId="LiveId" clId="{6B6D0014-E7B5-449D-B56A-2B51C7353E4D}" dt="2024-04-01T07:51:48.637" v="99" actId="21"/>
          <ac:graphicFrameMkLst>
            <pc:docMk/>
            <pc:sldMk cId="2103619683" sldId="2147476314"/>
            <ac:graphicFrameMk id="3" creationId="{AC50B9E8-9F8A-748E-E089-8C267AD34C30}"/>
          </ac:graphicFrameMkLst>
        </pc:graphicFrameChg>
        <pc:graphicFrameChg chg="add mod">
          <ac:chgData name="Tường SKHĐT" userId="ab9568c39a88b08a" providerId="LiveId" clId="{6B6D0014-E7B5-449D-B56A-2B51C7353E4D}" dt="2024-04-01T08:00:21.120" v="204" actId="14100"/>
          <ac:graphicFrameMkLst>
            <pc:docMk/>
            <pc:sldMk cId="2103619683" sldId="2147476314"/>
            <ac:graphicFrameMk id="7" creationId="{70D0BAC6-48FA-EAF9-948D-EDFDD9A47854}"/>
          </ac:graphicFrameMkLst>
        </pc:graphicFrameChg>
      </pc:sldChg>
      <pc:sldChg chg="add del">
        <pc:chgData name="Tường SKHĐT" userId="ab9568c39a88b08a" providerId="LiveId" clId="{6B6D0014-E7B5-449D-B56A-2B51C7353E4D}" dt="2024-04-01T08:27:11.663" v="280" actId="2696"/>
        <pc:sldMkLst>
          <pc:docMk/>
          <pc:sldMk cId="583813917" sldId="2147476315"/>
        </pc:sldMkLst>
      </pc:sldChg>
      <pc:sldChg chg="add del">
        <pc:chgData name="Tường SKHĐT" userId="ab9568c39a88b08a" providerId="LiveId" clId="{6B6D0014-E7B5-449D-B56A-2B51C7353E4D}" dt="2024-04-01T08:30:30.523" v="294" actId="2696"/>
        <pc:sldMkLst>
          <pc:docMk/>
          <pc:sldMk cId="1263108304" sldId="214747631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TỔNG SỐ</c:v>
                </c:pt>
                <c:pt idx="1">
                  <c:v>VỐN NGÂN SÁCH ĐỊA PHƯƠNG</c:v>
                </c:pt>
                <c:pt idx="2">
                  <c:v>NGUỒN THU TIỀN SỬ DỤNG ĐẤT</c:v>
                </c:pt>
                <c:pt idx="3">
                  <c:v>VỐN TRUNG ƯƠNG HỖ TRỢ CÓ MỤC TIÊU</c:v>
                </c:pt>
                <c:pt idx="4">
                  <c:v>NGUỒN VƯỢT THU NSTW NĂM 2022</c:v>
                </c:pt>
                <c:pt idx="5">
                  <c:v>VỐN CHƯƠNG TRÌNH MỤC TIÊU QUỐC GIA</c:v>
                </c:pt>
                <c:pt idx="6">
                  <c:v>VỐN NƯỚC NGOÀI (ODA)</c:v>
                </c:pt>
              </c:strCache>
            </c:strRef>
          </c:cat>
          <c:val>
            <c:numRef>
              <c:f>Sheet1!$B$2:$B$8</c:f>
              <c:numCache>
                <c:formatCode>0.00%</c:formatCode>
                <c:ptCount val="7"/>
                <c:pt idx="0">
                  <c:v>0.65</c:v>
                </c:pt>
                <c:pt idx="1">
                  <c:v>0.62619999999999998</c:v>
                </c:pt>
                <c:pt idx="2">
                  <c:v>0.62160000000000004</c:v>
                </c:pt>
                <c:pt idx="3">
                  <c:v>0.7329</c:v>
                </c:pt>
                <c:pt idx="4">
                  <c:v>0.78400000000000003</c:v>
                </c:pt>
                <c:pt idx="5">
                  <c:v>0.65410000000000001</c:v>
                </c:pt>
                <c:pt idx="6">
                  <c:v>0.92830000000000001</c:v>
                </c:pt>
              </c:numCache>
            </c:numRef>
          </c:val>
          <c:extLs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274605952"/>
        <c:axId val="514775680"/>
      </c:barChart>
      <c:catAx>
        <c:axId val="274605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514775680"/>
        <c:crosses val="autoZero"/>
        <c:auto val="1"/>
        <c:lblAlgn val="ctr"/>
        <c:lblOffset val="100"/>
        <c:noMultiLvlLbl val="0"/>
      </c:catAx>
      <c:valAx>
        <c:axId val="514775680"/>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27460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Arial" panose="020B0604020202020204" pitchFamily="34" charset="0"/>
              <a:ea typeface="Calibri" panose="020F0502020204030204" pitchFamily="34" charset="0"/>
              <a:cs typeface="+mn-cs"/>
            </a:rPr>
            <a:t>6.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7.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000" b="1">
              <a:latin typeface="Arial" panose="020B0604020202020204" pitchFamily="34" charset="0"/>
              <a:cs typeface="Arial" panose="020B0604020202020204" pitchFamily="34" charset="0"/>
            </a:rPr>
            <a:t>1</a:t>
          </a:r>
        </a:p>
      </dgm:t>
    </dgm:pt>
    <dgm:pt modelId="{A87E0440-88F3-471E-9EE4-D260C18C2FCB}" type="par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a:t>
          </a:r>
          <a:r>
            <a:rPr lang="nl-NL" sz="2800" kern="1200" spc="-20">
              <a:effectLst/>
              <a:latin typeface="Arial" panose="020B0604020202020204" pitchFamily="34" charset="0"/>
              <a:ea typeface="Times New Roman" panose="02020603050405020304" pitchFamily="18" charset="0"/>
            </a:rPr>
            <a:t>chuẩn bị chu đáo các nội dung trình Hội đồng nhân dân tỉnh tại kỳ họp </a:t>
          </a:r>
          <a:r>
            <a:rPr lang="vi-VN" sz="2800" kern="1200" spc="-20">
              <a:effectLst/>
              <a:latin typeface="Arial" panose="020B0604020202020204" pitchFamily="34" charset="0"/>
              <a:ea typeface="Times New Roman" panose="02020603050405020304" pitchFamily="18" charset="0"/>
            </a:rPr>
            <a:t>lần thứ 19</a:t>
          </a:r>
          <a:r>
            <a:rPr lang="en-US" sz="2800" kern="1200" spc="-20">
              <a:effectLst/>
              <a:latin typeface="Arial" panose="020B0604020202020204" pitchFamily="34" charset="0"/>
              <a:ea typeface="Times New Roman" panose="02020603050405020304" pitchFamily="18" charset="0"/>
            </a:rPr>
            <a:t> và lần thứ 20</a:t>
          </a:r>
          <a:r>
            <a:rPr lang="vi-VN" sz="2800" kern="1200" spc="-20">
              <a:effectLst/>
              <a:latin typeface="Arial" panose="020B0604020202020204" pitchFamily="34" charset="0"/>
              <a:ea typeface="Times New Roman" panose="02020603050405020304" pitchFamily="18" charset="0"/>
            </a:rPr>
            <a:t>,</a:t>
          </a:r>
          <a:r>
            <a:rPr lang="en-US" sz="2800" kern="1200" spc="-20">
              <a:effectLst/>
              <a:latin typeface="Arial" panose="020B0604020202020204" pitchFamily="34" charset="0"/>
              <a:ea typeface="Times New Roman" panose="02020603050405020304" pitchFamily="18" charset="0"/>
            </a:rPr>
            <a:t> </a:t>
          </a:r>
          <a:r>
            <a:rPr lang="vi-VN" sz="2800" kern="1200" spc="-20">
              <a:effectLst/>
              <a:latin typeface="Arial" panose="020B0604020202020204" pitchFamily="34" charset="0"/>
              <a:ea typeface="Times New Roman" panose="02020603050405020304" pitchFamily="18" charset="0"/>
            </a:rPr>
            <a:t> </a:t>
          </a:r>
          <a:r>
            <a:rPr lang="nl-NL" sz="2800" kern="1200" spc="-20">
              <a:effectLst/>
              <a:latin typeface="Arial" panose="020B0604020202020204" pitchFamily="34" charset="0"/>
              <a:ea typeface="Times New Roman" panose="02020603050405020304" pitchFamily="18" charset="0"/>
            </a:rPr>
            <a:t>Hội đồng nhân dân tỉnh </a:t>
          </a:r>
          <a:r>
            <a:rPr lang="vi-VN" sz="2800" kern="1200" spc="-20">
              <a:effectLst/>
              <a:latin typeface="Arial" panose="020B0604020202020204" pitchFamily="34" charset="0"/>
              <a:ea typeface="Times New Roman" panose="02020603050405020304" pitchFamily="18" charset="0"/>
            </a:rPr>
            <a:t>khóa XIII</a:t>
          </a:r>
          <a:endPar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gm:t>
    </dgm:pt>
    <dgm:pt modelId="{963D7B37-6B42-4646-BA6E-8BEA0E958EE0}" type="par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000" b="1">
              <a:latin typeface="Arial" panose="020B0604020202020204" pitchFamily="34" charset="0"/>
              <a:cs typeface="Arial" panose="020B0604020202020204" pitchFamily="34" charset="0"/>
            </a:rPr>
            <a:t>2</a:t>
          </a:r>
        </a:p>
      </dgm:t>
    </dgm:pt>
    <dgm:pt modelId="{6EFAC4F9-469D-42B9-87BE-889143674961}" type="par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ts val="0"/>
            </a:spcAft>
            <a:buNone/>
          </a:pPr>
          <a:r>
            <a:rPr lang="vi-VN"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Các Sở, ngành, địa phương tập trung rà soát, hoàn thiện phương án giao chỉ tiêu phát triển kinh tế - xã hội năm 2025 </a:t>
          </a:r>
          <a:endPar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gm:t>
    </dgm:pt>
    <dgm:pt modelId="{2098E87D-4D3D-4C74-AAFA-1E91FC77E154}" type="par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000" b="1">
              <a:latin typeface="Arial" panose="020B0604020202020204" pitchFamily="34" charset="0"/>
              <a:cs typeface="Arial" panose="020B0604020202020204" pitchFamily="34" charset="0"/>
            </a:rPr>
            <a:t>3</a:t>
          </a:r>
        </a:p>
      </dgm:t>
    </dgm:pt>
    <dgm:pt modelId="{B2CC3D09-B0BF-4FB2-9208-0F8BAD766D57}" type="par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hoàn thiện </a:t>
          </a:r>
          <a:r>
            <a:rPr lang="vi-VN"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Báo cáo kinh tế - xã hội giai đoạn 2021-2025 và phương hướng, nhiệm vụ giai đoạn 2026 - 2030 phục vụ xây dựng Báo cáo Chính trị trình Đại hội đại biểu Đảng bộ tỉnh lần thứ XXI</a:t>
          </a:r>
          <a:endParaRPr lang="en-US" sz="2800" kern="1200">
            <a:latin typeface="Arial" panose="020B0604020202020204" pitchFamily="34" charset="0"/>
            <a:ea typeface="+mn-ea"/>
            <a:cs typeface="DokChampa" panose="020B0604020202020204" pitchFamily="34" charset="-34"/>
          </a:endParaRPr>
        </a:p>
      </dgm:t>
    </dgm:pt>
    <dgm:pt modelId="{365A6916-A4A0-4231-9CD7-408B9F29A7A7}" type="par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15848" custScaleY="52020" custLinFactNeighborX="-5707" custLinFactNeighborY="571">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3" custScaleX="117990" custScaleY="82336" custLinFactNeighborX="-4848" custLinFactNeighborY="-26037">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3"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3"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3" custScaleX="116012" custLinFactNeighborX="-6698" custLinFactNeighborY="-8133">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3" custLinFactNeighborX="3542"/>
      <dgm:spPr/>
    </dgm:pt>
  </dgm:ptLst>
  <dgm:cxnL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 (TT)</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71C92471-879B-4FBF-A743-815B7DE17F01}">
      <dgm:prSet phldrT="[Text]" custT="1"/>
      <dgm:spPr/>
      <dgm:t>
        <a:bodyPr/>
        <a:lstStyle/>
        <a:p>
          <a:r>
            <a:rPr lang="en-US" sz="2000" b="1">
              <a:latin typeface="Arial" panose="020B0604020202020204" pitchFamily="34" charset="0"/>
              <a:cs typeface="Arial" panose="020B0604020202020204" pitchFamily="34" charset="0"/>
            </a:rPr>
            <a:t>4</a:t>
          </a:r>
        </a:p>
      </dgm:t>
    </dgm:pt>
    <dgm:pt modelId="{BBB8AE6A-0CFE-4D72-82E6-07E422CA6CD5}" type="par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l" defTabSz="1244600">
            <a:lnSpc>
              <a:spcPct val="90000"/>
            </a:lnSpc>
            <a:spcBef>
              <a:spcPct val="0"/>
            </a:spcBef>
            <a:spcAft>
              <a:spcPts val="0"/>
            </a:spcAft>
            <a:buFont typeface="+mj-lt"/>
            <a:buAutoNum type="arabicPeriod"/>
          </a:pPr>
          <a:r>
            <a:rPr lang="en-US" sz="2400" kern="1200" spc="-20">
              <a:latin typeface="Arial" panose="020B0604020202020204" pitchFamily="34" charset="0"/>
            </a:rPr>
            <a:t>Tiếp tục khẩn trương tổ chức đấu giá quyền sử dụng đất đối với các lô đất đã </a:t>
          </a:r>
          <a:r>
            <a:rPr lang="en-US" sz="2400" kern="1200" spc="-20">
              <a:solidFill>
                <a:prstClr val="black">
                  <a:hueOff val="0"/>
                  <a:satOff val="0"/>
                  <a:lumOff val="0"/>
                  <a:alphaOff val="0"/>
                </a:prstClr>
              </a:solidFill>
              <a:latin typeface="Arial" panose="020B0604020202020204" pitchFamily="34" charset="0"/>
              <a:ea typeface="+mn-ea"/>
              <a:cs typeface="+mn-cs"/>
            </a:rPr>
            <a:t>đảm bảo điều kiện</a:t>
          </a:r>
          <a:r>
            <a:rPr lang="en-US" sz="2400" kern="1200" spc="-20">
              <a:latin typeface="Arial" panose="020B0604020202020204" pitchFamily="34" charset="0"/>
            </a:rPr>
            <a:t>; thực hiện tính tiền sử dụng đất và đôn đốc nhà đầu tư nộp tiền sử dụng đất đối với các dự án đã thực hiện đấu giá và giao đất</a:t>
          </a:r>
          <a:endParaRPr lang="en-US" sz="2400" b="0" i="0" kern="1200">
            <a:latin typeface="Arial" panose="020B0604020202020204" pitchFamily="34" charset="0"/>
            <a:ea typeface="+mn-ea"/>
            <a:cs typeface="Arial" panose="020B0604020202020204" pitchFamily="34" charset="0"/>
          </a:endParaRPr>
        </a:p>
      </dgm:t>
    </dgm:pt>
    <dgm:pt modelId="{50A6C66F-5B2F-46CD-996D-D2781A7309BA}" type="par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EEF6F821-B2AE-4F1F-82AA-3D4346AC4B8A}">
      <dgm:prSet phldrT="[Text]" custT="1"/>
      <dgm:spPr/>
      <dgm:t>
        <a:bodyPr/>
        <a:lstStyle/>
        <a:p>
          <a:pPr marL="0" lvl="0" indent="0" algn="ctr" defTabSz="1244600">
            <a:lnSpc>
              <a:spcPct val="90000"/>
            </a:lnSpc>
            <a:spcBef>
              <a:spcPct val="0"/>
            </a:spcBef>
            <a:spcAft>
              <a:spcPts val="0"/>
            </a:spcAft>
            <a:buFont typeface="+mj-lt"/>
            <a:buAutoNum type="arabicPeriod"/>
          </a:pPr>
          <a:r>
            <a:rPr lang="en-US" sz="2000" b="0" i="0" kern="1200">
              <a:latin typeface="Arial" panose="020B0604020202020204" pitchFamily="34" charset="0"/>
              <a:ea typeface="+mn-ea"/>
              <a:cs typeface="Arial" panose="020B0604020202020204" pitchFamily="34" charset="0"/>
            </a:rPr>
            <a:t>5</a:t>
          </a:r>
        </a:p>
      </dgm:t>
    </dgm:pt>
    <dgm:pt modelId="{373681C7-8047-4BE5-BB0F-8071EA00C605}" type="parTrans" cxnId="{023874E3-3186-41BE-AD7B-E3D85281CB36}">
      <dgm:prSet/>
      <dgm:spPr/>
      <dgm:t>
        <a:bodyPr/>
        <a:lstStyle/>
        <a:p>
          <a:endParaRPr lang="vi-VN" sz="2000"/>
        </a:p>
      </dgm:t>
    </dgm:pt>
    <dgm:pt modelId="{47A09898-462B-4B53-9953-0C37B3111521}" type="sibTrans" cxnId="{023874E3-3186-41BE-AD7B-E3D85281CB36}">
      <dgm:prSet/>
      <dgm:spPr/>
      <dgm:t>
        <a:bodyPr/>
        <a:lstStyle/>
        <a:p>
          <a:endParaRPr lang="vi-VN" sz="2000"/>
        </a:p>
      </dgm:t>
    </dgm:pt>
    <dgm:pt modelId="{CB5EC786-3A50-4010-B095-0D95F7DE6F60}">
      <dgm:prSet phldrT="[Text]" custT="1"/>
      <dgm:spPr/>
      <dgm:t>
        <a:bodyPr/>
        <a:lstStyle/>
        <a:p>
          <a:pPr marL="0" lvl="0" indent="0" algn="l" defTabSz="1244600">
            <a:lnSpc>
              <a:spcPct val="90000"/>
            </a:lnSpc>
            <a:spcBef>
              <a:spcPct val="0"/>
            </a:spcBef>
            <a:spcAft>
              <a:spcPts val="0"/>
            </a:spcAft>
            <a:buFont typeface="+mj-lt"/>
            <a:buAutoNum type="arabicPeriod"/>
          </a:pPr>
          <a:r>
            <a:rPr lang="en-US" sz="2400" kern="1200" spc="-20">
              <a:solidFill>
                <a:prstClr val="black">
                  <a:hueOff val="0"/>
                  <a:satOff val="0"/>
                  <a:lumOff val="0"/>
                  <a:alphaOff val="0"/>
                </a:prstClr>
              </a:solidFill>
              <a:latin typeface="Arial" panose="020B0604020202020204" pitchFamily="34" charset="0"/>
              <a:ea typeface="+mn-ea"/>
              <a:cs typeface="+mn-cs"/>
            </a:rPr>
            <a:t>Tập trung đẩy mạnh giải ngân kế hoạch vốn đầu tư công năm 2024 và vốn các Chương trình MTQG theo Chỉ thị số 02/CT-UBND ngày 09/02/2024 của UBND tỉnh, phấn đấu giải ngân 100% kế hoạch vốn được HĐND tỉnh giao năm 2024</a:t>
          </a:r>
        </a:p>
      </dgm:t>
    </dgm:pt>
    <dgm:pt modelId="{275C3530-7C01-4A92-A676-E181DA4862B9}" type="parTrans" cxnId="{9B37CCFD-907B-411F-AB27-09E6C9EA6929}">
      <dgm:prSet/>
      <dgm:spPr/>
      <dgm:t>
        <a:bodyPr/>
        <a:lstStyle/>
        <a:p>
          <a:endParaRPr lang="vi-VN" sz="2000"/>
        </a:p>
      </dgm:t>
    </dgm:pt>
    <dgm:pt modelId="{E70F8DCE-01BA-4EF3-9878-3AFF0CB7B7D6}" type="sibTrans" cxnId="{9B37CCFD-907B-411F-AB27-09E6C9EA6929}">
      <dgm:prSet/>
      <dgm:spPr/>
      <dgm:t>
        <a:bodyPr/>
        <a:lstStyle/>
        <a:p>
          <a:endParaRPr lang="vi-VN" sz="2000"/>
        </a:p>
      </dgm:t>
    </dgm:pt>
    <dgm:pt modelId="{FCD43E57-B9BF-45BF-A9C3-C715921E72F8}">
      <dgm:prSet phldrT="[Text]" custT="1"/>
      <dgm:spPr/>
      <dgm:t>
        <a:bodyPr/>
        <a:lstStyle/>
        <a:p>
          <a:pPr marL="0" lvl="0" indent="0" algn="ctr" defTabSz="1244600">
            <a:lnSpc>
              <a:spcPct val="90000"/>
            </a:lnSpc>
            <a:spcBef>
              <a:spcPct val="0"/>
            </a:spcBef>
            <a:spcAft>
              <a:spcPts val="0"/>
            </a:spcAft>
            <a:buFont typeface="+mj-lt"/>
            <a:buAutoNum type="arabicPeriod"/>
          </a:pPr>
          <a:r>
            <a:rPr lang="en-US" sz="2000" b="1" kern="1200" spc="-20">
              <a:solidFill>
                <a:schemeClr val="bg1"/>
              </a:solidFill>
              <a:latin typeface="Arial" panose="020B0604020202020204" pitchFamily="34" charset="0"/>
              <a:ea typeface="+mn-ea"/>
              <a:cs typeface="+mn-cs"/>
            </a:rPr>
            <a:t>6</a:t>
          </a:r>
        </a:p>
      </dgm:t>
    </dgm:pt>
    <dgm:pt modelId="{874EC088-4BD1-4C3D-9C02-99F940BA68C4}" type="parTrans" cxnId="{231B21AA-5429-4036-B18A-23123AC1F990}">
      <dgm:prSet/>
      <dgm:spPr/>
      <dgm:t>
        <a:bodyPr/>
        <a:lstStyle/>
        <a:p>
          <a:endParaRPr lang="en-US"/>
        </a:p>
      </dgm:t>
    </dgm:pt>
    <dgm:pt modelId="{C328D3AE-807E-4547-ACEE-C0164EB9CBCF}" type="sibTrans" cxnId="{231B21AA-5429-4036-B18A-23123AC1F990}">
      <dgm:prSet/>
      <dgm:spPr/>
      <dgm:t>
        <a:bodyPr/>
        <a:lstStyle/>
        <a:p>
          <a:endParaRPr lang="en-US"/>
        </a:p>
      </dgm:t>
    </dgm:pt>
    <dgm:pt modelId="{3F3E17FF-7834-454F-9071-84C5D07EC795}">
      <dgm:prSet phldrT="[Text]" custT="1"/>
      <dgm:spPr/>
      <dgm:t>
        <a:bodyPr/>
        <a:lstStyle/>
        <a:p>
          <a:pPr marL="0" lvl="0" indent="0" algn="l" defTabSz="1244600">
            <a:lnSpc>
              <a:spcPct val="90000"/>
            </a:lnSpc>
            <a:spcBef>
              <a:spcPct val="0"/>
            </a:spcBef>
            <a:spcAft>
              <a:spcPts val="0"/>
            </a:spcAft>
            <a:buFont typeface="+mj-lt"/>
            <a:buNone/>
          </a:pPr>
          <a:r>
            <a:rPr lang="vi-VN" sz="2800" kern="1200" spc="-20">
              <a:solidFill>
                <a:prstClr val="black">
                  <a:hueOff val="0"/>
                  <a:satOff val="0"/>
                  <a:lumOff val="0"/>
                  <a:alphaOff val="0"/>
                </a:prstClr>
              </a:solidFill>
              <a:latin typeface="Arial" panose="020B0604020202020204" pitchFamily="34" charset="0"/>
              <a:ea typeface="+mn-ea"/>
              <a:cs typeface="+mn-cs"/>
            </a:rPr>
            <a:t>Thực hiện tốt công tác p</a:t>
          </a:r>
          <a:r>
            <a:rPr lang="pt-BR" sz="2800" kern="1200" spc="-20">
              <a:solidFill>
                <a:prstClr val="black">
                  <a:hueOff val="0"/>
                  <a:satOff val="0"/>
                  <a:lumOff val="0"/>
                  <a:alphaOff val="0"/>
                </a:prstClr>
              </a:solidFill>
              <a:latin typeface="Arial" panose="020B0604020202020204" pitchFamily="34" charset="0"/>
              <a:ea typeface="+mn-ea"/>
              <a:cs typeface="+mn-cs"/>
            </a:rPr>
            <a:t>hòng, chống thiên tai, tìm kiếm cứu nạn</a:t>
          </a:r>
          <a:r>
            <a:rPr lang="vi-VN" sz="2800" kern="1200" spc="-20">
              <a:solidFill>
                <a:prstClr val="black">
                  <a:hueOff val="0"/>
                  <a:satOff val="0"/>
                  <a:lumOff val="0"/>
                  <a:alphaOff val="0"/>
                </a:prstClr>
              </a:solidFill>
              <a:latin typeface="Arial" panose="020B0604020202020204" pitchFamily="34" charset="0"/>
              <a:ea typeface="+mn-ea"/>
              <a:cs typeface="+mn-cs"/>
            </a:rPr>
            <a:t>,</a:t>
          </a:r>
          <a:r>
            <a:rPr lang="pt-BR" sz="2800" kern="1200" spc="-20">
              <a:solidFill>
                <a:prstClr val="black">
                  <a:hueOff val="0"/>
                  <a:satOff val="0"/>
                  <a:lumOff val="0"/>
                  <a:alphaOff val="0"/>
                </a:prstClr>
              </a:solidFill>
              <a:latin typeface="Arial" panose="020B0604020202020204" pitchFamily="34" charset="0"/>
              <a:ea typeface="+mn-ea"/>
              <a:cs typeface="+mn-cs"/>
            </a:rPr>
            <a:t> </a:t>
          </a:r>
          <a:r>
            <a:rPr lang="vi-VN" sz="2800" kern="1200" spc="-20">
              <a:solidFill>
                <a:prstClr val="black">
                  <a:hueOff val="0"/>
                  <a:satOff val="0"/>
                  <a:lumOff val="0"/>
                  <a:alphaOff val="0"/>
                </a:prstClr>
              </a:solidFill>
              <a:latin typeface="Arial" panose="020B0604020202020204" pitchFamily="34" charset="0"/>
              <a:ea typeface="+mn-ea"/>
              <a:cs typeface="+mn-cs"/>
            </a:rPr>
            <a:t>p</a:t>
          </a:r>
          <a:r>
            <a:rPr lang="pt-BR" sz="2800" kern="1200" spc="-20">
              <a:solidFill>
                <a:prstClr val="black">
                  <a:hueOff val="0"/>
                  <a:satOff val="0"/>
                  <a:lumOff val="0"/>
                  <a:alphaOff val="0"/>
                </a:prstClr>
              </a:solidFill>
              <a:latin typeface="Arial" panose="020B0604020202020204" pitchFamily="34" charset="0"/>
              <a:ea typeface="+mn-ea"/>
              <a:cs typeface="+mn-cs"/>
            </a:rPr>
            <a:t>hương án ứng phó thiên tai năm 202</a:t>
          </a:r>
          <a:r>
            <a:rPr lang="vi-VN" sz="2800" kern="1200" spc="-20">
              <a:solidFill>
                <a:prstClr val="black">
                  <a:hueOff val="0"/>
                  <a:satOff val="0"/>
                  <a:lumOff val="0"/>
                  <a:alphaOff val="0"/>
                </a:prstClr>
              </a:solidFill>
              <a:latin typeface="Arial" panose="020B0604020202020204" pitchFamily="34" charset="0"/>
              <a:ea typeface="+mn-ea"/>
              <a:cs typeface="+mn-cs"/>
            </a:rPr>
            <a:t>4</a:t>
          </a:r>
          <a:endParaRPr lang="en-US" sz="2800" kern="1200" spc="-20">
            <a:solidFill>
              <a:prstClr val="black">
                <a:hueOff val="0"/>
                <a:satOff val="0"/>
                <a:lumOff val="0"/>
                <a:alphaOff val="0"/>
              </a:prstClr>
            </a:solidFill>
            <a:latin typeface="Arial" panose="020B0604020202020204" pitchFamily="34" charset="0"/>
            <a:ea typeface="+mn-ea"/>
            <a:cs typeface="+mn-cs"/>
          </a:endParaRPr>
        </a:p>
      </dgm:t>
    </dgm:pt>
    <dgm:pt modelId="{FDA98C6B-0235-449C-AD88-57F195133E41}" type="parTrans" cxnId="{9ECFFC4B-8DD3-4DFF-9DD6-996BC58E13C5}">
      <dgm:prSet/>
      <dgm:spPr/>
      <dgm:t>
        <a:bodyPr/>
        <a:lstStyle/>
        <a:p>
          <a:endParaRPr lang="en-US"/>
        </a:p>
      </dgm:t>
    </dgm:pt>
    <dgm:pt modelId="{8E3FE40B-F028-4AB2-9255-273C0E2D367D}" type="sibTrans" cxnId="{9ECFFC4B-8DD3-4DFF-9DD6-996BC58E13C5}">
      <dgm:prSet/>
      <dgm:spPr/>
      <dgm:t>
        <a:bodyPr/>
        <a:lstStyle/>
        <a:p>
          <a:endParaRPr lang="en-US"/>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0" presStyleCnt="3" custScaleX="117365" custScaleY="65935" custLinFactNeighborX="-4552" custLinFactNeighborY="5650">
        <dgm:presLayoutVars>
          <dgm:chMax val="0"/>
          <dgm:chPref val="0"/>
          <dgm:bulletEnabled val="1"/>
        </dgm:presLayoutVars>
      </dgm:prSet>
      <dgm:spPr/>
    </dgm:pt>
    <dgm:pt modelId="{43AC833B-96AE-40BD-B7E6-75B1C76810E5}" type="pres">
      <dgm:prSet presAssocID="{71C92471-879B-4FBF-A743-815B7DE17F01}" presName="Parent" presStyleLbl="alignNode1" presStyleIdx="0" presStyleCnt="3"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0" presStyleCnt="3" custLinFactNeighborX="2691"/>
      <dgm:spPr/>
    </dgm:pt>
    <dgm:pt modelId="{03E49EE9-99F0-4F48-9E24-2EAC84A6DEE8}" type="pres">
      <dgm:prSet presAssocID="{0DC11AB2-07B9-400F-A1FB-FDD37AA1DE3E}" presName="sibTrans" presStyleCnt="0"/>
      <dgm:spPr/>
    </dgm:pt>
    <dgm:pt modelId="{D425D9F0-5C67-4E8B-A8C3-4EF53DF3D2F9}" type="pres">
      <dgm:prSet presAssocID="{EEF6F821-B2AE-4F1F-82AA-3D4346AC4B8A}" presName="composite" presStyleCnt="0"/>
      <dgm:spPr/>
    </dgm:pt>
    <dgm:pt modelId="{737B6FF7-6115-43BB-B942-5DB4168D2666}" type="pres">
      <dgm:prSet presAssocID="{EEF6F821-B2AE-4F1F-82AA-3D4346AC4B8A}" presName="FirstChild" presStyleLbl="revTx" presStyleIdx="1" presStyleCnt="3" custScaleX="116522" custLinFactNeighborX="-5339" custLinFactNeighborY="-11635">
        <dgm:presLayoutVars>
          <dgm:chMax val="0"/>
          <dgm:chPref val="0"/>
          <dgm:bulletEnabled val="1"/>
        </dgm:presLayoutVars>
      </dgm:prSet>
      <dgm:spPr/>
    </dgm:pt>
    <dgm:pt modelId="{AC2CF2C3-C977-4D4E-A25D-F28A294A8AFC}" type="pres">
      <dgm:prSet presAssocID="{EEF6F821-B2AE-4F1F-82AA-3D4346AC4B8A}" presName="Parent" presStyleLbl="alignNode1" presStyleIdx="1" presStyleCnt="3" custScaleX="42118" custLinFactNeighborX="-30139" custLinFactNeighborY="-1480">
        <dgm:presLayoutVars>
          <dgm:chMax val="3"/>
          <dgm:chPref val="3"/>
          <dgm:bulletEnabled val="1"/>
        </dgm:presLayoutVars>
      </dgm:prSet>
      <dgm:spPr/>
    </dgm:pt>
    <dgm:pt modelId="{62097BA2-965A-41FF-9219-A447AB73908C}" type="pres">
      <dgm:prSet presAssocID="{EEF6F821-B2AE-4F1F-82AA-3D4346AC4B8A}" presName="Accent" presStyleLbl="parChTrans1D1" presStyleIdx="1" presStyleCnt="3"/>
      <dgm:spPr/>
    </dgm:pt>
    <dgm:pt modelId="{6D7A0DAA-3635-4A8F-B9D2-32A4F22E0402}" type="pres">
      <dgm:prSet presAssocID="{47A09898-462B-4B53-9953-0C37B3111521}" presName="sibTrans" presStyleCnt="0"/>
      <dgm:spPr/>
    </dgm:pt>
    <dgm:pt modelId="{EB5706C0-1D28-4C24-B4A4-D1A59B4A8092}" type="pres">
      <dgm:prSet presAssocID="{FCD43E57-B9BF-45BF-A9C3-C715921E72F8}" presName="composite" presStyleCnt="0"/>
      <dgm:spPr/>
    </dgm:pt>
    <dgm:pt modelId="{B30BB6D3-8101-4C20-85C8-3D679D4CF32E}" type="pres">
      <dgm:prSet presAssocID="{FCD43E57-B9BF-45BF-A9C3-C715921E72F8}" presName="FirstChild" presStyleLbl="revTx" presStyleIdx="2" presStyleCnt="3" custScaleX="114289" custLinFactNeighborX="-6268" custLinFactNeighborY="-22826">
        <dgm:presLayoutVars>
          <dgm:chMax val="0"/>
          <dgm:chPref val="0"/>
          <dgm:bulletEnabled val="1"/>
        </dgm:presLayoutVars>
      </dgm:prSet>
      <dgm:spPr/>
    </dgm:pt>
    <dgm:pt modelId="{01B063D6-C58E-4F2D-9DF0-0287447203AF}" type="pres">
      <dgm:prSet presAssocID="{FCD43E57-B9BF-45BF-A9C3-C715921E72F8}" presName="Parent" presStyleLbl="alignNode1" presStyleIdx="2" presStyleCnt="3" custFlipHor="1" custScaleX="40216" custLinFactNeighborX="-20229" custLinFactNeighborY="-3345">
        <dgm:presLayoutVars>
          <dgm:chMax val="3"/>
          <dgm:chPref val="3"/>
          <dgm:bulletEnabled val="1"/>
        </dgm:presLayoutVars>
      </dgm:prSet>
      <dgm:spPr/>
    </dgm:pt>
    <dgm:pt modelId="{B481B5C8-0B2C-49F4-AE25-3A4320FB5CE6}" type="pres">
      <dgm:prSet presAssocID="{FCD43E57-B9BF-45BF-A9C3-C715921E72F8}" presName="Accent" presStyleLbl="parChTrans1D1" presStyleIdx="2" presStyleCnt="3"/>
      <dgm:spPr/>
    </dgm:pt>
  </dgm:ptLst>
  <dgm:cxnLst>
    <dgm:cxn modelId="{0D449C04-091A-46B4-A505-EB124061744C}" type="presOf" srcId="{71C92471-879B-4FBF-A743-815B7DE17F01}" destId="{43AC833B-96AE-40BD-B7E6-75B1C76810E5}" srcOrd="0" destOrd="0" presId="urn:microsoft.com/office/officeart/2011/layout/TabList"/>
    <dgm:cxn modelId="{2DCF2825-BCD0-4CD2-A8BA-149A6FEAEF90}" type="presOf" srcId="{EEF6F821-B2AE-4F1F-82AA-3D4346AC4B8A}" destId="{AC2CF2C3-C977-4D4E-A25D-F28A294A8AFC}" srcOrd="0" destOrd="0" presId="urn:microsoft.com/office/officeart/2011/layout/TabList"/>
    <dgm:cxn modelId="{4A00A05D-4E95-4313-9BED-52B3D1FF1112}" srcId="{71122926-23E9-4DA1-96DC-340223CFC003}" destId="{71C92471-879B-4FBF-A743-815B7DE17F01}" srcOrd="0" destOrd="0" parTransId="{BBB8AE6A-0CFE-4D72-82E6-07E422CA6CD5}" sibTransId="{0DC11AB2-07B9-400F-A1FB-FDD37AA1DE3E}"/>
    <dgm:cxn modelId="{EEAE8663-5A98-49C9-95D7-DDDB97E94F75}" type="presOf" srcId="{3F3E17FF-7834-454F-9071-84C5D07EC795}" destId="{B30BB6D3-8101-4C20-85C8-3D679D4CF32E}" srcOrd="0" destOrd="0" presId="urn:microsoft.com/office/officeart/2011/layout/TabList"/>
    <dgm:cxn modelId="{9ECFFC4B-8DD3-4DFF-9DD6-996BC58E13C5}" srcId="{FCD43E57-B9BF-45BF-A9C3-C715921E72F8}" destId="{3F3E17FF-7834-454F-9071-84C5D07EC795}" srcOrd="0" destOrd="0" parTransId="{FDA98C6B-0235-449C-AD88-57F195133E41}" sibTransId="{8E3FE40B-F028-4AB2-9255-273C0E2D367D}"/>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231B21AA-5429-4036-B18A-23123AC1F990}" srcId="{71122926-23E9-4DA1-96DC-340223CFC003}" destId="{FCD43E57-B9BF-45BF-A9C3-C715921E72F8}" srcOrd="2" destOrd="0" parTransId="{874EC088-4BD1-4C3D-9C02-99F940BA68C4}" sibTransId="{C328D3AE-807E-4547-ACEE-C0164EB9CBCF}"/>
    <dgm:cxn modelId="{7B14F4BF-2EEB-48BA-9331-D7FEEAEA408C}" type="presOf" srcId="{FCD43E57-B9BF-45BF-A9C3-C715921E72F8}" destId="{01B063D6-C58E-4F2D-9DF0-0287447203AF}" srcOrd="0" destOrd="0" presId="urn:microsoft.com/office/officeart/2011/layout/TabList"/>
    <dgm:cxn modelId="{023874E3-3186-41BE-AD7B-E3D85281CB36}" srcId="{71122926-23E9-4DA1-96DC-340223CFC003}" destId="{EEF6F821-B2AE-4F1F-82AA-3D4346AC4B8A}" srcOrd="1" destOrd="0" parTransId="{373681C7-8047-4BE5-BB0F-8071EA00C605}" sibTransId="{47A09898-462B-4B53-9953-0C37B3111521}"/>
    <dgm:cxn modelId="{7576F5FA-7D8B-424D-A2A2-782D442DA4E4}" type="presOf" srcId="{CB5EC786-3A50-4010-B095-0D95F7DE6F60}" destId="{737B6FF7-6115-43BB-B942-5DB4168D2666}" srcOrd="0" destOrd="0" presId="urn:microsoft.com/office/officeart/2011/layout/TabList"/>
    <dgm:cxn modelId="{9B37CCFD-907B-411F-AB27-09E6C9EA6929}" srcId="{EEF6F821-B2AE-4F1F-82AA-3D4346AC4B8A}" destId="{CB5EC786-3A50-4010-B095-0D95F7DE6F60}" srcOrd="0" destOrd="0" parTransId="{275C3530-7C01-4A92-A676-E181DA4862B9}" sibTransId="{E70F8DCE-01BA-4EF3-9878-3AFF0CB7B7D6}"/>
    <dgm:cxn modelId="{A1B36B3F-3CF5-471D-82D8-E5E81A151F9F}" type="presParOf" srcId="{81A4BF3E-D2DE-4F9B-BFF4-EEEE8CAB0147}" destId="{817546C4-2B40-46A7-9DCF-1A7043256BD7}" srcOrd="0"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 modelId="{4C3C707C-7122-4F04-8455-633E4DCB31B7}" type="presParOf" srcId="{81A4BF3E-D2DE-4F9B-BFF4-EEEE8CAB0147}" destId="{03E49EE9-99F0-4F48-9E24-2EAC84A6DEE8}" srcOrd="1" destOrd="0" presId="urn:microsoft.com/office/officeart/2011/layout/TabList"/>
    <dgm:cxn modelId="{5D467AF6-0CA5-4BF5-9BEB-CCB0B6F292E8}" type="presParOf" srcId="{81A4BF3E-D2DE-4F9B-BFF4-EEEE8CAB0147}" destId="{D425D9F0-5C67-4E8B-A8C3-4EF53DF3D2F9}" srcOrd="2" destOrd="0" presId="urn:microsoft.com/office/officeart/2011/layout/TabList"/>
    <dgm:cxn modelId="{AE82BFD2-F6B6-48C4-B27A-AE92CB0001D1}" type="presParOf" srcId="{D425D9F0-5C67-4E8B-A8C3-4EF53DF3D2F9}" destId="{737B6FF7-6115-43BB-B942-5DB4168D2666}" srcOrd="0" destOrd="0" presId="urn:microsoft.com/office/officeart/2011/layout/TabList"/>
    <dgm:cxn modelId="{1DB153BC-1B9B-42B6-AD6A-48D0C01380D8}" type="presParOf" srcId="{D425D9F0-5C67-4E8B-A8C3-4EF53DF3D2F9}" destId="{AC2CF2C3-C977-4D4E-A25D-F28A294A8AFC}" srcOrd="1" destOrd="0" presId="urn:microsoft.com/office/officeart/2011/layout/TabList"/>
    <dgm:cxn modelId="{31386551-D2BE-40D3-A790-A4ED9C0CAB90}" type="presParOf" srcId="{D425D9F0-5C67-4E8B-A8C3-4EF53DF3D2F9}" destId="{62097BA2-965A-41FF-9219-A447AB73908C}" srcOrd="2" destOrd="0" presId="urn:microsoft.com/office/officeart/2011/layout/TabList"/>
    <dgm:cxn modelId="{1A4A535D-7697-4D0E-990A-B7E66A401505}" type="presParOf" srcId="{81A4BF3E-D2DE-4F9B-BFF4-EEEE8CAB0147}" destId="{6D7A0DAA-3635-4A8F-B9D2-32A4F22E0402}" srcOrd="3" destOrd="0" presId="urn:microsoft.com/office/officeart/2011/layout/TabList"/>
    <dgm:cxn modelId="{2E617E40-1176-497F-8749-85EFEBB07E66}" type="presParOf" srcId="{81A4BF3E-D2DE-4F9B-BFF4-EEEE8CAB0147}" destId="{EB5706C0-1D28-4C24-B4A4-D1A59B4A8092}" srcOrd="4" destOrd="0" presId="urn:microsoft.com/office/officeart/2011/layout/TabList"/>
    <dgm:cxn modelId="{DB52329A-5048-4B89-80AE-ABF7DB8535CA}" type="presParOf" srcId="{EB5706C0-1D28-4C24-B4A4-D1A59B4A8092}" destId="{B30BB6D3-8101-4C20-85C8-3D679D4CF32E}" srcOrd="0" destOrd="0" presId="urn:microsoft.com/office/officeart/2011/layout/TabList"/>
    <dgm:cxn modelId="{4A873B8B-B01B-47FA-B61D-9AC0D76C1CA0}" type="presParOf" srcId="{EB5706C0-1D28-4C24-B4A4-D1A59B4A8092}" destId="{01B063D6-C58E-4F2D-9DF0-0287447203AF}" srcOrd="1" destOrd="0" presId="urn:microsoft.com/office/officeart/2011/layout/TabList"/>
    <dgm:cxn modelId="{4C8E4731-CC95-43D2-BBE1-162D7874E9BF}" type="presParOf" srcId="{EB5706C0-1D28-4C24-B4A4-D1A59B4A8092}" destId="{B481B5C8-0B2C-49F4-AE25-3A4320FB5CE6}"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 VÀ 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Arial" panose="020B0604020202020204" pitchFamily="34" charset="0"/>
              <a:ea typeface="Calibri" panose="020F0502020204030204" pitchFamily="34" charset="0"/>
              <a:cs typeface="+mn-cs"/>
            </a:rPr>
            <a:t>6.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7.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2C26-EE18-42A4-BE48-6789A6997DB0}">
      <dsp:nvSpPr>
        <dsp:cNvPr id="0" name=""/>
        <dsp:cNvSpPr/>
      </dsp:nvSpPr>
      <dsp:spPr>
        <a:xfrm>
          <a:off x="0"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EAA56-50F0-4F40-B4BA-F9D899B8FACB}">
      <dsp:nvSpPr>
        <dsp:cNvPr id="0" name=""/>
        <dsp:cNvSpPr/>
      </dsp:nvSpPr>
      <dsp:spPr>
        <a:xfrm>
          <a:off x="-21353"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96979C-113B-456A-A016-80C106BAFC0D}">
      <dsp:nvSpPr>
        <dsp:cNvPr id="0" name=""/>
        <dsp:cNvSpPr/>
      </dsp:nvSpPr>
      <dsp:spPr>
        <a:xfrm>
          <a:off x="0"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B63A6-13D4-4674-BC5F-E14764069460}">
      <dsp:nvSpPr>
        <dsp:cNvPr id="0" name=""/>
        <dsp:cNvSpPr/>
      </dsp:nvSpPr>
      <dsp:spPr>
        <a:xfrm>
          <a:off x="1489099" y="432170"/>
          <a:ext cx="9833994" cy="91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a:t>
          </a:r>
          <a:r>
            <a:rPr lang="nl-NL" sz="2800" kern="1200" spc="-20">
              <a:effectLst/>
              <a:latin typeface="Arial" panose="020B0604020202020204" pitchFamily="34" charset="0"/>
              <a:ea typeface="Times New Roman" panose="02020603050405020304" pitchFamily="18" charset="0"/>
            </a:rPr>
            <a:t>chuẩn bị chu đáo các nội dung trình Hội đồng nhân dân tỉnh tại kỳ họp </a:t>
          </a:r>
          <a:r>
            <a:rPr lang="vi-VN" sz="2800" kern="1200" spc="-20">
              <a:effectLst/>
              <a:latin typeface="Arial" panose="020B0604020202020204" pitchFamily="34" charset="0"/>
              <a:ea typeface="Times New Roman" panose="02020603050405020304" pitchFamily="18" charset="0"/>
            </a:rPr>
            <a:t>lần thứ 19</a:t>
          </a:r>
          <a:r>
            <a:rPr lang="en-US" sz="2800" kern="1200" spc="-20">
              <a:effectLst/>
              <a:latin typeface="Arial" panose="020B0604020202020204" pitchFamily="34" charset="0"/>
              <a:ea typeface="Times New Roman" panose="02020603050405020304" pitchFamily="18" charset="0"/>
            </a:rPr>
            <a:t> và lần thứ 20</a:t>
          </a:r>
          <a:r>
            <a:rPr lang="vi-VN" sz="2800" kern="1200" spc="-20">
              <a:effectLst/>
              <a:latin typeface="Arial" panose="020B0604020202020204" pitchFamily="34" charset="0"/>
              <a:ea typeface="Times New Roman" panose="02020603050405020304" pitchFamily="18" charset="0"/>
            </a:rPr>
            <a:t>,</a:t>
          </a:r>
          <a:r>
            <a:rPr lang="en-US" sz="2800" kern="1200" spc="-20">
              <a:effectLst/>
              <a:latin typeface="Arial" panose="020B0604020202020204" pitchFamily="34" charset="0"/>
              <a:ea typeface="Times New Roman" panose="02020603050405020304" pitchFamily="18" charset="0"/>
            </a:rPr>
            <a:t> </a:t>
          </a:r>
          <a:r>
            <a:rPr lang="vi-VN" sz="2800" kern="1200" spc="-20">
              <a:effectLst/>
              <a:latin typeface="Arial" panose="020B0604020202020204" pitchFamily="34" charset="0"/>
              <a:ea typeface="Times New Roman" panose="02020603050405020304" pitchFamily="18" charset="0"/>
            </a:rPr>
            <a:t> </a:t>
          </a:r>
          <a:r>
            <a:rPr lang="nl-NL" sz="2800" kern="1200" spc="-20">
              <a:effectLst/>
              <a:latin typeface="Arial" panose="020B0604020202020204" pitchFamily="34" charset="0"/>
              <a:ea typeface="Times New Roman" panose="02020603050405020304" pitchFamily="18" charset="0"/>
            </a:rPr>
            <a:t>Hội đồng nhân dân tỉnh </a:t>
          </a:r>
          <a:r>
            <a:rPr lang="vi-VN" sz="2800" kern="1200" spc="-20">
              <a:effectLst/>
              <a:latin typeface="Arial" panose="020B0604020202020204" pitchFamily="34" charset="0"/>
              <a:ea typeface="Times New Roman" panose="02020603050405020304" pitchFamily="18" charset="0"/>
            </a:rPr>
            <a:t>khóa XIII</a:t>
          </a:r>
          <a:endPar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sp:txBody>
      <dsp:txXfrm>
        <a:off x="1489099" y="432170"/>
        <a:ext cx="9833994" cy="914943"/>
      </dsp:txXfrm>
    </dsp:sp>
    <dsp:sp modelId="{2DA8B601-D096-476E-BD4A-9B0B2E7AAA16}">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1</a:t>
          </a:r>
        </a:p>
      </dsp:txBody>
      <dsp:txXfrm>
        <a:off x="59853" y="60036"/>
        <a:ext cx="1106168" cy="1698977"/>
      </dsp:txXfrm>
    </dsp:sp>
    <dsp:sp modelId="{3B6881F4-25C6-42D9-B9DE-65CD14AABBD2}">
      <dsp:nvSpPr>
        <dsp:cNvPr id="0" name=""/>
        <dsp:cNvSpPr/>
      </dsp:nvSpPr>
      <dsp:spPr>
        <a:xfrm>
          <a:off x="1425646" y="1544349"/>
          <a:ext cx="10015822" cy="14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vi-VN"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Các Sở, ngành, địa phương tập trung rà soát, hoàn thiện phương án giao chỉ tiêu phát triển kinh tế - xã hội năm 2025 </a:t>
          </a:r>
          <a:endPar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endParaRPr>
        </a:p>
      </dsp:txBody>
      <dsp:txXfrm>
        <a:off x="1425646" y="1544349"/>
        <a:ext cx="10015822" cy="1448150"/>
      </dsp:txXfrm>
    </dsp:sp>
    <dsp:sp modelId="{F554227D-044F-4DE2-8960-72AD0A2E7D8A}">
      <dsp:nvSpPr>
        <dsp:cNvPr id="0" name=""/>
        <dsp:cNvSpPr/>
      </dsp:nvSpPr>
      <dsp:spPr>
        <a:xfrm>
          <a:off x="0" y="1846955"/>
          <a:ext cx="1225874"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2</a:t>
          </a:r>
        </a:p>
      </dsp:txBody>
      <dsp:txXfrm>
        <a:off x="59853" y="1906808"/>
        <a:ext cx="1106168" cy="1698977"/>
      </dsp:txXfrm>
    </dsp:sp>
    <dsp:sp modelId="{C9CEDFDF-D679-479A-9C36-1A5C21B9F768}">
      <dsp:nvSpPr>
        <dsp:cNvPr id="0" name=""/>
        <dsp:cNvSpPr/>
      </dsp:nvSpPr>
      <dsp:spPr>
        <a:xfrm>
          <a:off x="1394535" y="3550682"/>
          <a:ext cx="9847915"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hoàn thiện </a:t>
          </a:r>
          <a:r>
            <a:rPr lang="vi-VN"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Báo cáo kinh tế - xã hội giai đoạn 2021-2025 và phương hướng, nhiệm vụ giai đoạn 2026 - 2030 phục vụ xây dựng Báo cáo Chính trị trình Đại hội đại biểu Đảng bộ tỉnh lần thứ XXI</a:t>
          </a:r>
          <a:endParaRPr lang="en-US" sz="2800" kern="1200">
            <a:latin typeface="Arial" panose="020B0604020202020204" pitchFamily="34" charset="0"/>
            <a:ea typeface="+mn-ea"/>
            <a:cs typeface="DokChampa" panose="020B0604020202020204" pitchFamily="34" charset="-34"/>
          </a:endParaRPr>
        </a:p>
      </dsp:txBody>
      <dsp:txXfrm>
        <a:off x="1394535" y="3550682"/>
        <a:ext cx="9847915" cy="1758830"/>
      </dsp:txXfrm>
    </dsp:sp>
    <dsp:sp modelId="{26A338F4-670E-4B7D-B9AC-9CAB07FDE5E1}">
      <dsp:nvSpPr>
        <dsp:cNvPr id="0" name=""/>
        <dsp:cNvSpPr/>
      </dsp:nvSpPr>
      <dsp:spPr>
        <a:xfrm>
          <a:off x="0" y="3693727"/>
          <a:ext cx="1225874"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3</a:t>
          </a:r>
        </a:p>
      </dsp:txBody>
      <dsp:txXfrm>
        <a:off x="59853" y="3753580"/>
        <a:ext cx="1106168" cy="1698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 (TT)</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B5C8-0B2C-49F4-AE25-3A4320FB5CE6}">
      <dsp:nvSpPr>
        <dsp:cNvPr id="0" name=""/>
        <dsp:cNvSpPr/>
      </dsp:nvSpPr>
      <dsp:spPr>
        <a:xfrm>
          <a:off x="-303237"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097BA2-965A-41FF-9219-A447AB73908C}">
      <dsp:nvSpPr>
        <dsp:cNvPr id="0" name=""/>
        <dsp:cNvSpPr/>
      </dsp:nvSpPr>
      <dsp:spPr>
        <a:xfrm>
          <a:off x="-350625"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7C13CD-C13D-4E65-868A-8573DEC9CD61}">
      <dsp:nvSpPr>
        <dsp:cNvPr id="0" name=""/>
        <dsp:cNvSpPr/>
      </dsp:nvSpPr>
      <dsp:spPr>
        <a:xfrm>
          <a:off x="-59825"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2EFB67-B1CE-45EF-A10A-28C5F1E2DEA3}">
      <dsp:nvSpPr>
        <dsp:cNvPr id="0" name=""/>
        <dsp:cNvSpPr/>
      </dsp:nvSpPr>
      <dsp:spPr>
        <a:xfrm>
          <a:off x="1490564" y="399130"/>
          <a:ext cx="9962767" cy="115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244600">
            <a:lnSpc>
              <a:spcPct val="90000"/>
            </a:lnSpc>
            <a:spcBef>
              <a:spcPct val="0"/>
            </a:spcBef>
            <a:spcAft>
              <a:spcPts val="0"/>
            </a:spcAft>
            <a:buFont typeface="+mj-lt"/>
            <a:buNone/>
          </a:pPr>
          <a:r>
            <a:rPr lang="en-US" sz="2400" kern="1200" spc="-20">
              <a:latin typeface="Arial" panose="020B0604020202020204" pitchFamily="34" charset="0"/>
            </a:rPr>
            <a:t>Tiếp tục khẩn trương tổ chức đấu giá quyền sử dụng đất đối với các lô đất đã </a:t>
          </a:r>
          <a:r>
            <a:rPr lang="en-US" sz="2400" kern="1200" spc="-20">
              <a:solidFill>
                <a:prstClr val="black">
                  <a:hueOff val="0"/>
                  <a:satOff val="0"/>
                  <a:lumOff val="0"/>
                  <a:alphaOff val="0"/>
                </a:prstClr>
              </a:solidFill>
              <a:latin typeface="Arial" panose="020B0604020202020204" pitchFamily="34" charset="0"/>
              <a:ea typeface="+mn-ea"/>
              <a:cs typeface="+mn-cs"/>
            </a:rPr>
            <a:t>đảm bảo điều kiện</a:t>
          </a:r>
          <a:r>
            <a:rPr lang="en-US" sz="2400" kern="1200" spc="-20">
              <a:latin typeface="Arial" panose="020B0604020202020204" pitchFamily="34" charset="0"/>
            </a:rPr>
            <a:t>; thực hiện tính tiền sử dụng đất và đôn đốc nhà đầu tư nộp tiền sử dụng đất đối với các dự án đã thực hiện đấu giá và giao đất</a:t>
          </a:r>
          <a:endParaRPr lang="en-US" sz="2400" b="0" i="0" kern="1200">
            <a:latin typeface="Arial" panose="020B0604020202020204" pitchFamily="34" charset="0"/>
            <a:ea typeface="+mn-ea"/>
            <a:cs typeface="Arial" panose="020B0604020202020204" pitchFamily="34" charset="0"/>
          </a:endParaRPr>
        </a:p>
      </dsp:txBody>
      <dsp:txXfrm>
        <a:off x="1490564" y="399130"/>
        <a:ext cx="9962767" cy="1159684"/>
      </dsp:txXfrm>
    </dsp:sp>
    <dsp:sp modelId="{43AC833B-96AE-40BD-B7E6-75B1C76810E5}">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4</a:t>
          </a:r>
        </a:p>
      </dsp:txBody>
      <dsp:txXfrm>
        <a:off x="59853" y="60036"/>
        <a:ext cx="1106168" cy="1698977"/>
      </dsp:txXfrm>
    </dsp:sp>
    <dsp:sp modelId="{737B6FF7-6115-43BB-B942-5DB4168D2666}">
      <dsp:nvSpPr>
        <dsp:cNvPr id="0" name=""/>
        <dsp:cNvSpPr/>
      </dsp:nvSpPr>
      <dsp:spPr>
        <a:xfrm>
          <a:off x="1477428" y="1642315"/>
          <a:ext cx="9891208"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244600">
            <a:lnSpc>
              <a:spcPct val="90000"/>
            </a:lnSpc>
            <a:spcBef>
              <a:spcPct val="0"/>
            </a:spcBef>
            <a:spcAft>
              <a:spcPts val="0"/>
            </a:spcAft>
            <a:buFont typeface="+mj-lt"/>
            <a:buNone/>
          </a:pPr>
          <a:r>
            <a:rPr lang="en-US" sz="2400" kern="1200" spc="-20">
              <a:solidFill>
                <a:prstClr val="black">
                  <a:hueOff val="0"/>
                  <a:satOff val="0"/>
                  <a:lumOff val="0"/>
                  <a:alphaOff val="0"/>
                </a:prstClr>
              </a:solidFill>
              <a:latin typeface="Arial" panose="020B0604020202020204" pitchFamily="34" charset="0"/>
              <a:ea typeface="+mn-ea"/>
              <a:cs typeface="+mn-cs"/>
            </a:rPr>
            <a:t>Tập trung đẩy mạnh giải ngân kế hoạch vốn đầu tư công năm 2024 và vốn các Chương trình MTQG theo Chỉ thị số 02/CT-UBND ngày 09/02/2024 của UBND tỉnh, phấn đấu giải ngân 100% kế hoạch vốn được HĐND tỉnh giao năm 2024</a:t>
          </a:r>
        </a:p>
      </dsp:txBody>
      <dsp:txXfrm>
        <a:off x="1477428" y="1642315"/>
        <a:ext cx="9891208" cy="1758830"/>
      </dsp:txXfrm>
    </dsp:sp>
    <dsp:sp modelId="{AC2CF2C3-C977-4D4E-A25D-F28A294A8AFC}">
      <dsp:nvSpPr>
        <dsp:cNvPr id="0" name=""/>
        <dsp:cNvSpPr/>
      </dsp:nvSpPr>
      <dsp:spPr>
        <a:xfrm>
          <a:off x="0" y="1820925"/>
          <a:ext cx="1256176"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0" i="0" kern="1200">
              <a:latin typeface="Arial" panose="020B0604020202020204" pitchFamily="34" charset="0"/>
              <a:ea typeface="+mn-ea"/>
              <a:cs typeface="Arial" panose="020B0604020202020204" pitchFamily="34" charset="0"/>
            </a:rPr>
            <a:t>5</a:t>
          </a:r>
        </a:p>
      </dsp:txBody>
      <dsp:txXfrm>
        <a:off x="61332" y="1882257"/>
        <a:ext cx="1133512" cy="1697498"/>
      </dsp:txXfrm>
    </dsp:sp>
    <dsp:sp modelId="{B30BB6D3-8101-4C20-85C8-3D679D4CF32E}">
      <dsp:nvSpPr>
        <dsp:cNvPr id="0" name=""/>
        <dsp:cNvSpPr/>
      </dsp:nvSpPr>
      <dsp:spPr>
        <a:xfrm>
          <a:off x="1540732" y="3292257"/>
          <a:ext cx="9701655"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Font typeface="+mj-lt"/>
            <a:buNone/>
          </a:pPr>
          <a:r>
            <a:rPr lang="vi-VN" sz="2800" kern="1200" spc="-20">
              <a:solidFill>
                <a:prstClr val="black">
                  <a:hueOff val="0"/>
                  <a:satOff val="0"/>
                  <a:lumOff val="0"/>
                  <a:alphaOff val="0"/>
                </a:prstClr>
              </a:solidFill>
              <a:latin typeface="Arial" panose="020B0604020202020204" pitchFamily="34" charset="0"/>
              <a:ea typeface="+mn-ea"/>
              <a:cs typeface="+mn-cs"/>
            </a:rPr>
            <a:t>Thực hiện tốt công tác p</a:t>
          </a:r>
          <a:r>
            <a:rPr lang="pt-BR" sz="2800" kern="1200" spc="-20">
              <a:solidFill>
                <a:prstClr val="black">
                  <a:hueOff val="0"/>
                  <a:satOff val="0"/>
                  <a:lumOff val="0"/>
                  <a:alphaOff val="0"/>
                </a:prstClr>
              </a:solidFill>
              <a:latin typeface="Arial" panose="020B0604020202020204" pitchFamily="34" charset="0"/>
              <a:ea typeface="+mn-ea"/>
              <a:cs typeface="+mn-cs"/>
            </a:rPr>
            <a:t>hòng, chống thiên tai, tìm kiếm cứu nạn</a:t>
          </a:r>
          <a:r>
            <a:rPr lang="vi-VN" sz="2800" kern="1200" spc="-20">
              <a:solidFill>
                <a:prstClr val="black">
                  <a:hueOff val="0"/>
                  <a:satOff val="0"/>
                  <a:lumOff val="0"/>
                  <a:alphaOff val="0"/>
                </a:prstClr>
              </a:solidFill>
              <a:latin typeface="Arial" panose="020B0604020202020204" pitchFamily="34" charset="0"/>
              <a:ea typeface="+mn-ea"/>
              <a:cs typeface="+mn-cs"/>
            </a:rPr>
            <a:t>,</a:t>
          </a:r>
          <a:r>
            <a:rPr lang="pt-BR" sz="2800" kern="1200" spc="-20">
              <a:solidFill>
                <a:prstClr val="black">
                  <a:hueOff val="0"/>
                  <a:satOff val="0"/>
                  <a:lumOff val="0"/>
                  <a:alphaOff val="0"/>
                </a:prstClr>
              </a:solidFill>
              <a:latin typeface="Arial" panose="020B0604020202020204" pitchFamily="34" charset="0"/>
              <a:ea typeface="+mn-ea"/>
              <a:cs typeface="+mn-cs"/>
            </a:rPr>
            <a:t> </a:t>
          </a:r>
          <a:r>
            <a:rPr lang="vi-VN" sz="2800" kern="1200" spc="-20">
              <a:solidFill>
                <a:prstClr val="black">
                  <a:hueOff val="0"/>
                  <a:satOff val="0"/>
                  <a:lumOff val="0"/>
                  <a:alphaOff val="0"/>
                </a:prstClr>
              </a:solidFill>
              <a:latin typeface="Arial" panose="020B0604020202020204" pitchFamily="34" charset="0"/>
              <a:ea typeface="+mn-ea"/>
              <a:cs typeface="+mn-cs"/>
            </a:rPr>
            <a:t>p</a:t>
          </a:r>
          <a:r>
            <a:rPr lang="pt-BR" sz="2800" kern="1200" spc="-20">
              <a:solidFill>
                <a:prstClr val="black">
                  <a:hueOff val="0"/>
                  <a:satOff val="0"/>
                  <a:lumOff val="0"/>
                  <a:alphaOff val="0"/>
                </a:prstClr>
              </a:solidFill>
              <a:latin typeface="Arial" panose="020B0604020202020204" pitchFamily="34" charset="0"/>
              <a:ea typeface="+mn-ea"/>
              <a:cs typeface="+mn-cs"/>
            </a:rPr>
            <a:t>hương án ứng phó thiên tai năm 202</a:t>
          </a:r>
          <a:r>
            <a:rPr lang="vi-VN" sz="2800" kern="1200" spc="-20">
              <a:solidFill>
                <a:prstClr val="black">
                  <a:hueOff val="0"/>
                  <a:satOff val="0"/>
                  <a:lumOff val="0"/>
                  <a:alphaOff val="0"/>
                </a:prstClr>
              </a:solidFill>
              <a:latin typeface="Arial" panose="020B0604020202020204" pitchFamily="34" charset="0"/>
              <a:ea typeface="+mn-ea"/>
              <a:cs typeface="+mn-cs"/>
            </a:rPr>
            <a:t>4</a:t>
          </a:r>
          <a:endParaRPr lang="en-US" sz="2800" kern="1200" spc="-20">
            <a:solidFill>
              <a:prstClr val="black">
                <a:hueOff val="0"/>
                <a:satOff val="0"/>
                <a:lumOff val="0"/>
                <a:alphaOff val="0"/>
              </a:prstClr>
            </a:solidFill>
            <a:latin typeface="Arial" panose="020B0604020202020204" pitchFamily="34" charset="0"/>
            <a:ea typeface="+mn-ea"/>
            <a:cs typeface="+mn-cs"/>
          </a:endParaRPr>
        </a:p>
      </dsp:txBody>
      <dsp:txXfrm>
        <a:off x="1540732" y="3292257"/>
        <a:ext cx="9701655" cy="1758830"/>
      </dsp:txXfrm>
    </dsp:sp>
    <dsp:sp modelId="{01B063D6-C58E-4F2D-9DF0-0287447203AF}">
      <dsp:nvSpPr>
        <dsp:cNvPr id="0" name=""/>
        <dsp:cNvSpPr/>
      </dsp:nvSpPr>
      <dsp:spPr>
        <a:xfrm flipH="1">
          <a:off x="0" y="3634894"/>
          <a:ext cx="1199449"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1" kern="1200" spc="-20">
              <a:solidFill>
                <a:schemeClr val="bg1"/>
              </a:solidFill>
              <a:latin typeface="Arial" panose="020B0604020202020204" pitchFamily="34" charset="0"/>
              <a:ea typeface="+mn-ea"/>
              <a:cs typeface="+mn-cs"/>
            </a:rPr>
            <a:t>6</a:t>
          </a:r>
        </a:p>
      </dsp:txBody>
      <dsp:txXfrm>
        <a:off x="58563" y="3693457"/>
        <a:ext cx="1082323" cy="1700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 VÀ 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00" cy="4621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37" y="0"/>
            <a:ext cx="3012299" cy="462176"/>
          </a:xfrm>
          <a:prstGeom prst="rect">
            <a:avLst/>
          </a:prstGeom>
        </p:spPr>
        <p:txBody>
          <a:bodyPr vert="horz" lIns="91440" tIns="45720" rIns="91440" bIns="45720" rtlCol="0"/>
          <a:lstStyle>
            <a:lvl1pPr algn="r">
              <a:defRPr sz="1200"/>
            </a:lvl1pPr>
          </a:lstStyle>
          <a:p>
            <a:fld id="{B13A25BA-8A98-4EEA-8689-C0028DE6E2D9}" type="datetimeFigureOut">
              <a:rPr lang="en-US" smtClean="0"/>
              <a:t>11/6/2024</a:t>
            </a:fld>
            <a:endParaRPr lang="en-US"/>
          </a:p>
        </p:txBody>
      </p:sp>
      <p:sp>
        <p:nvSpPr>
          <p:cNvPr id="4" name="Footer Placeholder 3"/>
          <p:cNvSpPr>
            <a:spLocks noGrp="1"/>
          </p:cNvSpPr>
          <p:nvPr>
            <p:ph type="ftr" sz="quarter" idx="2"/>
          </p:nvPr>
        </p:nvSpPr>
        <p:spPr>
          <a:xfrm>
            <a:off x="1" y="8772414"/>
            <a:ext cx="3012300" cy="462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37" y="8772414"/>
            <a:ext cx="3012299" cy="462175"/>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7" y="0"/>
            <a:ext cx="3011700" cy="463408"/>
          </a:xfrm>
          <a:prstGeom prst="rect">
            <a:avLst/>
          </a:prstGeom>
        </p:spPr>
        <p:txBody>
          <a:bodyPr vert="horz" lIns="91440" tIns="45720" rIns="91440" bIns="45720" rtlCol="0"/>
          <a:lstStyle>
            <a:lvl1pPr algn="r">
              <a:defRPr sz="1200"/>
            </a:lvl1pPr>
          </a:lstStyle>
          <a:p>
            <a:fld id="{3769496F-9A71-4833-9730-4D2CD16F06D7}" type="datetimeFigureOut">
              <a:rPr lang="en-US" smtClean="0"/>
              <a:t>11/6/2024</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700" cy="463407"/>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31</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32</a:t>
            </a:fld>
            <a:endParaRPr lang="vi-VN" altLang="en-US">
              <a:latin typeface="Arial" panose="020B0604020202020204" pitchFamily="34" charset="0"/>
            </a:endParaRPr>
          </a:p>
        </p:txBody>
      </p:sp>
    </p:spTree>
    <p:extLst>
      <p:ext uri="{BB962C8B-B14F-4D97-AF65-F5344CB8AC3E}">
        <p14:creationId xmlns:p14="http://schemas.microsoft.com/office/powerpoint/2010/main" val="100556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33</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34</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35</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36</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37</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6739" indent="-287207">
              <a:defRPr>
                <a:solidFill>
                  <a:schemeClr val="tx1"/>
                </a:solidFill>
                <a:latin typeface="Calibri" panose="020F0502020204030204" pitchFamily="34" charset="0"/>
              </a:defRPr>
            </a:lvl2pPr>
            <a:lvl3pPr marL="1148829" indent="-229766">
              <a:defRPr>
                <a:solidFill>
                  <a:schemeClr val="tx1"/>
                </a:solidFill>
                <a:latin typeface="Calibri" panose="020F0502020204030204" pitchFamily="34" charset="0"/>
              </a:defRPr>
            </a:lvl3pPr>
            <a:lvl4pPr marL="1608361" indent="-229766">
              <a:defRPr>
                <a:solidFill>
                  <a:schemeClr val="tx1"/>
                </a:solidFill>
                <a:latin typeface="Calibri" panose="020F0502020204030204" pitchFamily="34" charset="0"/>
              </a:defRPr>
            </a:lvl4pPr>
            <a:lvl5pPr marL="2067893" indent="-229766">
              <a:defRPr>
                <a:solidFill>
                  <a:schemeClr val="tx1"/>
                </a:solidFill>
                <a:latin typeface="Calibri" panose="020F0502020204030204" pitchFamily="34" charset="0"/>
              </a:defRPr>
            </a:lvl5pPr>
            <a:lvl6pPr marL="2527424" indent="-229766" defTabSz="459532" eaLnBrk="0" fontAlgn="base" hangingPunct="0">
              <a:spcBef>
                <a:spcPct val="0"/>
              </a:spcBef>
              <a:spcAft>
                <a:spcPct val="0"/>
              </a:spcAft>
              <a:defRPr>
                <a:solidFill>
                  <a:schemeClr val="tx1"/>
                </a:solidFill>
                <a:latin typeface="Calibri" panose="020F0502020204030204" pitchFamily="34" charset="0"/>
              </a:defRPr>
            </a:lvl6pPr>
            <a:lvl7pPr marL="2986956" indent="-229766" defTabSz="459532" eaLnBrk="0" fontAlgn="base" hangingPunct="0">
              <a:spcBef>
                <a:spcPct val="0"/>
              </a:spcBef>
              <a:spcAft>
                <a:spcPct val="0"/>
              </a:spcAft>
              <a:defRPr>
                <a:solidFill>
                  <a:schemeClr val="tx1"/>
                </a:solidFill>
                <a:latin typeface="Calibri" panose="020F0502020204030204" pitchFamily="34" charset="0"/>
              </a:defRPr>
            </a:lvl7pPr>
            <a:lvl8pPr marL="3446488" indent="-229766" defTabSz="459532" eaLnBrk="0" fontAlgn="base" hangingPunct="0">
              <a:spcBef>
                <a:spcPct val="0"/>
              </a:spcBef>
              <a:spcAft>
                <a:spcPct val="0"/>
              </a:spcAft>
              <a:defRPr>
                <a:solidFill>
                  <a:schemeClr val="tx1"/>
                </a:solidFill>
                <a:latin typeface="Calibri" panose="020F0502020204030204" pitchFamily="34" charset="0"/>
              </a:defRPr>
            </a:lvl8pPr>
            <a:lvl9pPr marL="3906020" indent="-229766" defTabSz="459532"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38</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39</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C2DA8-6C64-E86A-6851-D6AD017A2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CF54A-AC53-B595-3065-C895204B7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EF47F-57E0-F876-090E-16CDFE595548}"/>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7E9E6A72-31BB-D537-5C5B-506B3DD682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84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9BAE-38B5-81C4-71D7-87414BD92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706CC-70E0-AE73-7410-D9DEEDBBF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9F153-C866-EA95-C49E-6643BDEC0684}"/>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BEAFBF11-3D23-1086-0A5A-649B1CB57B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53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D2B6B-F21C-84C2-3604-A5090B5AC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11E55-02F2-1CB6-89E8-D973A6A0A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ABADF5-C0FB-6C79-AF38-22103C1A46E9}"/>
              </a:ext>
            </a:extLst>
          </p:cNvPr>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a:extLst>
              <a:ext uri="{FF2B5EF4-FFF2-40B4-BE49-F238E27FC236}">
                <a16:creationId xmlns:a16="http://schemas.microsoft.com/office/drawing/2014/main" id="{92A0C447-0249-CE63-234B-E0C151D1E8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04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3788" y="544513"/>
            <a:ext cx="4841875" cy="2724150"/>
          </a:xfrm>
        </p:spPr>
      </p:sp>
      <p:sp>
        <p:nvSpPr>
          <p:cNvPr id="3" name="Notes Placeholder 2"/>
          <p:cNvSpPr>
            <a:spLocks noGrp="1"/>
          </p:cNvSpPr>
          <p:nvPr>
            <p:ph type="body" idx="1"/>
          </p:nvPr>
        </p:nvSpPr>
        <p:spPr/>
        <p:txBody>
          <a:bodyPr/>
          <a:lstStyle/>
          <a:p>
            <a:pPr algn="just">
              <a:lnSpc>
                <a:spcPct val="150000"/>
              </a:lnSpc>
              <a:spcAft>
                <a:spcPts val="101"/>
              </a:spcAft>
            </a:pPr>
            <a:r>
              <a:rPr lang="en-GB" sz="1000" dirty="0">
                <a:latin typeface="Arial" panose="020B0604020202020204" pitchFamily="34" charset="0"/>
                <a:ea typeface="Times New Roman" panose="02020603050405020304" pitchFamily="18" charset="0"/>
                <a:cs typeface="Arial" panose="020B0604020202020204" pitchFamily="34" charset="0"/>
              </a:rPr>
              <a:t>Kim </a:t>
            </a:r>
            <a:r>
              <a:rPr lang="en-GB" sz="1000" dirty="0" err="1">
                <a:latin typeface="Arial" panose="020B0604020202020204" pitchFamily="34" charset="0"/>
                <a:ea typeface="Times New Roman" panose="02020603050405020304" pitchFamily="18" charset="0"/>
                <a:cs typeface="Arial" panose="020B0604020202020204" pitchFamily="34" charset="0"/>
              </a:rPr>
              <a:t>ngạch</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xuất</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khẩu</a:t>
            </a:r>
            <a:r>
              <a:rPr lang="en-GB" sz="1000" b="1" dirty="0">
                <a:latin typeface="Arial" panose="020B0604020202020204" pitchFamily="34" charset="0"/>
                <a:ea typeface="Times New Roman" panose="02020603050405020304" pitchFamily="18" charset="0"/>
                <a:cs typeface="Arial" panose="020B0604020202020204" pitchFamily="34" charset="0"/>
              </a:rPr>
              <a:t> dịch </a:t>
            </a:r>
            <a:r>
              <a:rPr lang="en-GB" sz="1000" b="1" dirty="0" err="1">
                <a:latin typeface="Arial" panose="020B0604020202020204" pitchFamily="34" charset="0"/>
                <a:ea typeface="Times New Roman" panose="02020603050405020304" pitchFamily="18" charset="0"/>
                <a:cs typeface="Arial" panose="020B0604020202020204" pitchFamily="34" charset="0"/>
              </a:rPr>
              <a:t>vụ</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năm</a:t>
            </a:r>
            <a:r>
              <a:rPr lang="en-GB" sz="1000" dirty="0">
                <a:latin typeface="Arial" panose="020B0604020202020204" pitchFamily="34" charset="0"/>
                <a:ea typeface="Times New Roman" panose="02020603050405020304" pitchFamily="18" charset="0"/>
                <a:cs typeface="Arial" panose="020B0604020202020204" pitchFamily="34" charset="0"/>
              </a:rPr>
              <a:t> 2022,</a:t>
            </a:r>
            <a:r>
              <a:rPr lang="vi-VN" sz="1000" dirty="0">
                <a:latin typeface="Arial" panose="020B0604020202020204" pitchFamily="34" charset="0"/>
                <a:ea typeface="Times New Roman" panose="02020603050405020304" pitchFamily="18" charset="0"/>
                <a:cs typeface="Arial" panose="020B0604020202020204" pitchFamily="34" charset="0"/>
              </a:rPr>
              <a:t> </a:t>
            </a:r>
            <a:r>
              <a:rPr lang="en-GB" sz="1000" dirty="0">
                <a:latin typeface="Arial" panose="020B0604020202020204" pitchFamily="34" charset="0"/>
                <a:ea typeface="Times New Roman" panose="02020603050405020304" pitchFamily="18" charset="0"/>
                <a:cs typeface="Arial" panose="020B0604020202020204" pitchFamily="34" charset="0"/>
              </a:rPr>
              <a:t>ước </a:t>
            </a:r>
            <a:r>
              <a:rPr lang="en-GB" sz="1000" dirty="0" err="1">
                <a:latin typeface="Arial" panose="020B0604020202020204" pitchFamily="34" charset="0"/>
                <a:ea typeface="Times New Roman" panose="02020603050405020304" pitchFamily="18" charset="0"/>
                <a:cs typeface="Arial" panose="020B0604020202020204" pitchFamily="34" charset="0"/>
              </a:rPr>
              <a:t>đạt</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a:latin typeface="Arial" panose="020B0604020202020204" pitchFamily="34" charset="0"/>
                <a:ea typeface="Times New Roman" panose="02020603050405020304" pitchFamily="18" charset="0"/>
                <a:cs typeface="Arial" panose="020B0604020202020204" pitchFamily="34" charset="0"/>
              </a:rPr>
              <a:t>12,9 tỷ </a:t>
            </a:r>
            <a:r>
              <a:rPr lang="en-GB" sz="1000" dirty="0">
                <a:latin typeface="Arial" panose="020B0604020202020204" pitchFamily="34" charset="0"/>
                <a:ea typeface="Times New Roman" panose="02020603050405020304" pitchFamily="18" charset="0"/>
                <a:cs typeface="Arial" panose="020B0604020202020204" pitchFamily="34" charset="0"/>
              </a:rPr>
              <a:t>USD, </a:t>
            </a:r>
            <a:r>
              <a:rPr lang="en-GB" sz="1000" b="1" dirty="0" err="1">
                <a:latin typeface="Arial" panose="020B0604020202020204" pitchFamily="34" charset="0"/>
                <a:ea typeface="Times New Roman" panose="02020603050405020304" pitchFamily="18" charset="0"/>
                <a:cs typeface="Arial" panose="020B0604020202020204" pitchFamily="34" charset="0"/>
              </a:rPr>
              <a:t>tăng</a:t>
            </a:r>
            <a:r>
              <a:rPr lang="en-GB" sz="1000" b="1" dirty="0">
                <a:latin typeface="Arial" panose="020B0604020202020204" pitchFamily="34" charset="0"/>
                <a:ea typeface="Times New Roman" panose="02020603050405020304" pitchFamily="18" charset="0"/>
                <a:cs typeface="Arial" panose="020B0604020202020204" pitchFamily="34" charset="0"/>
              </a:rPr>
              <a:t> 145,2% </a:t>
            </a:r>
            <a:r>
              <a:rPr lang="en-GB" sz="1000" dirty="0">
                <a:latin typeface="Arial" panose="020B0604020202020204" pitchFamily="34" charset="0"/>
                <a:ea typeface="Times New Roman" panose="02020603050405020304" pitchFamily="18" charset="0"/>
                <a:cs typeface="Arial" panose="020B0604020202020204" pitchFamily="34" charset="0"/>
              </a:rPr>
              <a:t>so </a:t>
            </a:r>
            <a:r>
              <a:rPr lang="en-GB" sz="1000" dirty="0" err="1">
                <a:latin typeface="Arial" panose="020B0604020202020204" pitchFamily="34" charset="0"/>
                <a:ea typeface="Times New Roman" panose="02020603050405020304" pitchFamily="18" charset="0"/>
                <a:cs typeface="Arial" panose="020B0604020202020204" pitchFamily="34" charset="0"/>
              </a:rPr>
              <a:t>với</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năm</a:t>
            </a:r>
            <a:r>
              <a:rPr lang="en-GB" sz="1000" dirty="0">
                <a:latin typeface="Arial" panose="020B0604020202020204" pitchFamily="34" charset="0"/>
                <a:ea typeface="Times New Roman" panose="02020603050405020304" pitchFamily="18" charset="0"/>
                <a:cs typeface="Arial" panose="020B0604020202020204" pitchFamily="34" charset="0"/>
              </a:rPr>
              <a:t> 20</a:t>
            </a:r>
            <a:r>
              <a:rPr lang="en-US" sz="1000" dirty="0">
                <a:latin typeface="Arial" panose="020B0604020202020204" pitchFamily="34" charset="0"/>
                <a:ea typeface="Times New Roman" panose="02020603050405020304" pitchFamily="18" charset="0"/>
                <a:cs typeface="Arial" panose="020B0604020202020204" pitchFamily="34" charset="0"/>
              </a:rPr>
              <a:t>21;</a:t>
            </a:r>
            <a:endParaRPr lang="vi-VN" sz="1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1"/>
              </a:spcAft>
            </a:pPr>
            <a:r>
              <a:rPr lang="en-GB" sz="1000" dirty="0">
                <a:latin typeface="Arial" panose="020B0604020202020204" pitchFamily="34" charset="0"/>
                <a:ea typeface="Times New Roman" panose="02020603050405020304" pitchFamily="18" charset="0"/>
                <a:cs typeface="Arial" panose="020B0604020202020204" pitchFamily="34" charset="0"/>
              </a:rPr>
              <a:t>Kim </a:t>
            </a:r>
            <a:r>
              <a:rPr lang="en-GB" sz="1000" dirty="0" err="1">
                <a:latin typeface="Arial" panose="020B0604020202020204" pitchFamily="34" charset="0"/>
                <a:ea typeface="Times New Roman" panose="02020603050405020304" pitchFamily="18" charset="0"/>
                <a:cs typeface="Arial" panose="020B0604020202020204" pitchFamily="34" charset="0"/>
              </a:rPr>
              <a:t>ngạch</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nhập</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khẩu</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dịch</a:t>
            </a:r>
            <a:r>
              <a:rPr lang="en-GB" sz="1000" b="1" dirty="0">
                <a:latin typeface="Arial" panose="020B0604020202020204" pitchFamily="34" charset="0"/>
                <a:ea typeface="Times New Roman" panose="02020603050405020304" pitchFamily="18" charset="0"/>
                <a:cs typeface="Arial" panose="020B0604020202020204" pitchFamily="34" charset="0"/>
              </a:rPr>
              <a:t> </a:t>
            </a:r>
            <a:r>
              <a:rPr lang="en-GB" sz="1000" b="1" dirty="0" err="1">
                <a:latin typeface="Arial" panose="020B0604020202020204" pitchFamily="34" charset="0"/>
                <a:ea typeface="Times New Roman" panose="02020603050405020304" pitchFamily="18" charset="0"/>
                <a:cs typeface="Arial" panose="020B0604020202020204" pitchFamily="34" charset="0"/>
              </a:rPr>
              <a:t>vụ</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ước</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dirty="0" err="1">
                <a:latin typeface="Arial" panose="020B0604020202020204" pitchFamily="34" charset="0"/>
                <a:ea typeface="Times New Roman" panose="02020603050405020304" pitchFamily="18" charset="0"/>
                <a:cs typeface="Arial" panose="020B0604020202020204" pitchFamily="34" charset="0"/>
              </a:rPr>
              <a:t>đạt</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GB" sz="1000" b="1" dirty="0">
                <a:latin typeface="Arial" panose="020B0604020202020204" pitchFamily="34" charset="0"/>
                <a:ea typeface="Times New Roman" panose="02020603050405020304" pitchFamily="18" charset="0"/>
                <a:cs typeface="Arial" panose="020B0604020202020204" pitchFamily="34" charset="0"/>
              </a:rPr>
              <a:t>25,5 </a:t>
            </a:r>
            <a:r>
              <a:rPr lang="en-GB" sz="1000" b="1" dirty="0" err="1">
                <a:latin typeface="Arial" panose="020B0604020202020204" pitchFamily="34" charset="0"/>
                <a:ea typeface="Times New Roman" panose="02020603050405020304" pitchFamily="18" charset="0"/>
                <a:cs typeface="Arial" panose="020B0604020202020204" pitchFamily="34" charset="0"/>
              </a:rPr>
              <a:t>tỷ</a:t>
            </a:r>
            <a:r>
              <a:rPr lang="en-GB" sz="1000" b="1" dirty="0">
                <a:latin typeface="Arial" panose="020B0604020202020204" pitchFamily="34" charset="0"/>
                <a:ea typeface="Times New Roman" panose="02020603050405020304" pitchFamily="18" charset="0"/>
                <a:cs typeface="Arial" panose="020B0604020202020204" pitchFamily="34" charset="0"/>
              </a:rPr>
              <a:t> USD</a:t>
            </a:r>
            <a:r>
              <a:rPr lang="en-GB" sz="1000" dirty="0">
                <a:latin typeface="Arial" panose="020B0604020202020204" pitchFamily="34" charset="0"/>
                <a:ea typeface="Times New Roman" panose="02020603050405020304" pitchFamily="18" charset="0"/>
                <a:cs typeface="Arial" panose="020B0604020202020204" pitchFamily="34" charset="0"/>
              </a:rPr>
              <a:t>, </a:t>
            </a:r>
            <a:r>
              <a:rPr lang="en-US" sz="1000" b="1" dirty="0" err="1">
                <a:latin typeface="Arial" panose="020B0604020202020204" pitchFamily="34" charset="0"/>
                <a:ea typeface="Times New Roman" panose="02020603050405020304" pitchFamily="18" charset="0"/>
                <a:cs typeface="Arial" panose="020B0604020202020204" pitchFamily="34" charset="0"/>
              </a:rPr>
              <a:t>tăng</a:t>
            </a:r>
            <a:r>
              <a:rPr lang="en-US" sz="1000" b="1" dirty="0">
                <a:latin typeface="Arial" panose="020B0604020202020204" pitchFamily="34" charset="0"/>
                <a:ea typeface="Times New Roman" panose="02020603050405020304" pitchFamily="18" charset="0"/>
                <a:cs typeface="Arial" panose="020B0604020202020204" pitchFamily="34" charset="0"/>
              </a:rPr>
              <a:t> 23,6</a:t>
            </a:r>
            <a:r>
              <a:rPr lang="en-GB" sz="1000" b="1" dirty="0">
                <a:latin typeface="Arial" panose="020B0604020202020204" pitchFamily="34" charset="0"/>
                <a:ea typeface="Times New Roman" panose="02020603050405020304" pitchFamily="18" charset="0"/>
                <a:cs typeface="Arial" panose="020B0604020202020204" pitchFamily="34" charset="0"/>
              </a:rPr>
              <a:t>%</a:t>
            </a:r>
            <a:r>
              <a:rPr lang="vi-VN" sz="1000" b="1" dirty="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01"/>
              </a:spcAft>
            </a:pPr>
            <a:r>
              <a:rPr lang="es-NI" sz="1000" dirty="0">
                <a:latin typeface="Arial" panose="020B0604020202020204" pitchFamily="34" charset="0"/>
                <a:ea typeface="Times New Roman" panose="02020603050405020304" pitchFamily="18" charset="0"/>
                <a:cs typeface="Arial" panose="020B0604020202020204" pitchFamily="34" charset="0"/>
              </a:rPr>
              <a:t>Nhập siêu dịch vụ </a:t>
            </a:r>
            <a:r>
              <a:rPr lang="es-NI" sz="1000" dirty="0" err="1">
                <a:latin typeface="Arial" panose="020B0604020202020204" pitchFamily="34" charset="0"/>
                <a:ea typeface="Times New Roman" panose="02020603050405020304" pitchFamily="18" charset="0"/>
                <a:cs typeface="Arial" panose="020B0604020202020204" pitchFamily="34" charset="0"/>
              </a:rPr>
              <a:t>là</a:t>
            </a:r>
            <a:r>
              <a:rPr lang="es-NI" sz="1000" dirty="0">
                <a:latin typeface="Arial" panose="020B0604020202020204" pitchFamily="34" charset="0"/>
                <a:ea typeface="Times New Roman" panose="02020603050405020304" pitchFamily="18" charset="0"/>
                <a:cs typeface="Arial" panose="020B0604020202020204" pitchFamily="34" charset="0"/>
              </a:rPr>
              <a:t> </a:t>
            </a:r>
            <a:r>
              <a:rPr lang="es-NI" sz="1000" b="1" dirty="0">
                <a:latin typeface="Arial" panose="020B0604020202020204" pitchFamily="34" charset="0"/>
                <a:ea typeface="Times New Roman" panose="02020603050405020304" pitchFamily="18" charset="0"/>
                <a:cs typeface="Arial" panose="020B0604020202020204" pitchFamily="34" charset="0"/>
              </a:rPr>
              <a:t>12,6 tỷ USD </a:t>
            </a:r>
            <a:r>
              <a:rPr lang="es-NI" sz="1000" dirty="0">
                <a:latin typeface="Arial" panose="020B0604020202020204" pitchFamily="34" charset="0"/>
                <a:ea typeface="Times New Roman" panose="02020603050405020304" pitchFamily="18" charset="0"/>
                <a:cs typeface="Arial" panose="020B0604020202020204" pitchFamily="34" charset="0"/>
              </a:rPr>
              <a:t>(</a:t>
            </a:r>
            <a:r>
              <a:rPr lang="en-US" sz="1000" dirty="0" err="1">
                <a:latin typeface="Arial" panose="020B0604020202020204" pitchFamily="34" charset="0"/>
                <a:ea typeface="Times New Roman" panose="02020603050405020304" pitchFamily="18" charset="0"/>
                <a:cs typeface="Arial" panose="020B0604020202020204" pitchFamily="34" charset="0"/>
              </a:rPr>
              <a:t>trong</a:t>
            </a:r>
            <a:r>
              <a:rPr lang="en-US" sz="1000" dirty="0">
                <a:latin typeface="Arial" panose="020B0604020202020204" pitchFamily="34" charset="0"/>
                <a:ea typeface="Times New Roman" panose="02020603050405020304" pitchFamily="18" charset="0"/>
                <a:cs typeface="Arial" panose="020B0604020202020204" pitchFamily="34" charset="0"/>
              </a:rPr>
              <a:t> đó </a:t>
            </a:r>
            <a:r>
              <a:rPr lang="en-US" sz="1000" dirty="0" err="1">
                <a:latin typeface="Arial" panose="020B0604020202020204" pitchFamily="34" charset="0"/>
                <a:ea typeface="Times New Roman" panose="02020603050405020304" pitchFamily="18" charset="0"/>
                <a:cs typeface="Arial" panose="020B0604020202020204" pitchFamily="34" charset="0"/>
              </a:rPr>
              <a:t>phí</a:t>
            </a:r>
            <a:r>
              <a:rPr lang="en-US" sz="1000" dirty="0">
                <a:latin typeface="Arial" panose="020B0604020202020204" pitchFamily="34" charset="0"/>
                <a:ea typeface="Times New Roman" panose="02020603050405020304" pitchFamily="18" charset="0"/>
                <a:cs typeface="Arial" panose="020B0604020202020204" pitchFamily="34" charset="0"/>
              </a:rPr>
              <a:t> dịch vụ vận tải </a:t>
            </a:r>
            <a:r>
              <a:rPr lang="en-US" sz="1000" dirty="0" err="1">
                <a:latin typeface="Arial" panose="020B0604020202020204" pitchFamily="34" charset="0"/>
                <a:ea typeface="Times New Roman" panose="02020603050405020304" pitchFamily="18" charset="0"/>
                <a:cs typeface="Arial" panose="020B0604020202020204" pitchFamily="34" charset="0"/>
              </a:rPr>
              <a:t>và</a:t>
            </a:r>
            <a:r>
              <a:rPr lang="en-US" sz="1000" dirty="0">
                <a:latin typeface="Arial" panose="020B0604020202020204" pitchFamily="34" charset="0"/>
                <a:ea typeface="Times New Roman" panose="02020603050405020304" pitchFamily="18" charset="0"/>
                <a:cs typeface="Arial" panose="020B0604020202020204" pitchFamily="34" charset="0"/>
              </a:rPr>
              <a:t> bảo hiểm</a:t>
            </a:r>
            <a:r>
              <a:rPr lang="vi-VN" sz="1000" dirty="0">
                <a:latin typeface="Arial" panose="020B0604020202020204" pitchFamily="34" charset="0"/>
                <a:ea typeface="Times New Roman" panose="02020603050405020304" pitchFamily="18" charset="0"/>
                <a:cs typeface="Arial" panose="020B0604020202020204" pitchFamily="34" charset="0"/>
              </a:rPr>
              <a:t> trong</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hàng</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hóa</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nhập</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khẩu</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dirty="0" err="1">
                <a:latin typeface="Arial" panose="020B0604020202020204" pitchFamily="34" charset="0"/>
                <a:ea typeface="Times New Roman" panose="02020603050405020304" pitchFamily="18" charset="0"/>
                <a:cs typeface="Arial" panose="020B0604020202020204" pitchFamily="34" charset="0"/>
              </a:rPr>
              <a:t>là</a:t>
            </a:r>
            <a:r>
              <a:rPr lang="en-US" sz="1000" dirty="0">
                <a:latin typeface="Arial" panose="020B0604020202020204" pitchFamily="34" charset="0"/>
                <a:ea typeface="Times New Roman" panose="02020603050405020304" pitchFamily="18" charset="0"/>
                <a:cs typeface="Arial" panose="020B0604020202020204" pitchFamily="34" charset="0"/>
              </a:rPr>
              <a:t> </a:t>
            </a:r>
            <a:r>
              <a:rPr lang="en-US" sz="1000" b="1" dirty="0">
                <a:latin typeface="Arial" panose="020B0604020202020204" pitchFamily="34" charset="0"/>
                <a:ea typeface="Times New Roman" panose="02020603050405020304" pitchFamily="18" charset="0"/>
                <a:cs typeface="Arial" panose="020B0604020202020204" pitchFamily="34" charset="0"/>
              </a:rPr>
              <a:t>9 tỷ USD</a:t>
            </a:r>
            <a:r>
              <a:rPr lang="es-NI" sz="1000" dirty="0">
                <a:latin typeface="Arial" panose="020B0604020202020204" pitchFamily="34" charset="0"/>
                <a:ea typeface="Times New Roman" panose="02020603050405020304" pitchFamily="18" charset="0"/>
                <a:cs typeface="Arial" panose="020B0604020202020204" pitchFamily="34" charset="0"/>
              </a:rPr>
              <a:t>).</a:t>
            </a:r>
            <a:endParaRPr lang="en-US" sz="1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90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6" r:id="rId16"/>
    <p:sldLayoutId id="214748394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20.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764583" y="2352107"/>
            <a:ext cx="9545767" cy="1753202"/>
          </a:xfrm>
        </p:spPr>
        <p:txBody>
          <a:bodyPr/>
          <a:lstStyle/>
          <a:p>
            <a:pPr algn="ctr"/>
            <a:r>
              <a:rPr lang="vi-VN" sz="5400">
                <a:solidFill>
                  <a:srgbClr val="FF0000"/>
                </a:solidFill>
                <a:latin typeface="Arial" panose="020B0604020202020204" pitchFamily="34" charset="0"/>
                <a:cs typeface="Arial" panose="020B0604020202020204" pitchFamily="34" charset="0"/>
              </a:rPr>
              <a:t>BÁO CÁO</a:t>
            </a:r>
            <a:br>
              <a:rPr lang="vi-VN" sz="2000">
                <a:solidFill>
                  <a:schemeClr val="tx1"/>
                </a:solidFill>
                <a:latin typeface="Arial" panose="020B0604020202020204" pitchFamily="34" charset="0"/>
                <a:cs typeface="Arial" panose="020B0604020202020204" pitchFamily="34" charset="0"/>
              </a:rPr>
            </a:br>
            <a:r>
              <a:rPr lang="vi-VN" sz="3200">
                <a:solidFill>
                  <a:schemeClr val="tx1"/>
                </a:solidFill>
                <a:latin typeface="Arial" panose="020B0604020202020204" pitchFamily="34" charset="0"/>
                <a:cs typeface="Arial" panose="020B0604020202020204" pitchFamily="34" charset="0"/>
              </a:rPr>
              <a:t>TÌNH HÌNH KINH TẾ - XÃ HỘI THÁNG 10</a:t>
            </a:r>
            <a:br>
              <a:rPr lang="vi-VN" sz="3200">
                <a:solidFill>
                  <a:schemeClr val="tx1"/>
                </a:solidFill>
                <a:latin typeface="Arial" panose="020B0604020202020204" pitchFamily="34" charset="0"/>
                <a:cs typeface="Arial" panose="020B0604020202020204" pitchFamily="34" charset="0"/>
              </a:rPr>
            </a:br>
            <a:r>
              <a:rPr lang="vi-VN" sz="3200">
                <a:solidFill>
                  <a:schemeClr val="tx1"/>
                </a:solidFill>
                <a:latin typeface="Arial" panose="020B0604020202020204" pitchFamily="34" charset="0"/>
                <a:cs typeface="Arial" panose="020B0604020202020204" pitchFamily="34" charset="0"/>
              </a:rPr>
              <a:t>VÀ NHIỆM VỤ TRỌNG THÁNG 11 NĂM 2024</a:t>
            </a:r>
            <a:endParaRPr lang="vi-VN" sz="2600" dirty="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Arial" panose="020B0604020202020204" pitchFamily="34" charset="0"/>
                <a:cs typeface="Arial" panose="020B0604020202020204" pitchFamily="34" charset="0"/>
              </a:rPr>
              <a:t>ỦY BAN NHÂN DÂN TỈNH BÌNH ĐỊNH</a:t>
            </a:r>
            <a:br>
              <a:rPr lang="vi-VN" sz="2000">
                <a:latin typeface="Arial" panose="020B0604020202020204" pitchFamily="34" charset="0"/>
                <a:cs typeface="Arial" panose="020B0604020202020204" pitchFamily="34" charset="0"/>
              </a:rPr>
            </a:br>
            <a:endParaRPr lang="vi-VN"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234598362"/>
              </p:ext>
            </p:extLst>
          </p:nvPr>
        </p:nvGraphicFramePr>
        <p:xfrm>
          <a:off x="159390" y="1062260"/>
          <a:ext cx="7160519" cy="3261360"/>
        </p:xfrm>
        <a:graphic>
          <a:graphicData uri="http://schemas.openxmlformats.org/drawingml/2006/table">
            <a:tbl>
              <a:tblPr firstRow="1" bandRow="1"/>
              <a:tblGrid>
                <a:gridCol w="716051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Luỹ kế từ đầu năm đến nay đã trồng được 2.818 ha</a:t>
                      </a:r>
                      <a:r>
                        <a:rPr lang="en-US" sz="2200" b="0" kern="1200">
                          <a:solidFill>
                            <a:schemeClr val="dk1"/>
                          </a:solidFill>
                          <a:effectLst/>
                          <a:latin typeface="Arial" panose="020B0604020202020204" pitchFamily="34" charset="0"/>
                          <a:ea typeface="+mn-ea"/>
                          <a:cs typeface="Arial" panose="020B0604020202020204" pitchFamily="34" charset="0"/>
                        </a:rPr>
                        <a:t> rừng, tăng 59,4</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Kết quả thực hiện trồng rừng cây gỗ lớn: Trong tháng không có diện tích trồng, chuyển hóa rừng cây gỗ lớn. Lũy kế đến nay, diện tích trồng rừng gỗ lớn trên địa bàn tỉnh là 9.882 ha</a:t>
                      </a:r>
                      <a:endParaRPr lang="vi-VN" sz="22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Công tác phòng chống cháy rừng và ngăn chặn tình trạng chặt phá rừng được các cấp, các ngành quan tâm chỉ đạo chặt chẽ...</a:t>
                      </a:r>
                      <a:endParaRPr lang="es-MX" sz="22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316913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79594" y="137692"/>
            <a:ext cx="27366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1986968511"/>
              </p:ext>
            </p:extLst>
          </p:nvPr>
        </p:nvGraphicFramePr>
        <p:xfrm>
          <a:off x="145625" y="784899"/>
          <a:ext cx="6740789" cy="5060730"/>
        </p:xfrm>
        <a:graphic>
          <a:graphicData uri="http://schemas.openxmlformats.org/drawingml/2006/table">
            <a:tbl>
              <a:tblPr firstRow="1" bandRow="1"/>
              <a:tblGrid>
                <a:gridCol w="6740789">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tx1"/>
                          </a:solidFill>
                          <a:effectLst/>
                          <a:latin typeface="Arial" panose="020B0604020202020204" pitchFamily="34" charset="0"/>
                          <a:ea typeface="+mn-ea"/>
                          <a:cs typeface="Arial" panose="020B0604020202020204" pitchFamily="34" charset="0"/>
                        </a:rPr>
                        <a:t>Tháng 10 năm 2024, </a:t>
                      </a:r>
                      <a:r>
                        <a:rPr lang="vi-VN" sz="2000" b="0" kern="1200">
                          <a:solidFill>
                            <a:schemeClr val="tx1"/>
                          </a:solidFill>
                          <a:effectLst/>
                          <a:latin typeface="Arial" panose="020B0604020202020204" pitchFamily="34" charset="0"/>
                          <a:ea typeface="+mn-ea"/>
                          <a:cs typeface="Arial" panose="020B0604020202020204" pitchFamily="34" charset="0"/>
                        </a:rPr>
                        <a:t>sản lượng thủy sản khai thác ước đạt hơn 27.101 tấn, tăng 2,1% so với cùng kỳ; sản lượng nuôi trồng ước đạt 1.638 tấn, tăng 3,2% so với cùng kỳ</a:t>
                      </a:r>
                      <a:endParaRPr lang="en-US" sz="20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tx1"/>
                          </a:solidFill>
                          <a:effectLst/>
                          <a:latin typeface="Arial" panose="020B0604020202020204" pitchFamily="34" charset="0"/>
                          <a:ea typeface="+mn-ea"/>
                          <a:cs typeface="Arial" panose="020B0604020202020204" pitchFamily="34" charset="0"/>
                        </a:rPr>
                        <a:t>Lũy kế 10 tháng đầu năm 2024, sản lượng thủy sản khai thác ước đạt hơn 1</a:t>
                      </a:r>
                      <a:r>
                        <a:rPr lang="en-US" sz="2000" b="0" kern="1200">
                          <a:solidFill>
                            <a:schemeClr val="tx1"/>
                          </a:solidFill>
                          <a:effectLst/>
                          <a:latin typeface="Arial" panose="020B0604020202020204" pitchFamily="34" charset="0"/>
                          <a:ea typeface="+mn-ea"/>
                          <a:cs typeface="Arial" panose="020B0604020202020204" pitchFamily="34" charset="0"/>
                        </a:rPr>
                        <a:t>92.259</a:t>
                      </a:r>
                      <a:r>
                        <a:rPr lang="vi-VN" sz="2000" b="0" kern="1200">
                          <a:solidFill>
                            <a:schemeClr val="tx1"/>
                          </a:solidFill>
                          <a:effectLst/>
                          <a:latin typeface="Arial" panose="020B0604020202020204" pitchFamily="34" charset="0"/>
                          <a:ea typeface="+mn-ea"/>
                          <a:cs typeface="Arial" panose="020B0604020202020204" pitchFamily="34" charset="0"/>
                        </a:rPr>
                        <a:t> tấn, tăng 2,</a:t>
                      </a:r>
                      <a:r>
                        <a:rPr lang="en-US" sz="2000" b="0" kern="1200">
                          <a:solidFill>
                            <a:schemeClr val="tx1"/>
                          </a:solidFill>
                          <a:effectLst/>
                          <a:latin typeface="Arial" panose="020B0604020202020204" pitchFamily="34" charset="0"/>
                          <a:ea typeface="+mn-ea"/>
                          <a:cs typeface="Arial" panose="020B0604020202020204" pitchFamily="34" charset="0"/>
                        </a:rPr>
                        <a:t>7</a:t>
                      </a:r>
                      <a:r>
                        <a:rPr lang="vi-VN" sz="2000" b="0" kern="1200">
                          <a:solidFill>
                            <a:schemeClr val="tx1"/>
                          </a:solidFill>
                          <a:effectLst/>
                          <a:latin typeface="Arial" panose="020B0604020202020204" pitchFamily="34" charset="0"/>
                          <a:ea typeface="+mn-ea"/>
                          <a:cs typeface="Arial" panose="020B0604020202020204" pitchFamily="34" charset="0"/>
                        </a:rPr>
                        <a:t>% so với cùng kỳ</a:t>
                      </a:r>
                      <a:r>
                        <a:rPr lang="en-US" sz="2000" b="0" kern="1200">
                          <a:solidFill>
                            <a:schemeClr val="tx1"/>
                          </a:solidFill>
                          <a:effectLst/>
                          <a:latin typeface="Arial" panose="020B0604020202020204" pitchFamily="34" charset="0"/>
                          <a:ea typeface="+mn-ea"/>
                          <a:cs typeface="Arial" panose="020B0604020202020204" pitchFamily="34" charset="0"/>
                        </a:rPr>
                        <a:t> (</a:t>
                      </a:r>
                      <a:r>
                        <a:rPr lang="es-ES" sz="2000" b="0" i="1" kern="1200">
                          <a:solidFill>
                            <a:schemeClr val="tx1"/>
                          </a:solidFill>
                          <a:effectLst/>
                          <a:latin typeface="Arial" panose="020B0604020202020204" pitchFamily="34" charset="0"/>
                          <a:ea typeface="+mn-ea"/>
                          <a:cs typeface="Arial" panose="020B0604020202020204" pitchFamily="34" charset="0"/>
                        </a:rPr>
                        <a:t>trong đó sản lượng cá ngừ đại dương ước đạt 9.992,3 tấn, </a:t>
                      </a:r>
                      <a:r>
                        <a:rPr lang="en-US" sz="2000" b="0" i="1" kern="1200">
                          <a:solidFill>
                            <a:schemeClr val="tx1"/>
                          </a:solidFill>
                          <a:effectLst/>
                          <a:latin typeface="Arial" panose="020B0604020202020204" pitchFamily="34" charset="0"/>
                          <a:ea typeface="+mn-ea"/>
                          <a:cs typeface="Arial" panose="020B0604020202020204" pitchFamily="34" charset="0"/>
                        </a:rPr>
                        <a:t>tăng 2,0% so với cùng kỳ</a:t>
                      </a:r>
                      <a:r>
                        <a:rPr lang="en-US" sz="2000" b="0" kern="1200">
                          <a:solidFill>
                            <a:schemeClr val="tx1"/>
                          </a:solidFill>
                          <a:effectLst/>
                          <a:latin typeface="Arial" panose="020B0604020202020204" pitchFamily="34" charset="0"/>
                          <a:ea typeface="+mn-ea"/>
                          <a:cs typeface="Arial" panose="020B0604020202020204" pitchFamily="34" charset="0"/>
                        </a:rPr>
                        <a:t>)</a:t>
                      </a:r>
                      <a:r>
                        <a:rPr lang="vi-VN" sz="2000" b="0" kern="1200">
                          <a:solidFill>
                            <a:schemeClr val="tx1"/>
                          </a:solidFill>
                          <a:effectLst/>
                          <a:latin typeface="Arial" panose="020B0604020202020204" pitchFamily="34" charset="0"/>
                          <a:ea typeface="+mn-ea"/>
                          <a:cs typeface="Arial" panose="020B0604020202020204" pitchFamily="34" charset="0"/>
                        </a:rPr>
                        <a:t>; sản lượng nuôi trồng ước đạt </a:t>
                      </a:r>
                      <a:r>
                        <a:rPr lang="en-US" sz="2000" b="0" kern="1200">
                          <a:solidFill>
                            <a:schemeClr val="tx1"/>
                          </a:solidFill>
                          <a:effectLst/>
                          <a:latin typeface="Arial" panose="020B0604020202020204" pitchFamily="34" charset="0"/>
                          <a:ea typeface="+mn-ea"/>
                          <a:cs typeface="Arial" panose="020B0604020202020204" pitchFamily="34" charset="0"/>
                        </a:rPr>
                        <a:t>9.174</a:t>
                      </a:r>
                      <a:r>
                        <a:rPr lang="vi-VN" sz="2000" b="0" kern="1200">
                          <a:solidFill>
                            <a:schemeClr val="tx1"/>
                          </a:solidFill>
                          <a:effectLst/>
                          <a:latin typeface="Arial" panose="020B0604020202020204" pitchFamily="34" charset="0"/>
                          <a:ea typeface="+mn-ea"/>
                          <a:cs typeface="Arial" panose="020B0604020202020204" pitchFamily="34" charset="0"/>
                        </a:rPr>
                        <a:t> tấn, tăng 4,</a:t>
                      </a:r>
                      <a:r>
                        <a:rPr lang="en-US" sz="2000" b="0" kern="1200">
                          <a:solidFill>
                            <a:schemeClr val="tx1"/>
                          </a:solidFill>
                          <a:effectLst/>
                          <a:latin typeface="Arial" panose="020B0604020202020204" pitchFamily="34" charset="0"/>
                          <a:ea typeface="+mn-ea"/>
                          <a:cs typeface="Arial" panose="020B0604020202020204" pitchFamily="34" charset="0"/>
                        </a:rPr>
                        <a:t>1</a:t>
                      </a:r>
                      <a:r>
                        <a:rPr lang="vi-VN" sz="2000" b="0" kern="1200">
                          <a:solidFill>
                            <a:schemeClr val="tx1"/>
                          </a:solidFill>
                          <a:effectLst/>
                          <a:latin typeface="Arial" panose="020B0604020202020204" pitchFamily="34" charset="0"/>
                          <a:ea typeface="+mn-ea"/>
                          <a:cs typeface="Arial" panose="020B0604020202020204" pitchFamily="34" charset="0"/>
                        </a:rPr>
                        <a:t>%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i="0" kern="1200">
                          <a:solidFill>
                            <a:schemeClr val="tx1"/>
                          </a:solidFill>
                          <a:effectLst/>
                          <a:latin typeface="Arial" panose="020B0604020202020204" pitchFamily="34" charset="0"/>
                          <a:ea typeface="+mn-ea"/>
                          <a:cs typeface="Arial" panose="020B0604020202020204" pitchFamily="34"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464" y="1180762"/>
            <a:ext cx="4882586"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497747" y="531089"/>
            <a:ext cx="3714478"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1.1.5. </a:t>
            </a:r>
            <a:r>
              <a:rPr lang="en-US" sz="2800" b="1" spc="-20" err="1">
                <a:solidFill>
                  <a:srgbClr val="100717"/>
                </a:solidFill>
                <a:latin typeface="Arial" panose="020B0604020202020204" pitchFamily="34" charset="0"/>
                <a:cs typeface="Arial" panose="020B0604020202020204" pitchFamily="34" charset="0"/>
              </a:rPr>
              <a:t>Nông</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thôn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mới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878748059"/>
              </p:ext>
            </p:extLst>
          </p:nvPr>
        </p:nvGraphicFramePr>
        <p:xfrm>
          <a:off x="0" y="1158240"/>
          <a:ext cx="7935132" cy="3535680"/>
        </p:xfrm>
        <a:graphic>
          <a:graphicData uri="http://schemas.openxmlformats.org/drawingml/2006/table">
            <a:tbl>
              <a:tblPr firstRow="1" bandRow="1"/>
              <a:tblGrid>
                <a:gridCol w="793513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i="0" kern="1200" dirty="0">
                          <a:solidFill>
                            <a:schemeClr val="dk1"/>
                          </a:solidFill>
                          <a:effectLst/>
                          <a:latin typeface="Arial" panose="020B0604020202020204" pitchFamily="34" charset="0"/>
                          <a:ea typeface="+mn-ea"/>
                          <a:cs typeface="Arial" panose="020B0604020202020204" pitchFamily="34" charset="0"/>
                        </a:rPr>
                        <a:t>Công tác xây dựng nông thôn mới tiếp tục triển khai có hiệu </a:t>
                      </a:r>
                      <a:r>
                        <a:rPr lang="vi-VN" sz="2200" b="0" i="0" kern="1200">
                          <a:solidFill>
                            <a:schemeClr val="dk1"/>
                          </a:solidFill>
                          <a:effectLst/>
                          <a:latin typeface="Arial" panose="020B0604020202020204" pitchFamily="34" charset="0"/>
                          <a:ea typeface="+mn-ea"/>
                          <a:cs typeface="Arial" panose="020B0604020202020204" pitchFamily="34" charset="0"/>
                        </a:rPr>
                        <a:t>quả</a:t>
                      </a:r>
                      <a:r>
                        <a:rPr lang="pt-BR" sz="2200" b="0" kern="1200" baseline="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Tính </a:t>
                      </a:r>
                      <a:r>
                        <a:rPr lang="de-DE" sz="2200" b="0" kern="1200" baseline="0" dirty="0">
                          <a:solidFill>
                            <a:schemeClr val="dk1"/>
                          </a:solidFill>
                          <a:effectLst/>
                          <a:latin typeface="Arial" panose="020B0604020202020204" pitchFamily="34" charset="0"/>
                          <a:ea typeface="+mn-ea"/>
                          <a:cs typeface="Arial" panose="020B0604020202020204" pitchFamily="34" charset="0"/>
                        </a:rPr>
                        <a:t>đến </a:t>
                      </a:r>
                      <a:r>
                        <a:rPr lang="de-DE" sz="2200" b="0" kern="1200" baseline="0">
                          <a:solidFill>
                            <a:schemeClr val="dk1"/>
                          </a:solidFill>
                          <a:effectLst/>
                          <a:latin typeface="Arial" panose="020B0604020202020204" pitchFamily="34" charset="0"/>
                          <a:ea typeface="+mn-ea"/>
                          <a:cs typeface="Arial" panose="020B0604020202020204" pitchFamily="34" charset="0"/>
                        </a:rPr>
                        <a:t>tháng </a:t>
                      </a:r>
                      <a:r>
                        <a:rPr lang="vi-VN" sz="2200" b="0" kern="1200" baseline="0">
                          <a:solidFill>
                            <a:schemeClr val="dk1"/>
                          </a:solidFill>
                          <a:effectLst/>
                          <a:latin typeface="Arial" panose="020B0604020202020204" pitchFamily="34" charset="0"/>
                          <a:ea typeface="+mn-ea"/>
                          <a:cs typeface="Arial" panose="020B0604020202020204" pitchFamily="34" charset="0"/>
                        </a:rPr>
                        <a:t>10</a:t>
                      </a:r>
                      <a:r>
                        <a:rPr lang="de-DE" sz="2200" b="0" kern="1200" baseline="0">
                          <a:solidFill>
                            <a:schemeClr val="dk1"/>
                          </a:solidFill>
                          <a:effectLst/>
                          <a:latin typeface="Arial" panose="020B0604020202020204" pitchFamily="34" charset="0"/>
                          <a:ea typeface="+mn-ea"/>
                          <a:cs typeface="Arial" panose="020B0604020202020204" pitchFamily="34" charset="0"/>
                        </a:rPr>
                        <a:t>/2024, </a:t>
                      </a:r>
                      <a:r>
                        <a:rPr lang="de-DE" sz="2200" b="0" kern="1200" baseline="0" dirty="0">
                          <a:solidFill>
                            <a:schemeClr val="dk1"/>
                          </a:solidFill>
                          <a:effectLst/>
                          <a:latin typeface="Arial" panose="020B0604020202020204" pitchFamily="34" charset="0"/>
                          <a:ea typeface="+mn-ea"/>
                          <a:cs typeface="Arial" panose="020B0604020202020204" pitchFamily="34" charset="0"/>
                        </a:rPr>
                        <a:t>kết quả </a:t>
                      </a:r>
                      <a:r>
                        <a:rPr lang="de-DE" sz="2200" b="0" kern="1200" baseline="0">
                          <a:solidFill>
                            <a:schemeClr val="dk1"/>
                          </a:solidFill>
                          <a:effectLst/>
                          <a:latin typeface="Arial" panose="020B0604020202020204" pitchFamily="34" charset="0"/>
                          <a:ea typeface="+mn-ea"/>
                          <a:cs typeface="Arial" panose="020B0604020202020204" pitchFamily="34" charset="0"/>
                        </a:rPr>
                        <a:t>đạt được</a:t>
                      </a:r>
                      <a:r>
                        <a:rPr lang="vi-VN" sz="2200" b="0" kern="1200" baseline="0">
                          <a:solidFill>
                            <a:schemeClr val="dk1"/>
                          </a:solidFill>
                          <a:effectLst/>
                          <a:latin typeface="Arial" panose="020B0604020202020204" pitchFamily="34" charset="0"/>
                          <a:ea typeface="+mn-ea"/>
                          <a:cs typeface="Arial" panose="020B0604020202020204" pitchFamily="34" charset="0"/>
                        </a:rPr>
                        <a:t> như sau</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de-DE"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91</a:t>
                      </a:r>
                      <a:r>
                        <a:rPr lang="vi-VN" sz="2200" b="0" kern="1200" baseline="0">
                          <a:solidFill>
                            <a:schemeClr val="dk1"/>
                          </a:solidFill>
                          <a:effectLst/>
                          <a:latin typeface="Arial" panose="020B0604020202020204" pitchFamily="34" charset="0"/>
                          <a:ea typeface="+mn-ea"/>
                          <a:cs typeface="Arial" panose="020B0604020202020204" pitchFamily="34" charset="0"/>
                        </a:rPr>
                        <a:t>/113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tỷ </a:t>
                      </a:r>
                      <a:r>
                        <a:rPr lang="vi-VN" sz="2200" b="0" kern="1200" baseline="0">
                          <a:solidFill>
                            <a:schemeClr val="dk1"/>
                          </a:solidFill>
                          <a:effectLst/>
                          <a:latin typeface="Arial" panose="020B0604020202020204" pitchFamily="34" charset="0"/>
                          <a:ea typeface="+mn-ea"/>
                          <a:cs typeface="Arial" panose="020B0604020202020204" pitchFamily="34" charset="0"/>
                        </a:rPr>
                        <a:t>lệ 80,5%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24/91</a:t>
                      </a:r>
                      <a:r>
                        <a:rPr lang="vi-VN" sz="2200" b="0" kern="1200" baseline="0">
                          <a:solidFill>
                            <a:schemeClr val="dk1"/>
                          </a:solidFill>
                          <a:effectLst/>
                          <a:latin typeface="Arial" panose="020B0604020202020204" pitchFamily="34" charset="0"/>
                          <a:ea typeface="+mn-ea"/>
                          <a:cs typeface="Arial" panose="020B0604020202020204" pitchFamily="34" charset="0"/>
                        </a:rPr>
                        <a:t>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nâng cao, tỷ </a:t>
                      </a:r>
                      <a:r>
                        <a:rPr lang="vi-VN" sz="2200" b="0" kern="1200" baseline="0">
                          <a:solidFill>
                            <a:schemeClr val="dk1"/>
                          </a:solidFill>
                          <a:effectLst/>
                          <a:latin typeface="Arial" panose="020B0604020202020204" pitchFamily="34" charset="0"/>
                          <a:ea typeface="+mn-ea"/>
                          <a:cs typeface="Arial" panose="020B0604020202020204" pitchFamily="34" charset="0"/>
                        </a:rPr>
                        <a:t>lệ </a:t>
                      </a:r>
                      <a:r>
                        <a:rPr lang="en-US" sz="2200" b="0" kern="1200" baseline="0">
                          <a:solidFill>
                            <a:schemeClr val="dk1"/>
                          </a:solidFill>
                          <a:effectLst/>
                          <a:latin typeface="Arial" panose="020B0604020202020204" pitchFamily="34" charset="0"/>
                          <a:ea typeface="+mn-ea"/>
                          <a:cs typeface="Arial" panose="020B0604020202020204" pitchFamily="34" charset="0"/>
                        </a:rPr>
                        <a:t>26,4</a:t>
                      </a:r>
                      <a:r>
                        <a:rPr lang="de-DE" sz="2200" b="0" kern="1200" baseline="0">
                          <a:solidFill>
                            <a:schemeClr val="dk1"/>
                          </a:solidFill>
                          <a:effectLst/>
                          <a:latin typeface="Arial" panose="020B0604020202020204" pitchFamily="34" charset="0"/>
                          <a:ea typeface="+mn-ea"/>
                          <a:cs typeface="Arial" panose="020B0604020202020204" pitchFamily="34" charset="0"/>
                        </a:rPr>
                        <a:t>%</a:t>
                      </a: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01/91 </a:t>
                      </a:r>
                      <a:r>
                        <a:rPr lang="vi-VN" sz="2200" b="0" kern="1200" baseline="0">
                          <a:solidFill>
                            <a:schemeClr val="dk1"/>
                          </a:solidFill>
                          <a:effectLst/>
                          <a:latin typeface="Arial" panose="020B0604020202020204" pitchFamily="34" charset="0"/>
                          <a:ea typeface="+mn-ea"/>
                          <a:cs typeface="Arial" panose="020B0604020202020204" pitchFamily="34" charset="0"/>
                        </a:rPr>
                        <a:t>xã đạt chuẩn nông thôn mới kiểu mẫu, tỷ lệ </a:t>
                      </a:r>
                      <a:r>
                        <a:rPr lang="en-US" sz="2200" b="0" kern="1200" baseline="0">
                          <a:solidFill>
                            <a:schemeClr val="dk1"/>
                          </a:solidFill>
                          <a:effectLst/>
                          <a:latin typeface="Arial" panose="020B0604020202020204" pitchFamily="34" charset="0"/>
                          <a:ea typeface="+mn-ea"/>
                          <a:cs typeface="Arial" panose="020B0604020202020204" pitchFamily="34" charset="0"/>
                        </a:rPr>
                        <a:t>1,1</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vi-VN" sz="22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200" b="0" kern="1200" baseline="0">
                          <a:solidFill>
                            <a:schemeClr val="dk1"/>
                          </a:solidFill>
                          <a:effectLst/>
                          <a:latin typeface="Arial" panose="020B0604020202020204" pitchFamily="34" charset="0"/>
                          <a:ea typeface="+mn-ea"/>
                          <a:cs typeface="Arial" panose="020B0604020202020204" pitchFamily="34" charset="0"/>
                        </a:rPr>
                        <a:t>0</a:t>
                      </a:r>
                      <a:r>
                        <a:rPr lang="vi-VN" sz="2200" b="0" kern="1200" baseline="0">
                          <a:solidFill>
                            <a:schemeClr val="dk1"/>
                          </a:solidFill>
                          <a:effectLst/>
                          <a:latin typeface="Arial" panose="020B0604020202020204" pitchFamily="34" charset="0"/>
                          <a:ea typeface="+mn-ea"/>
                          <a:cs typeface="Arial" panose="020B0604020202020204" pitchFamily="34" charset="0"/>
                        </a:rPr>
                        <a:t>6</a:t>
                      </a:r>
                      <a:r>
                        <a:rPr lang="pl-PL" sz="2200" b="0" kern="1200" baseline="0">
                          <a:solidFill>
                            <a:schemeClr val="dk1"/>
                          </a:solidFill>
                          <a:effectLst/>
                          <a:latin typeface="Arial" panose="020B0604020202020204" pitchFamily="34" charset="0"/>
                          <a:ea typeface="+mn-ea"/>
                          <a:cs typeface="Arial" panose="020B0604020202020204" pitchFamily="34" charset="0"/>
                        </a:rPr>
                        <a:t> đơn vị cấp huyện được công nhận đạt chuẩn/hoàn thành nhiệm vụ nông thôn mới</a:t>
                      </a:r>
                      <a:r>
                        <a:rPr lang="en-US" sz="2200" b="0" kern="1200" baseline="0">
                          <a:solidFill>
                            <a:schemeClr val="dk1"/>
                          </a:solidFill>
                          <a:effectLst/>
                          <a:latin typeface="Arial" panose="020B0604020202020204" pitchFamily="34" charset="0"/>
                          <a:ea typeface="+mn-ea"/>
                          <a:cs typeface="Arial" panose="020B0604020202020204" pitchFamily="34" charset="0"/>
                        </a:rPr>
                        <a:t>,</a:t>
                      </a:r>
                      <a:r>
                        <a:rPr lang="pl-PL" sz="2200" b="0" kern="1200" baseline="0">
                          <a:solidFill>
                            <a:schemeClr val="dk1"/>
                          </a:solidFill>
                          <a:effectLst/>
                          <a:latin typeface="Arial" panose="020B0604020202020204" pitchFamily="34" charset="0"/>
                          <a:ea typeface="+mn-ea"/>
                          <a:cs typeface="Arial" panose="020B0604020202020204" pitchFamily="34" charset="0"/>
                        </a:rPr>
                        <a:t> tỷ lệ </a:t>
                      </a:r>
                      <a:r>
                        <a:rPr lang="vi-VN" sz="2200" b="0" kern="1200" baseline="0">
                          <a:solidFill>
                            <a:schemeClr val="dk1"/>
                          </a:solidFill>
                          <a:effectLst/>
                          <a:latin typeface="Arial" panose="020B0604020202020204" pitchFamily="34" charset="0"/>
                          <a:ea typeface="+mn-ea"/>
                          <a:cs typeface="Arial" panose="020B0604020202020204" pitchFamily="34" charset="0"/>
                        </a:rPr>
                        <a:t>54</a:t>
                      </a:r>
                      <a:r>
                        <a:rPr lang="pl-PL" sz="2200" b="0" kern="1200" baseline="0">
                          <a:solidFill>
                            <a:schemeClr val="dk1"/>
                          </a:solidFill>
                          <a:effectLst/>
                          <a:latin typeface="Arial" panose="020B0604020202020204" pitchFamily="34" charset="0"/>
                          <a:ea typeface="+mn-ea"/>
                          <a:cs typeface="Arial" panose="020B0604020202020204" pitchFamily="34" charset="0"/>
                        </a:rPr>
                        <a:t>,5%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132" y="1348353"/>
            <a:ext cx="4124788" cy="367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1794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191205655"/>
              </p:ext>
            </p:extLst>
          </p:nvPr>
        </p:nvGraphicFramePr>
        <p:xfrm>
          <a:off x="62719" y="1141051"/>
          <a:ext cx="8135883" cy="1950720"/>
        </p:xfrm>
        <a:graphic>
          <a:graphicData uri="http://schemas.openxmlformats.org/drawingml/2006/table">
            <a:tbl>
              <a:tblPr firstRow="1" bandRow="1"/>
              <a:tblGrid>
                <a:gridCol w="8135883">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200" b="0" kern="1200">
                          <a:solidFill>
                            <a:schemeClr val="dk1"/>
                          </a:solidFill>
                          <a:effectLst/>
                          <a:latin typeface="Arial" panose="020B0604020202020204" pitchFamily="34" charset="0"/>
                          <a:ea typeface="+mn-ea"/>
                          <a:cs typeface="Arial" panose="020B0604020202020204" pitchFamily="34" charset="0"/>
                        </a:rPr>
                        <a:t>Chỉ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tháng 10 năm 2024 tăng 0,48% so với tháng 9 năm 2024 và tăng </a:t>
                      </a:r>
                      <a:r>
                        <a:rPr lang="en-US" sz="2200" b="0" kern="1200">
                          <a:solidFill>
                            <a:schemeClr val="dk1"/>
                          </a:solidFill>
                          <a:effectLst/>
                          <a:latin typeface="Arial" panose="020B0604020202020204" pitchFamily="34" charset="0"/>
                          <a:ea typeface="+mn-ea"/>
                          <a:cs typeface="Arial" panose="020B0604020202020204" pitchFamily="34" charset="0"/>
                        </a:rPr>
                        <a:t>9,</a:t>
                      </a:r>
                      <a:r>
                        <a:rPr lang="vi-VN" sz="2200" b="0" kern="1200">
                          <a:solidFill>
                            <a:schemeClr val="dk1"/>
                          </a:solidFill>
                          <a:effectLst/>
                          <a:latin typeface="Arial" panose="020B0604020202020204" pitchFamily="34" charset="0"/>
                          <a:ea typeface="+mn-ea"/>
                          <a:cs typeface="Arial" panose="020B0604020202020204" pitchFamily="34" charset="0"/>
                        </a:rPr>
                        <a:t>57% so với cùng kỳ</a:t>
                      </a:r>
                      <a:endParaRPr lang="en-US" sz="22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200" b="0" kern="1200">
                          <a:solidFill>
                            <a:schemeClr val="dk1"/>
                          </a:solidFill>
                          <a:effectLst/>
                          <a:latin typeface="Arial" panose="020B0604020202020204" pitchFamily="34" charset="0"/>
                          <a:ea typeface="+mn-ea"/>
                          <a:cs typeface="Arial" panose="020B0604020202020204" pitchFamily="34" charset="0"/>
                        </a:rPr>
                        <a:t> Tính chung 10 tháng năm 2024, c</a:t>
                      </a:r>
                      <a:r>
                        <a:rPr lang="pt-BR" sz="2200" b="0" kern="1200">
                          <a:solidFill>
                            <a:schemeClr val="dk1"/>
                          </a:solidFill>
                          <a:effectLst/>
                          <a:latin typeface="Arial" panose="020B0604020202020204" pitchFamily="34" charset="0"/>
                          <a:ea typeface="+mn-ea"/>
                          <a:cs typeface="Arial" panose="020B0604020202020204" pitchFamily="34" charset="0"/>
                        </a:rPr>
                        <a:t>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(IIP) </a:t>
                      </a:r>
                      <a:r>
                        <a:rPr lang="en-US" sz="2200" b="0" kern="1200">
                          <a:solidFill>
                            <a:schemeClr val="dk1"/>
                          </a:solidFill>
                          <a:effectLst/>
                          <a:latin typeface="Arial" panose="020B0604020202020204" pitchFamily="34" charset="0"/>
                          <a:ea typeface="+mn-ea"/>
                          <a:cs typeface="Arial" panose="020B0604020202020204" pitchFamily="34" charset="0"/>
                        </a:rPr>
                        <a:t>tăng 9,67</a:t>
                      </a:r>
                      <a:r>
                        <a:rPr lang="pt-BR" sz="2200" b="0" kern="1200">
                          <a:solidFill>
                            <a:schemeClr val="dk1"/>
                          </a:solidFill>
                          <a:effectLst/>
                          <a:latin typeface="Arial" panose="020B0604020202020204" pitchFamily="34" charset="0"/>
                          <a:ea typeface="+mn-ea"/>
                          <a:cs typeface="Arial" panose="020B0604020202020204" pitchFamily="34" charset="0"/>
                        </a:rPr>
                        <a:t>% so</a:t>
                      </a:r>
                      <a:r>
                        <a:rPr lang="vi-VN" sz="2200" b="0" kern="1200">
                          <a:solidFill>
                            <a:schemeClr val="dk1"/>
                          </a:solidFill>
                          <a:effectLst/>
                          <a:latin typeface="Arial" panose="020B0604020202020204" pitchFamily="34" charset="0"/>
                          <a:ea typeface="+mn-ea"/>
                          <a:cs typeface="Arial" panose="020B0604020202020204" pitchFamily="34" charset="0"/>
                        </a:rPr>
                        <a:t> với</a:t>
                      </a:r>
                      <a:r>
                        <a:rPr lang="pt-BR" sz="2200" b="0" kern="1200">
                          <a:solidFill>
                            <a:schemeClr val="dk1"/>
                          </a:solidFill>
                          <a:effectLst/>
                          <a:latin typeface="Arial" panose="020B0604020202020204" pitchFamily="34" charset="0"/>
                          <a:ea typeface="+mn-ea"/>
                          <a:cs typeface="Arial" panose="020B0604020202020204" pitchFamily="34" charset="0"/>
                        </a:rPr>
                        <a:t> cùng kỳ. </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pt-BR" sz="2200" b="0" kern="1200">
                          <a:solidFill>
                            <a:schemeClr val="dk1"/>
                          </a:solidFill>
                          <a:effectLst/>
                          <a:latin typeface="Arial" panose="020B0604020202020204" pitchFamily="34" charset="0"/>
                          <a:ea typeface="+mn-ea"/>
                          <a:cs typeface="Arial" panose="020B0604020202020204" pitchFamily="34" charset="0"/>
                        </a:rPr>
                        <a:t> </a:t>
                      </a:r>
                      <a:r>
                        <a:rPr lang="vi-VN" sz="2200" b="0" kern="1200">
                          <a:solidFill>
                            <a:schemeClr val="dk1"/>
                          </a:solidFill>
                          <a:effectLst/>
                          <a:latin typeface="Arial" panose="020B0604020202020204" pitchFamily="34" charset="0"/>
                          <a:ea typeface="+mn-ea"/>
                          <a:cs typeface="Arial" panose="020B0604020202020204" pitchFamily="34" charset="0"/>
                        </a:rPr>
                        <a:t>Một số ngành có chỉ số sản xuất công nghiệp tăng cao như:</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1" y="271551"/>
            <a:ext cx="4817621"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graphicFrame>
        <p:nvGraphicFramePr>
          <p:cNvPr id="2" name="Table 1">
            <a:extLst>
              <a:ext uri="{FF2B5EF4-FFF2-40B4-BE49-F238E27FC236}">
                <a16:creationId xmlns:a16="http://schemas.microsoft.com/office/drawing/2014/main" id="{A85D31AB-A8E8-C687-D845-3FA3DE57EA35}"/>
              </a:ext>
            </a:extLst>
          </p:cNvPr>
          <p:cNvGraphicFramePr>
            <a:graphicFrameLocks noGrp="1"/>
          </p:cNvGraphicFramePr>
          <p:nvPr>
            <p:extLst>
              <p:ext uri="{D42A27DB-BD31-4B8C-83A1-F6EECF244321}">
                <p14:modId xmlns:p14="http://schemas.microsoft.com/office/powerpoint/2010/main" val="1849874727"/>
              </p:ext>
            </p:extLst>
          </p:nvPr>
        </p:nvGraphicFramePr>
        <p:xfrm>
          <a:off x="433851" y="3107411"/>
          <a:ext cx="7393618" cy="3505200"/>
        </p:xfrm>
        <a:graphic>
          <a:graphicData uri="http://schemas.openxmlformats.org/drawingml/2006/table">
            <a:tbl>
              <a:tblPr firstRow="1" bandRow="1"/>
              <a:tblGrid>
                <a:gridCol w="7393618">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 Sản xuất giường, tủ, bàn, ghế tăng 8,04% so cùng kỳ, đây là một trong những ngành phục hồi tốt sau giai đoạn khó khăn của năm 2023. Kim ngạch xuất khẩu đồ gỗ tăng trưởng mạnh so với năm trước, nhờ vào sự gia tăng nhu cầu từ các thị trường quốc tế như Mỹ, châu Âu và Nhật Bản</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Ngành chế biến thực phẩm tăng 9,16%, tác động từ một số doanh nghiệp thành lập mới đi vào hoạt động như công ty Birgfeed, công ty Fago...</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endParaRPr lang="en-US" sz="16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a:extLst>
              <a:ext uri="{FF2B5EF4-FFF2-40B4-BE49-F238E27FC236}">
                <a16:creationId xmlns:a16="http://schemas.microsoft.com/office/drawing/2014/main" id="{E023C87D-F7A0-BB83-B0FA-1564D15EC5D5}"/>
              </a:ext>
            </a:extLst>
          </p:cNvPr>
          <p:cNvPicPr>
            <a:picLocks noChangeAspect="1"/>
          </p:cNvPicPr>
          <p:nvPr/>
        </p:nvPicPr>
        <p:blipFill>
          <a:blip r:embed="rId2"/>
          <a:stretch>
            <a:fillRect/>
          </a:stretch>
        </p:blipFill>
        <p:spPr>
          <a:xfrm>
            <a:off x="8198603" y="271550"/>
            <a:ext cx="3608875" cy="6586449"/>
          </a:xfrm>
          <a:prstGeom prst="rect">
            <a:avLst/>
          </a:prstGeom>
        </p:spPr>
      </p:pic>
    </p:spTree>
    <p:extLst>
      <p:ext uri="{BB962C8B-B14F-4D97-AF65-F5344CB8AC3E}">
        <p14:creationId xmlns:p14="http://schemas.microsoft.com/office/powerpoint/2010/main" val="377812321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76871888"/>
              </p:ext>
            </p:extLst>
          </p:nvPr>
        </p:nvGraphicFramePr>
        <p:xfrm>
          <a:off x="488424" y="1579939"/>
          <a:ext cx="5859480" cy="2987040"/>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2478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C</a:t>
                      </a:r>
                      <a:r>
                        <a:rPr lang="de-DE" sz="2000" b="0" kern="1200">
                          <a:solidFill>
                            <a:schemeClr val="dk1"/>
                          </a:solidFill>
                          <a:effectLst/>
                          <a:latin typeface="Arial" panose="020B0604020202020204" pitchFamily="34" charset="0"/>
                          <a:ea typeface="+mn-ea"/>
                          <a:cs typeface="Arial" panose="020B0604020202020204" pitchFamily="34" charset="0"/>
                        </a:rPr>
                        <a:t>ông tác quy hoạch, chỉnh trang đô thị, xây dựng các khu dân cư, nhà ở xã hội tiếp tục được quan tâm thực hiện</a:t>
                      </a:r>
                      <a:r>
                        <a:rPr lang="vi-VN" sz="2000" b="0" kern="1200">
                          <a:solidFill>
                            <a:schemeClr val="dk1"/>
                          </a:solidFill>
                          <a:effectLst/>
                          <a:latin typeface="Arial" panose="020B0604020202020204" pitchFamily="34" charset="0"/>
                          <a:ea typeface="+mn-ea"/>
                          <a:cs typeface="Arial" panose="020B0604020202020204" pitchFamily="34"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Tỉnh đã thực hiện cơ bản hoàn thành công tác bồi thường, GPMB dự án Đường bộ cao tốc Bắc – Nam phía đông đoạn qua địa bàn tỉnh</a:t>
                      </a:r>
                      <a:endParaRPr lang="en-US"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Arial" panose="020B0604020202020204" pitchFamily="34" charset="0"/>
                          <a:ea typeface="+mn-ea"/>
                          <a:cs typeface="Arial" panose="020B0604020202020204" pitchFamily="34" charset="0"/>
                        </a:rPr>
                        <a:t> Trong 10 tháng đầu năm 2024 đã có 622 căn hộ nhà ở xã hội hoàn thành, đạt tỷ lệ 44,43% kế hoạch năm (Kế hoạch cả năm 1.400 căn)</a:t>
                      </a:r>
                      <a:endParaRPr lang="vi-VN" sz="20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4672668"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2" y="646056"/>
            <a:ext cx="4672668" cy="2642430"/>
          </a:xfrm>
          <a:prstGeom prst="rect">
            <a:avLst/>
          </a:prstGeom>
        </p:spPr>
      </p:pic>
      <p:pic>
        <p:nvPicPr>
          <p:cNvPr id="2" name="Picture 1">
            <a:extLst>
              <a:ext uri="{FF2B5EF4-FFF2-40B4-BE49-F238E27FC236}">
                <a16:creationId xmlns:a16="http://schemas.microsoft.com/office/drawing/2014/main" id="{F7E3A9DD-BA1D-FBDE-63BF-51A9253890F3}"/>
              </a:ext>
            </a:extLst>
          </p:cNvPr>
          <p:cNvPicPr>
            <a:picLocks noChangeAspect="1"/>
          </p:cNvPicPr>
          <p:nvPr/>
        </p:nvPicPr>
        <p:blipFill>
          <a:blip r:embed="rId3"/>
          <a:stretch>
            <a:fillRect/>
          </a:stretch>
        </p:blipFill>
        <p:spPr>
          <a:xfrm>
            <a:off x="6962862" y="3504501"/>
            <a:ext cx="4672668" cy="3163516"/>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 </a:t>
            </a:r>
            <a:r>
              <a:rPr lang="en-US" sz="2400" b="1" spc="-20">
                <a:solidFill>
                  <a:srgbClr val="100717"/>
                </a:solidFill>
                <a:latin typeface="Arial" panose="020B0604020202020204" pitchFamily="34" charset="0"/>
                <a:cs typeface="Arial" panose="020B0604020202020204" pitchFamily="34" charset="0"/>
              </a:rPr>
              <a:t>Thương mại, dịch vụ, du lịch, tài chính</a:t>
            </a:r>
            <a:endParaRPr lang="vi-VN" sz="24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3.1. </a:t>
            </a:r>
            <a:r>
              <a:rPr lang="en-US" sz="2400" b="1" spc="-20" dirty="0" err="1">
                <a:solidFill>
                  <a:srgbClr val="100717"/>
                </a:solidFill>
                <a:latin typeface="Arial" panose="020B0604020202020204" pitchFamily="34" charset="0"/>
                <a:cs typeface="Arial" panose="020B0604020202020204" pitchFamily="34" charset="0"/>
              </a:rPr>
              <a:t>Thương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mại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dịch</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vụ</a:t>
            </a:r>
            <a:endParaRPr lang="vi-VN"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1079368478"/>
              </p:ext>
            </p:extLst>
          </p:nvPr>
        </p:nvGraphicFramePr>
        <p:xfrm>
          <a:off x="183313" y="1571713"/>
          <a:ext cx="5912687" cy="4511040"/>
        </p:xfrm>
        <a:graphic>
          <a:graphicData uri="http://schemas.openxmlformats.org/drawingml/2006/table">
            <a:tbl>
              <a:tblPr firstRow="1" bandRow="1"/>
              <a:tblGrid>
                <a:gridCol w="5912687">
                  <a:extLst>
                    <a:ext uri="{9D8B030D-6E8A-4147-A177-3AD203B41FA5}">
                      <a16:colId xmlns:a16="http://schemas.microsoft.com/office/drawing/2014/main" val="3655493598"/>
                    </a:ext>
                  </a:extLst>
                </a:gridCol>
              </a:tblGrid>
              <a:tr h="14158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800" b="0" kern="1200">
                          <a:solidFill>
                            <a:schemeClr val="dk1"/>
                          </a:solidFill>
                          <a:effectLst/>
                          <a:latin typeface="Arial" panose="020B0604020202020204" pitchFamily="34" charset="0"/>
                          <a:ea typeface="+mn-ea"/>
                          <a:cs typeface="Arial" panose="020B0604020202020204" pitchFamily="34" charset="0"/>
                        </a:rPr>
                        <a:t>Thị </a:t>
                      </a:r>
                      <a:r>
                        <a:rPr lang="en-US" sz="2800" b="0" kern="1200" dirty="0" err="1">
                          <a:solidFill>
                            <a:schemeClr val="dk1"/>
                          </a:solidFill>
                          <a:effectLst/>
                          <a:latin typeface="Arial" panose="020B0604020202020204" pitchFamily="34" charset="0"/>
                          <a:ea typeface="+mn-ea"/>
                          <a:cs typeface="Arial" panose="020B0604020202020204" pitchFamily="34" charset="0"/>
                        </a:rPr>
                        <a:t>trường</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hàng</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hóa</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phong</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phú</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đa</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dạng</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giá</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cả</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ổn</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định</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đáp</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ứng</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tốt</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nhu</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cầu</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mua</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sắm</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tiêu</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dùng</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của</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dirty="0" err="1">
                          <a:solidFill>
                            <a:schemeClr val="dk1"/>
                          </a:solidFill>
                          <a:effectLst/>
                          <a:latin typeface="Arial" panose="020B0604020202020204" pitchFamily="34" charset="0"/>
                          <a:ea typeface="+mn-ea"/>
                          <a:cs typeface="Arial" panose="020B0604020202020204" pitchFamily="34" charset="0"/>
                        </a:rPr>
                        <a:t>người</a:t>
                      </a:r>
                      <a:r>
                        <a:rPr lang="en-US" sz="2800" b="0" kern="1200" dirty="0">
                          <a:solidFill>
                            <a:schemeClr val="dk1"/>
                          </a:solidFill>
                          <a:effectLst/>
                          <a:latin typeface="Arial" panose="020B0604020202020204" pitchFamily="34" charset="0"/>
                          <a:ea typeface="+mn-ea"/>
                          <a:cs typeface="Arial" panose="020B0604020202020204" pitchFamily="34" charset="0"/>
                        </a:rPr>
                        <a:t> </a:t>
                      </a:r>
                      <a:r>
                        <a:rPr lang="en-US" sz="2800" b="0" kern="1200" err="1">
                          <a:solidFill>
                            <a:schemeClr val="dk1"/>
                          </a:solidFill>
                          <a:effectLst/>
                          <a:latin typeface="Arial" panose="020B0604020202020204" pitchFamily="34" charset="0"/>
                          <a:ea typeface="+mn-ea"/>
                          <a:cs typeface="Arial" panose="020B0604020202020204" pitchFamily="34" charset="0"/>
                        </a:rPr>
                        <a:t>dân</a:t>
                      </a:r>
                      <a:r>
                        <a:rPr lang="en-US" sz="2800" b="0" kern="120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800" b="0" kern="1200">
                          <a:solidFill>
                            <a:schemeClr val="dk1"/>
                          </a:solidFill>
                          <a:effectLst/>
                          <a:latin typeface="Arial" panose="020B0604020202020204" pitchFamily="34" charset="0"/>
                          <a:ea typeface="+mn-ea"/>
                          <a:cs typeface="Arial" panose="020B0604020202020204" pitchFamily="34" charset="0"/>
                        </a:rPr>
                        <a:t>Tính chung 10 tháng đầu năm, tổng mức bán lẻ hàng hóa và doanh thu dịch vụ tiêu dùng ước đạt 97.592 tỷ đồng, tăng 13,5% so với cùng kỳ</a:t>
                      </a:r>
                      <a:r>
                        <a:rPr lang="en-US" sz="2800" b="0" kern="1200">
                          <a:solidFill>
                            <a:schemeClr val="dk1"/>
                          </a:solidFill>
                          <a:effectLst/>
                          <a:latin typeface="Arial" panose="020B0604020202020204" pitchFamily="34" charset="0"/>
                          <a:ea typeface="+mn-ea"/>
                          <a:cs typeface="Arial" panose="020B0604020202020204" pitchFamily="34" charset="0"/>
                        </a:rPr>
                        <a:t> và </a:t>
                      </a:r>
                      <a:r>
                        <a:rPr lang="vi-VN" sz="2800" b="0" kern="1200">
                          <a:solidFill>
                            <a:schemeClr val="dk1"/>
                          </a:solidFill>
                          <a:effectLst/>
                          <a:latin typeface="Arial" panose="020B0604020202020204" pitchFamily="34" charset="0"/>
                          <a:ea typeface="+mn-ea"/>
                          <a:cs typeface="Arial" panose="020B0604020202020204" pitchFamily="34" charset="0"/>
                        </a:rPr>
                        <a:t>đạt 85,1% kế hoạch năm</a:t>
                      </a:r>
                      <a:endParaRPr lang="en-US" sz="28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a:extLst>
              <a:ext uri="{FF2B5EF4-FFF2-40B4-BE49-F238E27FC236}">
                <a16:creationId xmlns:a16="http://schemas.microsoft.com/office/drawing/2014/main" id="{D5A6A000-856F-F2CE-0F60-0FA1DDFB1CEE}"/>
              </a:ext>
            </a:extLst>
          </p:cNvPr>
          <p:cNvPicPr>
            <a:picLocks noChangeAspect="1"/>
          </p:cNvPicPr>
          <p:nvPr/>
        </p:nvPicPr>
        <p:blipFill>
          <a:blip r:embed="rId2"/>
          <a:stretch>
            <a:fillRect/>
          </a:stretch>
        </p:blipFill>
        <p:spPr>
          <a:xfrm>
            <a:off x="6096000" y="1571713"/>
            <a:ext cx="5912687" cy="3162300"/>
          </a:xfrm>
          <a:prstGeom prst="rect">
            <a:avLst/>
          </a:prstGeom>
        </p:spPr>
      </p:pic>
    </p:spTree>
    <p:extLst>
      <p:ext uri="{BB962C8B-B14F-4D97-AF65-F5344CB8AC3E}">
        <p14:creationId xmlns:p14="http://schemas.microsoft.com/office/powerpoint/2010/main" val="258763427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750875" y="530031"/>
            <a:ext cx="6796060" cy="492443"/>
          </a:xfrm>
          <a:prstGeom prst="rect">
            <a:avLst/>
          </a:prstGeom>
          <a:noFill/>
        </p:spPr>
        <p:txBody>
          <a:bodyPr wrap="square">
            <a:spAutoFit/>
          </a:bodyPr>
          <a:lstStyle/>
          <a:p>
            <a:pPr>
              <a:lnSpc>
                <a:spcPct val="100000"/>
              </a:lnSpc>
            </a:pPr>
            <a:r>
              <a:rPr lang="vi-VN" sz="2600" b="1">
                <a:latin typeface="Arial" panose="020B0604020202020204" pitchFamily="34" charset="0"/>
                <a:cs typeface="Arial" panose="020B0604020202020204" pitchFamily="34" charset="0"/>
              </a:rPr>
              <a:t>3.</a:t>
            </a:r>
            <a:r>
              <a:rPr lang="vi-VN" sz="2600" b="1" dirty="0">
                <a:latin typeface="Arial" panose="020B0604020202020204" pitchFamily="34" charset="0"/>
                <a:cs typeface="Arial" panose="020B0604020202020204" pitchFamily="34" charset="0"/>
              </a:rPr>
              <a:t>2</a:t>
            </a:r>
            <a:r>
              <a:rPr lang="vi-VN" sz="2600" b="1">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Xuất</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Nhập</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khẩu</a:t>
            </a:r>
            <a:endParaRPr lang="vi-VN" sz="2600" b="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C111DB2-3155-8868-4AD6-91C52E56A6E9}"/>
              </a:ext>
            </a:extLst>
          </p:cNvPr>
          <p:cNvGraphicFramePr>
            <a:graphicFrameLocks noGrp="1"/>
          </p:cNvGraphicFramePr>
          <p:nvPr>
            <p:extLst>
              <p:ext uri="{D42A27DB-BD31-4B8C-83A1-F6EECF244321}">
                <p14:modId xmlns:p14="http://schemas.microsoft.com/office/powerpoint/2010/main" val="2859529315"/>
              </p:ext>
            </p:extLst>
          </p:nvPr>
        </p:nvGraphicFramePr>
        <p:xfrm>
          <a:off x="153801" y="1211580"/>
          <a:ext cx="6796060" cy="3291840"/>
        </p:xfrm>
        <a:graphic>
          <a:graphicData uri="http://schemas.openxmlformats.org/drawingml/2006/table">
            <a:tbl>
              <a:tblPr firstRow="1" bandRow="1"/>
              <a:tblGrid>
                <a:gridCol w="6796060">
                  <a:extLst>
                    <a:ext uri="{9D8B030D-6E8A-4147-A177-3AD203B41FA5}">
                      <a16:colId xmlns:a16="http://schemas.microsoft.com/office/drawing/2014/main" val="3655493598"/>
                    </a:ext>
                  </a:extLst>
                </a:gridCol>
              </a:tblGrid>
              <a:tr h="25783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Kim ngạch xuất khẩu tháng </a:t>
                      </a:r>
                      <a:r>
                        <a:rPr lang="vi-VN" sz="1800" b="0" kern="1200">
                          <a:solidFill>
                            <a:schemeClr val="dk1"/>
                          </a:solidFill>
                          <a:effectLst/>
                          <a:latin typeface="Arial" panose="020B0604020202020204" pitchFamily="34" charset="0"/>
                          <a:ea typeface="+mn-ea"/>
                          <a:cs typeface="Arial" panose="020B0604020202020204" pitchFamily="34" charset="0"/>
                        </a:rPr>
                        <a:t>10</a:t>
                      </a:r>
                      <a:r>
                        <a:rPr lang="nl-NL" sz="1800" b="0" kern="1200">
                          <a:solidFill>
                            <a:schemeClr val="dk1"/>
                          </a:solidFill>
                          <a:effectLst/>
                          <a:latin typeface="Arial" panose="020B0604020202020204" pitchFamily="34" charset="0"/>
                          <a:ea typeface="+mn-ea"/>
                          <a:cs typeface="Arial" panose="020B0604020202020204" pitchFamily="34" charset="0"/>
                        </a:rPr>
                        <a:t> ước đạt 1</a:t>
                      </a:r>
                      <a:r>
                        <a:rPr lang="vi-VN" sz="1800" b="0" kern="1200">
                          <a:solidFill>
                            <a:schemeClr val="dk1"/>
                          </a:solidFill>
                          <a:effectLst/>
                          <a:latin typeface="Arial" panose="020B0604020202020204" pitchFamily="34" charset="0"/>
                          <a:ea typeface="+mn-ea"/>
                          <a:cs typeface="Arial" panose="020B0604020202020204" pitchFamily="34" charset="0"/>
                        </a:rPr>
                        <a:t>21,3</a:t>
                      </a:r>
                      <a:r>
                        <a:rPr lang="nl-NL" sz="1800" b="0" kern="1200">
                          <a:solidFill>
                            <a:schemeClr val="dk1"/>
                          </a:solidFill>
                          <a:effectLst/>
                          <a:latin typeface="Arial" panose="020B0604020202020204" pitchFamily="34" charset="0"/>
                          <a:ea typeface="+mn-ea"/>
                          <a:cs typeface="Arial" panose="020B0604020202020204" pitchFamily="34" charset="0"/>
                        </a:rPr>
                        <a:t> triệu USD, </a:t>
                      </a:r>
                      <a:r>
                        <a:rPr lang="vi-VN" sz="1800" b="0" kern="1200">
                          <a:solidFill>
                            <a:schemeClr val="dk1"/>
                          </a:solidFill>
                          <a:effectLst/>
                          <a:latin typeface="Arial" panose="020B0604020202020204" pitchFamily="34" charset="0"/>
                          <a:ea typeface="+mn-ea"/>
                          <a:cs typeface="Arial" panose="020B0604020202020204" pitchFamily="34" charset="0"/>
                        </a:rPr>
                        <a:t>tăng 6,9</a:t>
                      </a:r>
                      <a:r>
                        <a:rPr lang="nl-NL" sz="1800" b="0" kern="1200">
                          <a:solidFill>
                            <a:schemeClr val="dk1"/>
                          </a:solidFill>
                          <a:effectLst/>
                          <a:latin typeface="Arial" panose="020B0604020202020204" pitchFamily="34" charset="0"/>
                          <a:ea typeface="+mn-ea"/>
                          <a:cs typeface="Arial" panose="020B0604020202020204" pitchFamily="34" charset="0"/>
                        </a:rPr>
                        <a:t>% so với tháng </a:t>
                      </a:r>
                      <a:r>
                        <a:rPr lang="vi-VN" sz="1800" b="0" kern="1200">
                          <a:solidFill>
                            <a:schemeClr val="dk1"/>
                          </a:solidFill>
                          <a:effectLst/>
                          <a:latin typeface="Arial" panose="020B0604020202020204" pitchFamily="34" charset="0"/>
                          <a:ea typeface="+mn-ea"/>
                          <a:cs typeface="Arial" panose="020B0604020202020204" pitchFamily="34" charset="0"/>
                        </a:rPr>
                        <a:t>9</a:t>
                      </a:r>
                      <a:r>
                        <a:rPr lang="nl-NL" sz="1800" b="0" kern="1200">
                          <a:solidFill>
                            <a:schemeClr val="dk1"/>
                          </a:solidFill>
                          <a:effectLst/>
                          <a:latin typeface="Arial" panose="020B0604020202020204" pitchFamily="34" charset="0"/>
                          <a:ea typeface="+mn-ea"/>
                          <a:cs typeface="Arial" panose="020B0604020202020204" pitchFamily="34" charset="0"/>
                        </a:rPr>
                        <a:t> năm 2024 và </a:t>
                      </a:r>
                      <a:r>
                        <a:rPr lang="vi-VN" sz="1800" b="0" kern="1200">
                          <a:solidFill>
                            <a:schemeClr val="dk1"/>
                          </a:solidFill>
                          <a:effectLst/>
                          <a:latin typeface="Arial" panose="020B0604020202020204" pitchFamily="34" charset="0"/>
                          <a:ea typeface="+mn-ea"/>
                          <a:cs typeface="Arial" panose="020B0604020202020204" pitchFamily="34" charset="0"/>
                        </a:rPr>
                        <a:t>giảm 7,9</a:t>
                      </a:r>
                      <a:r>
                        <a:rPr lang="nl-NL" sz="1800" b="0" kern="1200">
                          <a:solidFill>
                            <a:schemeClr val="dk1"/>
                          </a:solidFill>
                          <a:effectLst/>
                          <a:latin typeface="Arial" panose="020B0604020202020204" pitchFamily="34" charset="0"/>
                          <a:ea typeface="+mn-ea"/>
                          <a:cs typeface="Arial" panose="020B0604020202020204" pitchFamily="34" charset="0"/>
                        </a:rPr>
                        <a:t>%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Tính chung </a:t>
                      </a:r>
                      <a:r>
                        <a:rPr lang="vi-VN" sz="1800" b="0" kern="1200">
                          <a:solidFill>
                            <a:schemeClr val="dk1"/>
                          </a:solidFill>
                          <a:effectLst/>
                          <a:latin typeface="Arial" panose="020B0604020202020204" pitchFamily="34" charset="0"/>
                          <a:ea typeface="+mn-ea"/>
                          <a:cs typeface="Arial" panose="020B0604020202020204" pitchFamily="34" charset="0"/>
                        </a:rPr>
                        <a:t>10</a:t>
                      </a:r>
                      <a:r>
                        <a:rPr lang="nl-NL" sz="1800" b="0" kern="1200">
                          <a:solidFill>
                            <a:schemeClr val="dk1"/>
                          </a:solidFill>
                          <a:effectLst/>
                          <a:latin typeface="Arial" panose="020B0604020202020204" pitchFamily="34" charset="0"/>
                          <a:ea typeface="+mn-ea"/>
                          <a:cs typeface="Arial" panose="020B0604020202020204" pitchFamily="34" charset="0"/>
                        </a:rPr>
                        <a:t> tháng đầu năm 2024, tổng kim ngạch xuất khẩu ước đạt 1.</a:t>
                      </a:r>
                      <a:r>
                        <a:rPr lang="vi-VN" sz="1800" b="0" kern="1200">
                          <a:solidFill>
                            <a:schemeClr val="dk1"/>
                          </a:solidFill>
                          <a:effectLst/>
                          <a:latin typeface="Arial" panose="020B0604020202020204" pitchFamily="34" charset="0"/>
                          <a:ea typeface="+mn-ea"/>
                          <a:cs typeface="Arial" panose="020B0604020202020204" pitchFamily="34" charset="0"/>
                        </a:rPr>
                        <a:t>398,5</a:t>
                      </a:r>
                      <a:r>
                        <a:rPr lang="nl-NL" sz="1800" b="0" kern="1200">
                          <a:solidFill>
                            <a:schemeClr val="dk1"/>
                          </a:solidFill>
                          <a:effectLst/>
                          <a:latin typeface="Arial" panose="020B0604020202020204" pitchFamily="34" charset="0"/>
                          <a:ea typeface="+mn-ea"/>
                          <a:cs typeface="Arial" panose="020B0604020202020204" pitchFamily="34" charset="0"/>
                        </a:rPr>
                        <a:t> triệu USD (đạt </a:t>
                      </a:r>
                      <a:r>
                        <a:rPr lang="vi-VN" sz="1800" b="0" kern="1200">
                          <a:solidFill>
                            <a:schemeClr val="dk1"/>
                          </a:solidFill>
                          <a:effectLst/>
                          <a:latin typeface="Arial" panose="020B0604020202020204" pitchFamily="34" charset="0"/>
                          <a:ea typeface="+mn-ea"/>
                          <a:cs typeface="Arial" panose="020B0604020202020204" pitchFamily="34" charset="0"/>
                        </a:rPr>
                        <a:t>84,8</a:t>
                      </a:r>
                      <a:r>
                        <a:rPr lang="nl-NL" sz="1800" b="0" kern="1200">
                          <a:solidFill>
                            <a:schemeClr val="dk1"/>
                          </a:solidFill>
                          <a:effectLst/>
                          <a:latin typeface="Arial" panose="020B0604020202020204" pitchFamily="34" charset="0"/>
                          <a:ea typeface="+mn-ea"/>
                          <a:cs typeface="Arial" panose="020B0604020202020204" pitchFamily="34" charset="0"/>
                        </a:rPr>
                        <a:t>% kế hoạch năm), tăng 1</a:t>
                      </a:r>
                      <a:r>
                        <a:rPr lang="vi-VN" sz="1800" b="0" kern="1200">
                          <a:solidFill>
                            <a:schemeClr val="dk1"/>
                          </a:solidFill>
                          <a:effectLst/>
                          <a:latin typeface="Arial" panose="020B0604020202020204" pitchFamily="34" charset="0"/>
                          <a:ea typeface="+mn-ea"/>
                          <a:cs typeface="Arial" panose="020B0604020202020204" pitchFamily="34" charset="0"/>
                        </a:rPr>
                        <a:t>1,1</a:t>
                      </a:r>
                      <a:r>
                        <a:rPr lang="nl-NL" sz="1800" b="0" kern="1200">
                          <a:solidFill>
                            <a:schemeClr val="dk1"/>
                          </a:solidFill>
                          <a:effectLst/>
                          <a:latin typeface="Arial" panose="020B0604020202020204" pitchFamily="34" charset="0"/>
                          <a:ea typeface="+mn-ea"/>
                          <a:cs typeface="Arial" panose="020B0604020202020204" pitchFamily="34" charset="0"/>
                        </a:rPr>
                        <a:t>%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Hầu hết các mặt hàng xuất khẩu chủ lực của tỉnh đều tăng so với cùng kỳ</a:t>
                      </a:r>
                      <a:r>
                        <a:rPr lang="vi-VN" sz="1800" b="0" kern="1200">
                          <a:solidFill>
                            <a:schemeClr val="dk1"/>
                          </a:solidFill>
                          <a:effectLst/>
                          <a:latin typeface="Arial" panose="020B0604020202020204" pitchFamily="34" charset="0"/>
                          <a:ea typeface="+mn-ea"/>
                          <a:cs typeface="Arial" panose="020B0604020202020204" pitchFamily="34" charset="0"/>
                        </a:rPr>
                        <a:t>. Cụ thể: sản phẩm từ chất dẻo tăng 30,1%; hàng dệt may tăng 6,2%; hàng thủy sản tăng 3%...</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1800" b="0" kern="1200">
                          <a:solidFill>
                            <a:schemeClr val="dk1"/>
                          </a:solidFill>
                          <a:effectLst/>
                          <a:latin typeface="Arial" panose="020B0604020202020204" pitchFamily="34" charset="0"/>
                          <a:ea typeface="+mn-ea"/>
                          <a:cs typeface="Arial" panose="020B0604020202020204" pitchFamily="34" charset="0"/>
                        </a:rPr>
                        <a:t>Tổng kim ngạch nhập khẩu 10 tháng năm 2024 đạt 371,5 triệu USD, tăng 3,5% </a:t>
                      </a:r>
                      <a:r>
                        <a:rPr lang="nl-NL" sz="1800" b="0" kern="1200">
                          <a:solidFill>
                            <a:schemeClr val="dk1"/>
                          </a:solidFill>
                          <a:effectLst/>
                          <a:latin typeface="Arial" panose="020B0604020202020204" pitchFamily="34" charset="0"/>
                          <a:ea typeface="+mn-ea"/>
                          <a:cs typeface="Arial" panose="020B0604020202020204" pitchFamily="34" charset="0"/>
                        </a:rPr>
                        <a:t>so với cùng kỳ</a:t>
                      </a:r>
                      <a:endParaRPr lang="en-US" sz="18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a:extLst>
              <a:ext uri="{FF2B5EF4-FFF2-40B4-BE49-F238E27FC236}">
                <a16:creationId xmlns:a16="http://schemas.microsoft.com/office/drawing/2014/main" id="{B9EE5BAA-3372-BEC9-6B6D-FA5119E35620}"/>
              </a:ext>
            </a:extLst>
          </p:cNvPr>
          <p:cNvPicPr>
            <a:picLocks noChangeAspect="1"/>
          </p:cNvPicPr>
          <p:nvPr/>
        </p:nvPicPr>
        <p:blipFill>
          <a:blip r:embed="rId3"/>
          <a:stretch>
            <a:fillRect/>
          </a:stretch>
        </p:blipFill>
        <p:spPr>
          <a:xfrm>
            <a:off x="7281942" y="1211580"/>
            <a:ext cx="4388281" cy="5235715"/>
          </a:xfrm>
          <a:prstGeom prst="rect">
            <a:avLst/>
          </a:prstGeom>
        </p:spPr>
      </p:pic>
    </p:spTree>
    <p:extLst>
      <p:ext uri="{BB962C8B-B14F-4D97-AF65-F5344CB8AC3E}">
        <p14:creationId xmlns:p14="http://schemas.microsoft.com/office/powerpoint/2010/main" val="3261645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084555" y="364130"/>
            <a:ext cx="20630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3.3. Du </a:t>
            </a:r>
            <a:r>
              <a:rPr lang="en-US" sz="2800" b="1" spc="-20" err="1">
                <a:solidFill>
                  <a:srgbClr val="100717"/>
                </a:solidFill>
                <a:latin typeface="Arial" panose="020B0604020202020204" pitchFamily="34" charset="0"/>
                <a:cs typeface="Arial" panose="020B0604020202020204" pitchFamily="34" charset="0"/>
              </a:rPr>
              <a:t>lịch</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1976642857"/>
              </p:ext>
            </p:extLst>
          </p:nvPr>
        </p:nvGraphicFramePr>
        <p:xfrm>
          <a:off x="67427" y="1394669"/>
          <a:ext cx="6598352" cy="3749040"/>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latin typeface="Arial" panose="020B0604020202020204" pitchFamily="34" charset="0"/>
                          <a:ea typeface="+mn-ea"/>
                          <a:cs typeface="Arial" panose="020B0604020202020204" pitchFamily="34" charset="0"/>
                        </a:rPr>
                        <a:t> Lượng khác du lịch đến tỉnh tháng 10 đạt trên 395.500 lượt, tăng 32% so với cùng kỳ. Tính chung</a:t>
                      </a:r>
                      <a:r>
                        <a:rPr lang="nl-NL" sz="2000" b="0" kern="1200">
                          <a:solidFill>
                            <a:schemeClr val="tx1"/>
                          </a:solidFill>
                          <a:effectLst/>
                          <a:latin typeface="Arial" panose="020B0604020202020204" pitchFamily="34" charset="0"/>
                          <a:ea typeface="+mn-ea"/>
                          <a:cs typeface="Arial" panose="020B0604020202020204" pitchFamily="34" charset="0"/>
                        </a:rPr>
                        <a:t> </a:t>
                      </a:r>
                      <a:r>
                        <a:rPr lang="en-US" sz="2000" b="0" kern="1200">
                          <a:solidFill>
                            <a:schemeClr val="tx1"/>
                          </a:solidFill>
                          <a:effectLst/>
                          <a:latin typeface="Arial" panose="020B0604020202020204" pitchFamily="34" charset="0"/>
                          <a:ea typeface="+mn-ea"/>
                          <a:cs typeface="Arial" panose="020B0604020202020204" pitchFamily="34" charset="0"/>
                        </a:rPr>
                        <a:t>10</a:t>
                      </a:r>
                      <a:r>
                        <a:rPr lang="nl-NL" sz="2000" b="0" kern="1200">
                          <a:solidFill>
                            <a:schemeClr val="tx1"/>
                          </a:solidFill>
                          <a:effectLst/>
                          <a:latin typeface="Arial" panose="020B0604020202020204" pitchFamily="34" charset="0"/>
                          <a:ea typeface="+mn-ea"/>
                          <a:cs typeface="Arial" panose="020B0604020202020204" pitchFamily="34" charset="0"/>
                        </a:rPr>
                        <a:t> tháng</a:t>
                      </a:r>
                      <a:r>
                        <a:rPr lang="vi-VN" sz="2000" b="0" kern="1200">
                          <a:solidFill>
                            <a:schemeClr val="tx1"/>
                          </a:solidFill>
                          <a:effectLst/>
                          <a:latin typeface="Arial" panose="020B0604020202020204" pitchFamily="34" charset="0"/>
                          <a:ea typeface="+mn-ea"/>
                          <a:cs typeface="Arial" panose="020B0604020202020204" pitchFamily="34" charset="0"/>
                        </a:rPr>
                        <a:t> đầu năm 2024</a:t>
                      </a:r>
                      <a:r>
                        <a:rPr lang="nl-NL" sz="2000" b="0" kern="1200">
                          <a:solidFill>
                            <a:schemeClr val="tx1"/>
                          </a:solidFill>
                          <a:effectLst/>
                          <a:latin typeface="Arial" panose="020B0604020202020204" pitchFamily="34" charset="0"/>
                          <a:ea typeface="+mn-ea"/>
                          <a:cs typeface="Arial" panose="020B0604020202020204" pitchFamily="34" charset="0"/>
                        </a:rPr>
                        <a:t>, cả tỉnh ước đón được </a:t>
                      </a:r>
                      <a:r>
                        <a:rPr lang="vi-VN" sz="2000" b="0" kern="1200">
                          <a:solidFill>
                            <a:schemeClr val="tx1"/>
                          </a:solidFill>
                          <a:effectLst/>
                          <a:latin typeface="Arial" panose="020B0604020202020204" pitchFamily="34" charset="0"/>
                          <a:ea typeface="+mn-ea"/>
                          <a:cs typeface="Arial" panose="020B0604020202020204" pitchFamily="34" charset="0"/>
                        </a:rPr>
                        <a:t>trên</a:t>
                      </a:r>
                      <a:r>
                        <a:rPr lang="nl-NL" sz="2000" b="0" kern="1200">
                          <a:solidFill>
                            <a:schemeClr val="tx1"/>
                          </a:solidFill>
                          <a:effectLst/>
                          <a:latin typeface="Arial" panose="020B0604020202020204" pitchFamily="34" charset="0"/>
                          <a:ea typeface="+mn-ea"/>
                          <a:cs typeface="Arial" panose="020B0604020202020204" pitchFamily="34" charset="0"/>
                        </a:rPr>
                        <a:t> </a:t>
                      </a:r>
                      <a:r>
                        <a:rPr lang="en-US" sz="2000" b="0" kern="1200">
                          <a:solidFill>
                            <a:schemeClr val="tx1"/>
                          </a:solidFill>
                          <a:effectLst/>
                          <a:latin typeface="Arial" panose="020B0604020202020204" pitchFamily="34" charset="0"/>
                          <a:ea typeface="+mn-ea"/>
                          <a:cs typeface="Arial" panose="020B0604020202020204" pitchFamily="34" charset="0"/>
                        </a:rPr>
                        <a:t>8,4</a:t>
                      </a:r>
                      <a:r>
                        <a:rPr lang="nl-NL" sz="2000" b="0" kern="1200">
                          <a:solidFill>
                            <a:schemeClr val="tx1"/>
                          </a:solidFill>
                          <a:effectLst/>
                          <a:latin typeface="Arial" panose="020B0604020202020204" pitchFamily="34" charset="0"/>
                          <a:ea typeface="+mn-ea"/>
                          <a:cs typeface="Arial" panose="020B0604020202020204" pitchFamily="34" charset="0"/>
                        </a:rPr>
                        <a:t> triệu lượt khách, tăng </a:t>
                      </a:r>
                      <a:r>
                        <a:rPr lang="vi-VN" sz="2000" b="0" kern="1200">
                          <a:solidFill>
                            <a:schemeClr val="tx1"/>
                          </a:solidFill>
                          <a:effectLst/>
                          <a:latin typeface="Arial" panose="020B0604020202020204" pitchFamily="34" charset="0"/>
                          <a:ea typeface="+mn-ea"/>
                          <a:cs typeface="Arial" panose="020B0604020202020204" pitchFamily="34" charset="0"/>
                        </a:rPr>
                        <a:t>83,9</a:t>
                      </a:r>
                      <a:r>
                        <a:rPr lang="nl-NL" sz="2000" b="0" kern="1200">
                          <a:solidFill>
                            <a:schemeClr val="tx1"/>
                          </a:solidFill>
                          <a:effectLst/>
                          <a:latin typeface="Arial" panose="020B0604020202020204" pitchFamily="34" charset="0"/>
                          <a:ea typeface="+mn-ea"/>
                          <a:cs typeface="Arial" panose="020B0604020202020204" pitchFamily="34" charset="0"/>
                        </a:rPr>
                        <a:t>% so với cùng kỳ; </a:t>
                      </a:r>
                      <a:r>
                        <a:rPr lang="en-US" sz="2000" b="0" kern="1200">
                          <a:solidFill>
                            <a:schemeClr val="tx1"/>
                          </a:solidFill>
                          <a:effectLst/>
                          <a:latin typeface="Arial" panose="020B0604020202020204" pitchFamily="34" charset="0"/>
                          <a:ea typeface="+mn-ea"/>
                          <a:cs typeface="Arial" panose="020B0604020202020204" pitchFamily="34" charset="0"/>
                        </a:rPr>
                        <a:t>doanh thu du lịch là 20.838 tỷ đồng, tăng 62,4% so với cùng kỳ</a:t>
                      </a:r>
                      <a:endParaRPr lang="vi-VN" sz="2000" b="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 Tỉnh tiếp tục đẩy mạnh quảng bá xúc tiến để đưa Bình Định là địa phương đón khách du lịch MICE của khu vực miền Trung và cả nước. Luỹ kế trong 10 tháng năm 2024, tỉnh đã tổ chức hơn 249 hội nghị, hội thảo thu hút gần 54.145 lượt khách.</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000" b="0" kern="120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a:extLst>
              <a:ext uri="{FF2B5EF4-FFF2-40B4-BE49-F238E27FC236}">
                <a16:creationId xmlns:a16="http://schemas.microsoft.com/office/drawing/2014/main" id="{33A9E088-4893-6619-AAB0-AD119CC1C118}"/>
              </a:ext>
            </a:extLst>
          </p:cNvPr>
          <p:cNvPicPr>
            <a:picLocks noChangeAspect="1"/>
          </p:cNvPicPr>
          <p:nvPr/>
        </p:nvPicPr>
        <p:blipFill>
          <a:blip r:embed="rId2"/>
          <a:stretch>
            <a:fillRect/>
          </a:stretch>
        </p:blipFill>
        <p:spPr>
          <a:xfrm>
            <a:off x="6951501" y="4033615"/>
            <a:ext cx="4970841" cy="2691626"/>
          </a:xfrm>
          <a:prstGeom prst="rect">
            <a:avLst/>
          </a:prstGeom>
        </p:spPr>
      </p:pic>
      <p:pic>
        <p:nvPicPr>
          <p:cNvPr id="5" name="Picture 4" descr="A group of people standing in front of a stage&#10;&#10;Description automatically generated">
            <a:extLst>
              <a:ext uri="{FF2B5EF4-FFF2-40B4-BE49-F238E27FC236}">
                <a16:creationId xmlns:a16="http://schemas.microsoft.com/office/drawing/2014/main" id="{D40E45A7-9131-7BA1-62A8-B56F012E1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501" y="887350"/>
            <a:ext cx="4970841" cy="2908597"/>
          </a:xfrm>
          <a:prstGeom prst="rect">
            <a:avLst/>
          </a:prstGeom>
        </p:spPr>
      </p:pic>
    </p:spTree>
    <p:extLst>
      <p:ext uri="{BB962C8B-B14F-4D97-AF65-F5344CB8AC3E}">
        <p14:creationId xmlns:p14="http://schemas.microsoft.com/office/powerpoint/2010/main" val="145307675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5.768,8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72,1%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968942" y="2923773"/>
            <a:ext cx="5667453"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5.634,8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92,2%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12.346,5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 </a:t>
            </a:r>
            <a:r>
              <a:rPr lang="en-US" sz="2200" b="1" err="1">
                <a:solidFill>
                  <a:srgbClr val="C00000"/>
                </a:solidFill>
                <a:latin typeface="Arial" panose="020B0604020202020204" pitchFamily="34" charset="0"/>
                <a:cs typeface="Arial" panose="020B0604020202020204" pitchFamily="34" charset="0"/>
              </a:rPr>
              <a:t>đạt</a:t>
            </a:r>
            <a:r>
              <a:rPr lang="en-US" sz="2200" b="1">
                <a:solidFill>
                  <a:srgbClr val="C00000"/>
                </a:solidFill>
                <a:latin typeface="Arial" panose="020B0604020202020204" pitchFamily="34" charset="0"/>
                <a:cs typeface="Arial" panose="020B0604020202020204" pitchFamily="34" charset="0"/>
              </a:rPr>
              <a:t> 82,3%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500766" y="4515991"/>
            <a:ext cx="6035358"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626,7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139,3%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684402" y="5906358"/>
            <a:ext cx="11507598"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chi </a:t>
            </a:r>
            <a:r>
              <a:rPr lang="en-US" sz="2400" b="1" dirty="0" err="1">
                <a:solidFill>
                  <a:srgbClr val="002060"/>
                </a:solidFill>
                <a:latin typeface="Arial" panose="020B0604020202020204" pitchFamily="34" charset="0"/>
                <a:cs typeface="Arial" panose="020B0604020202020204" pitchFamily="34" charset="0"/>
              </a:rPr>
              <a:t>ngân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sách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nước</a:t>
            </a:r>
            <a:r>
              <a:rPr lang="en-US" sz="2400" b="1">
                <a:solidFill>
                  <a:srgbClr val="002060"/>
                </a:solidFill>
                <a:latin typeface="Arial" panose="020B0604020202020204" pitchFamily="34" charset="0"/>
                <a:cs typeface="Arial" panose="020B0604020202020204" pitchFamily="34" charset="0"/>
              </a:rPr>
              <a:t>: </a:t>
            </a:r>
            <a:r>
              <a:rPr lang="en-US" sz="2400" b="1">
                <a:solidFill>
                  <a:srgbClr val="C00000"/>
                </a:solidFill>
                <a:latin typeface="Arial" panose="020B0604020202020204" pitchFamily="34" charset="0"/>
                <a:cs typeface="Arial" panose="020B0604020202020204" pitchFamily="34" charset="0"/>
              </a:rPr>
              <a:t>15.002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72,2%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6,1</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05227" y="147929"/>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684401" y="566337"/>
            <a:ext cx="4686860" cy="492443"/>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3.4.1. Thu chi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29,3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73967" y="1837579"/>
            <a:ext cx="1704313"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Tăng 5,6%</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64,8</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58,7</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4713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45BD-66DE-6DA4-2280-03ECFF4DD4ED}"/>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55524FB0-5F01-14F9-E3A1-37086EFD7108}"/>
              </a:ext>
            </a:extLst>
          </p:cNvPr>
          <p:cNvSpPr/>
          <p:nvPr/>
        </p:nvSpPr>
        <p:spPr>
          <a:xfrm>
            <a:off x="486562" y="110453"/>
            <a:ext cx="11812529" cy="961802"/>
          </a:xfrm>
          <a:prstGeom prst="rect">
            <a:avLst/>
          </a:prstGeom>
        </p:spPr>
        <p:txBody>
          <a:bodyPr wrap="none">
            <a:spAutoFit/>
          </a:bodyPr>
          <a:lstStyle/>
          <a:p>
            <a:pPr marL="12700">
              <a:spcBef>
                <a:spcPts val="300"/>
              </a:spcBef>
              <a:defRPr/>
            </a:pPr>
            <a:r>
              <a:rPr lang="en-US" sz="2600" b="1" spc="-20">
                <a:solidFill>
                  <a:srgbClr val="100717"/>
                </a:solidFill>
                <a:latin typeface="Arial" panose="020B0604020202020204" pitchFamily="34" charset="0"/>
                <a:cs typeface="Arial" panose="020B0604020202020204" pitchFamily="34" charset="0"/>
              </a:rPr>
              <a:t>3.4.2. </a:t>
            </a:r>
            <a:r>
              <a:rPr lang="de-DE" sz="2600" b="1">
                <a:latin typeface="Arial" panose="020B0604020202020204" pitchFamily="34" charset="0"/>
                <a:cs typeface="Arial" panose="020B0604020202020204" pitchFamily="34" charset="0"/>
              </a:rPr>
              <a:t>Thu ngân sách </a:t>
            </a:r>
            <a:r>
              <a:rPr lang="vi-VN" sz="2600" b="1">
                <a:latin typeface="Arial" panose="020B0604020202020204" pitchFamily="34" charset="0"/>
                <a:cs typeface="Arial" panose="020B0604020202020204" pitchFamily="34" charset="0"/>
              </a:rPr>
              <a:t>các huyện, thị xã, thành phố 10 tháng đầu năm 2024</a:t>
            </a:r>
            <a:endParaRPr lang="en-US" sz="26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07B30C91-55D3-874D-5429-6742E39D7137}"/>
              </a:ext>
            </a:extLst>
          </p:cNvPr>
          <p:cNvGraphicFramePr>
            <a:graphicFrameLocks noGrp="1"/>
          </p:cNvGraphicFramePr>
          <p:nvPr/>
        </p:nvGraphicFramePr>
        <p:xfrm>
          <a:off x="10362955" y="529830"/>
          <a:ext cx="1936136" cy="79248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200" b="0" i="1" kern="1200">
                          <a:solidFill>
                            <a:schemeClr val="tx1"/>
                          </a:solidFill>
                          <a:effectLst/>
                          <a:latin typeface="Arial" panose="020B0604020202020204" pitchFamily="34" charset="0"/>
                          <a:ea typeface="+mn-ea"/>
                          <a:cs typeface="+mn-cs"/>
                        </a:rPr>
                        <a:t>Đơn vị tính: Triệu đồng</a:t>
                      </a:r>
                      <a:r>
                        <a:rPr lang="en-US" sz="1200" b="0" i="1" kern="1200">
                          <a:solidFill>
                            <a:schemeClr val="tx1"/>
                          </a:solidFill>
                          <a:effectLst/>
                          <a:latin typeface="+mj-lt"/>
                          <a:ea typeface="+mn-ea"/>
                          <a:cs typeface="+mn-cs"/>
                        </a:rPr>
                        <a:t> </a:t>
                      </a:r>
                      <a:endParaRPr lang="en-US" sz="14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4" name="Table 3">
            <a:extLst>
              <a:ext uri="{FF2B5EF4-FFF2-40B4-BE49-F238E27FC236}">
                <a16:creationId xmlns:a16="http://schemas.microsoft.com/office/drawing/2014/main" id="{DFD46C29-B247-4A5E-C7E1-8659E2604971}"/>
              </a:ext>
            </a:extLst>
          </p:cNvPr>
          <p:cNvGraphicFramePr>
            <a:graphicFrameLocks noGrp="1"/>
          </p:cNvGraphicFramePr>
          <p:nvPr>
            <p:extLst>
              <p:ext uri="{D42A27DB-BD31-4B8C-83A1-F6EECF244321}">
                <p14:modId xmlns:p14="http://schemas.microsoft.com/office/powerpoint/2010/main" val="1964449123"/>
              </p:ext>
            </p:extLst>
          </p:nvPr>
        </p:nvGraphicFramePr>
        <p:xfrm>
          <a:off x="282011" y="818938"/>
          <a:ext cx="11739934" cy="5867256"/>
        </p:xfrm>
        <a:graphic>
          <a:graphicData uri="http://schemas.openxmlformats.org/drawingml/2006/table">
            <a:tbl>
              <a:tblPr/>
              <a:tblGrid>
                <a:gridCol w="393107">
                  <a:extLst>
                    <a:ext uri="{9D8B030D-6E8A-4147-A177-3AD203B41FA5}">
                      <a16:colId xmlns:a16="http://schemas.microsoft.com/office/drawing/2014/main" val="1495911444"/>
                    </a:ext>
                  </a:extLst>
                </a:gridCol>
                <a:gridCol w="948583">
                  <a:extLst>
                    <a:ext uri="{9D8B030D-6E8A-4147-A177-3AD203B41FA5}">
                      <a16:colId xmlns:a16="http://schemas.microsoft.com/office/drawing/2014/main" val="804412776"/>
                    </a:ext>
                  </a:extLst>
                </a:gridCol>
                <a:gridCol w="999858">
                  <a:extLst>
                    <a:ext uri="{9D8B030D-6E8A-4147-A177-3AD203B41FA5}">
                      <a16:colId xmlns:a16="http://schemas.microsoft.com/office/drawing/2014/main" val="3151976300"/>
                    </a:ext>
                  </a:extLst>
                </a:gridCol>
                <a:gridCol w="897308">
                  <a:extLst>
                    <a:ext uri="{9D8B030D-6E8A-4147-A177-3AD203B41FA5}">
                      <a16:colId xmlns:a16="http://schemas.microsoft.com/office/drawing/2014/main" val="251380235"/>
                    </a:ext>
                  </a:extLst>
                </a:gridCol>
                <a:gridCol w="905854">
                  <a:extLst>
                    <a:ext uri="{9D8B030D-6E8A-4147-A177-3AD203B41FA5}">
                      <a16:colId xmlns:a16="http://schemas.microsoft.com/office/drawing/2014/main" val="2291903813"/>
                    </a:ext>
                  </a:extLst>
                </a:gridCol>
                <a:gridCol w="1022062">
                  <a:extLst>
                    <a:ext uri="{9D8B030D-6E8A-4147-A177-3AD203B41FA5}">
                      <a16:colId xmlns:a16="http://schemas.microsoft.com/office/drawing/2014/main" val="1432570707"/>
                    </a:ext>
                  </a:extLst>
                </a:gridCol>
                <a:gridCol w="960563">
                  <a:extLst>
                    <a:ext uri="{9D8B030D-6E8A-4147-A177-3AD203B41FA5}">
                      <a16:colId xmlns:a16="http://schemas.microsoft.com/office/drawing/2014/main" val="4077610406"/>
                    </a:ext>
                  </a:extLst>
                </a:gridCol>
                <a:gridCol w="814722">
                  <a:extLst>
                    <a:ext uri="{9D8B030D-6E8A-4147-A177-3AD203B41FA5}">
                      <a16:colId xmlns:a16="http://schemas.microsoft.com/office/drawing/2014/main" val="3725525430"/>
                    </a:ext>
                  </a:extLst>
                </a:gridCol>
                <a:gridCol w="774878">
                  <a:extLst>
                    <a:ext uri="{9D8B030D-6E8A-4147-A177-3AD203B41FA5}">
                      <a16:colId xmlns:a16="http://schemas.microsoft.com/office/drawing/2014/main" val="2021970250"/>
                    </a:ext>
                  </a:extLst>
                </a:gridCol>
                <a:gridCol w="785493">
                  <a:extLst>
                    <a:ext uri="{9D8B030D-6E8A-4147-A177-3AD203B41FA5}">
                      <a16:colId xmlns:a16="http://schemas.microsoft.com/office/drawing/2014/main" val="2169825401"/>
                    </a:ext>
                  </a:extLst>
                </a:gridCol>
                <a:gridCol w="753648">
                  <a:extLst>
                    <a:ext uri="{9D8B030D-6E8A-4147-A177-3AD203B41FA5}">
                      <a16:colId xmlns:a16="http://schemas.microsoft.com/office/drawing/2014/main" val="676869060"/>
                    </a:ext>
                  </a:extLst>
                </a:gridCol>
                <a:gridCol w="743034">
                  <a:extLst>
                    <a:ext uri="{9D8B030D-6E8A-4147-A177-3AD203B41FA5}">
                      <a16:colId xmlns:a16="http://schemas.microsoft.com/office/drawing/2014/main" val="607329688"/>
                    </a:ext>
                  </a:extLst>
                </a:gridCol>
                <a:gridCol w="870412">
                  <a:extLst>
                    <a:ext uri="{9D8B030D-6E8A-4147-A177-3AD203B41FA5}">
                      <a16:colId xmlns:a16="http://schemas.microsoft.com/office/drawing/2014/main" val="3535930483"/>
                    </a:ext>
                  </a:extLst>
                </a:gridCol>
                <a:gridCol w="870412">
                  <a:extLst>
                    <a:ext uri="{9D8B030D-6E8A-4147-A177-3AD203B41FA5}">
                      <a16:colId xmlns:a16="http://schemas.microsoft.com/office/drawing/2014/main" val="3737160043"/>
                    </a:ext>
                  </a:extLst>
                </a:gridCol>
              </a:tblGrid>
              <a:tr h="388809">
                <a:tc row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Dự toán năm 2024</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Thực hiện </a:t>
                      </a:r>
                      <a:r>
                        <a:rPr lang="vi-VN" sz="1200" b="1" i="0" u="none" strike="noStrike">
                          <a:solidFill>
                            <a:schemeClr val="tx1"/>
                          </a:solidFill>
                          <a:effectLst/>
                          <a:highlight>
                            <a:srgbClr val="FFFFFF"/>
                          </a:highlight>
                          <a:latin typeface="Arial" panose="020B0604020202020204" pitchFamily="34" charset="0"/>
                          <a:cs typeface="Arial" panose="020B0604020202020204" pitchFamily="34" charset="0"/>
                        </a:rPr>
                        <a:t>10</a:t>
                      </a: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 tháng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200" b="1" i="0" u="none" strike="noStrike">
                          <a:solidFill>
                            <a:schemeClr val="tx1"/>
                          </a:solidFill>
                          <a:effectLst/>
                          <a:highlight>
                            <a:srgbClr val="FFFFFF"/>
                          </a:highlight>
                          <a:latin typeface="Arial" panose="020B0604020202020204" pitchFamily="34" charset="0"/>
                          <a:cs typeface="Arial" panose="020B0604020202020204" pitchFamily="34" charset="0"/>
                        </a:rPr>
                        <a:t>So sánh với dự toán 2024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So sánh với cùng kỳ năm 2023(%)</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606703"/>
                  </a:ext>
                </a:extLst>
              </a:tr>
              <a:tr h="204213">
                <a:tc vMerge="1">
                  <a:txBody>
                    <a:bodyPr/>
                    <a:lstStyle/>
                    <a:p>
                      <a:endParaRPr lang="en-US"/>
                    </a:p>
                  </a:txBody>
                  <a:tcPr/>
                </a:tc>
                <a:tc v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rowSpan="2">
                  <a:txBody>
                    <a:bodyPr/>
                    <a:lstStyle/>
                    <a:p>
                      <a:pPr algn="ctr" fontAlgn="ctr"/>
                      <a:r>
                        <a:rPr lang="en-US" sz="1100" b="1" i="0"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100" b="0" i="0" u="none" strike="noStrike">
                          <a:solidFill>
                            <a:schemeClr val="tx1"/>
                          </a:solidFill>
                          <a:effectLst/>
                          <a:highlight>
                            <a:srgbClr val="FFFFFF"/>
                          </a:highlight>
                          <a:latin typeface="Arial" panose="020B0604020202020204" pitchFamily="34" charset="0"/>
                          <a:cs typeface="Arial" panose="020B0604020202020204" pitchFamily="34" charset="0"/>
                        </a:rPr>
                        <a:t>Trong đó</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390761933"/>
                  </a:ext>
                </a:extLst>
              </a:tr>
              <a:tr h="122527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pPr algn="ctr" fontAlgn="ctr"/>
                      <a:r>
                        <a:rPr lang="vi-VN" sz="1100" b="0" i="1" u="none" strike="noStrike">
                          <a:solidFill>
                            <a:schemeClr val="tx1"/>
                          </a:solidFill>
                          <a:effectLst/>
                          <a:highlight>
                            <a:srgbClr val="FFFFFF"/>
                          </a:highlight>
                          <a:latin typeface="Arial" panose="020B0604020202020204" pitchFamily="34" charset="0"/>
                          <a:cs typeface="Arial" panose="020B0604020202020204" pitchFamily="34" charset="0"/>
                        </a:rPr>
                        <a:t>Tiền sử dụng đất huyện, thị xã, thành phố hưởng</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Thu NSNN huyện, thị xã, thành phố trừ tiền sử dụng đất</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9794971"/>
                  </a:ext>
                </a:extLst>
              </a:tr>
              <a:tr h="204213">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A</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B</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2</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3</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4</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5</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6</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7</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8</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9</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10</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11</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1" u="none" strike="noStrike">
                          <a:solidFill>
                            <a:schemeClr val="tx1"/>
                          </a:solidFill>
                          <a:effectLst/>
                          <a:highlight>
                            <a:srgbClr val="FFFFFF"/>
                          </a:highlight>
                          <a:latin typeface="Arial" panose="020B0604020202020204" pitchFamily="34" charset="0"/>
                          <a:cs typeface="Arial" panose="020B0604020202020204" pitchFamily="34" charset="0"/>
                        </a:rPr>
                        <a:t>12</a:t>
                      </a:r>
                    </a:p>
                  </a:txBody>
                  <a:tcPr marL="6284" marR="6284" marT="6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977787"/>
                  </a:ext>
                </a:extLst>
              </a:tr>
              <a:tr h="204213">
                <a:tc>
                  <a:txBody>
                    <a:bodyPr/>
                    <a:lstStyle/>
                    <a:p>
                      <a:pPr algn="l" fontAlgn="ctr"/>
                      <a:r>
                        <a:rPr lang="vi-VN" sz="1400" b="1"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1" i="0" u="none" strike="noStrike">
                          <a:solidFill>
                            <a:srgbClr val="000000"/>
                          </a:solidFill>
                          <a:effectLst/>
                          <a:latin typeface="+mn-lt"/>
                        </a:rPr>
                        <a:t>Tổng số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7.843.260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2.512.000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5.331.260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7.849.641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3.188.373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4.661.269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86199432"/>
                  </a:ext>
                </a:extLst>
              </a:tr>
              <a:tr h="388809">
                <a:tc>
                  <a:txBody>
                    <a:bodyPr/>
                    <a:lstStyle/>
                    <a:p>
                      <a:pPr algn="ctr" fontAlgn="ctr"/>
                      <a:r>
                        <a:rPr lang="vi-VN" sz="14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390.577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                150.000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240.577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620.682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395.641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225.041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93,5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182,0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94470598"/>
                  </a:ext>
                </a:extLst>
              </a:tr>
              <a:tr h="274902">
                <a:tc>
                  <a:txBody>
                    <a:bodyPr/>
                    <a:lstStyle/>
                    <a:p>
                      <a:pPr algn="ctr" fontAlgn="ctr"/>
                      <a:r>
                        <a:rPr lang="vi-VN" sz="14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543.578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317.000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226.578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690.121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369.609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320.512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08130125"/>
                  </a:ext>
                </a:extLst>
              </a:tr>
              <a:tr h="274902">
                <a:tc>
                  <a:txBody>
                    <a:bodyPr/>
                    <a:lstStyle/>
                    <a:p>
                      <a:pPr algn="ctr" fontAlgn="ctr"/>
                      <a:r>
                        <a:rPr lang="vi-VN" sz="14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1.000.770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600.000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400.770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1.213.724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662.603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551.121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42407866"/>
                  </a:ext>
                </a:extLst>
              </a:tr>
              <a:tr h="274902">
                <a:tc>
                  <a:txBody>
                    <a:bodyPr/>
                    <a:lstStyle/>
                    <a:p>
                      <a:pPr algn="ctr" fontAlgn="ctr"/>
                      <a:r>
                        <a:rPr lang="vi-VN" sz="14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746.395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316.395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887.568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536.545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351.023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188701062"/>
                  </a:ext>
                </a:extLst>
              </a:tr>
              <a:tr h="274902">
                <a:tc>
                  <a:txBody>
                    <a:bodyPr/>
                    <a:lstStyle/>
                    <a:p>
                      <a:pPr algn="ctr" fontAlgn="ctr"/>
                      <a:r>
                        <a:rPr lang="vi-VN" sz="1400" b="0"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556.004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                305.000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251.004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632.653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386.379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246.274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87773604"/>
                  </a:ext>
                </a:extLst>
              </a:tr>
              <a:tr h="274902">
                <a:tc>
                  <a:txBody>
                    <a:bodyPr/>
                    <a:lstStyle/>
                    <a:p>
                      <a:pPr algn="ctr" fontAlgn="ctr"/>
                      <a:r>
                        <a:rPr lang="vi-VN" sz="1400" b="0" i="0" u="none" strike="noStrike">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128.862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144.414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139.544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63801832"/>
                  </a:ext>
                </a:extLst>
              </a:tr>
              <a:tr h="388809">
                <a:tc>
                  <a:txBody>
                    <a:bodyPr/>
                    <a:lstStyle/>
                    <a:p>
                      <a:pPr algn="ctr" fontAlgn="ctr"/>
                      <a:r>
                        <a:rPr lang="vi-VN" sz="1400" b="0"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257.357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135.000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122.357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266.356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69.171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197.185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860311341"/>
                  </a:ext>
                </a:extLst>
              </a:tr>
              <a:tr h="274902">
                <a:tc>
                  <a:txBody>
                    <a:bodyPr/>
                    <a:lstStyle/>
                    <a:p>
                      <a:pPr algn="ctr" fontAlgn="ctr"/>
                      <a:r>
                        <a:rPr lang="vi-VN" sz="1400" b="0" i="0" u="none" strike="noStrike">
                          <a:solidFill>
                            <a:srgbClr val="000000"/>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104.479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54.479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100.488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37.076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63.412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939760395"/>
                  </a:ext>
                </a:extLst>
              </a:tr>
              <a:tr h="274902">
                <a:tc>
                  <a:txBody>
                    <a:bodyPr/>
                    <a:lstStyle/>
                    <a:p>
                      <a:pPr algn="ctr" fontAlgn="ctr"/>
                      <a:r>
                        <a:rPr lang="vi-VN" sz="1400" b="0" i="0" u="none" strike="noStrike">
                          <a:solidFill>
                            <a:srgbClr val="000000"/>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47.316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37.316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43.553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36.306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825280332"/>
                  </a:ext>
                </a:extLst>
              </a:tr>
              <a:tr h="274902">
                <a:tc>
                  <a:txBody>
                    <a:bodyPr/>
                    <a:lstStyle/>
                    <a:p>
                      <a:pPr algn="ctr" fontAlgn="ctr"/>
                      <a:r>
                        <a:rPr lang="vi-VN" sz="1400" b="0" i="0" u="none" strike="noStrike">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93.126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83.126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83.815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72.435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39788751"/>
                  </a:ext>
                </a:extLst>
              </a:tr>
              <a:tr h="388809">
                <a:tc>
                  <a:txBody>
                    <a:bodyPr/>
                    <a:lstStyle/>
                    <a:p>
                      <a:pPr algn="ctr" fontAlgn="ctr"/>
                      <a:r>
                        <a:rPr lang="vi-VN" sz="1400" b="0" i="0" u="none" strike="noStrike">
                          <a:solidFill>
                            <a:srgbClr val="000000"/>
                          </a:solidFill>
                          <a:effectLst/>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vi-VN" sz="1400" b="0" i="0" u="none" strike="noStrike">
                          <a:solidFill>
                            <a:srgbClr val="000000"/>
                          </a:solidFill>
                          <a:effectLst/>
                          <a:latin typeface="+mn-lt"/>
                        </a:rPr>
                        <a:t>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3.969.796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                500.000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3.469.796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3.166.267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707.852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2.458.415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79,8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70,9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1" i="0" u="none" strike="noStrike">
                          <a:solidFill>
                            <a:srgbClr val="000000"/>
                          </a:solidFill>
                          <a:effectLst/>
                          <a:latin typeface="+mn-lt"/>
                        </a:rPr>
                        <a:t>112,3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vi-VN" sz="1400" b="0" i="1" u="none" strike="noStrike">
                          <a:solidFill>
                            <a:srgbClr val="000000"/>
                          </a:solidFill>
                          <a:effectLst/>
                          <a:latin typeface="+mn-lt"/>
                        </a:rPr>
                        <a:t>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13736964"/>
                  </a:ext>
                </a:extLst>
              </a:tr>
            </a:tbl>
          </a:graphicData>
        </a:graphic>
      </p:graphicFrame>
    </p:spTree>
    <p:extLst>
      <p:ext uri="{BB962C8B-B14F-4D97-AF65-F5344CB8AC3E}">
        <p14:creationId xmlns:p14="http://schemas.microsoft.com/office/powerpoint/2010/main" val="1023107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954107"/>
          </a:xfrm>
          <a:prstGeom prst="rect">
            <a:avLst/>
          </a:prstGeom>
        </p:spPr>
        <p:txBody>
          <a:bodyPr wrap="square">
            <a:spAutoFit/>
          </a:bodyPr>
          <a:lstStyle/>
          <a:p>
            <a:pPr algn="ctr"/>
            <a:r>
              <a:rPr lang="en-US" sz="28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TÌNH HÌNH KINH TẾ - XÃ HỘI</a:t>
            </a:r>
          </a:p>
          <a:p>
            <a:pPr algn="ctr"/>
            <a:r>
              <a:rPr lang="en-US"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THÁNG 10</a:t>
            </a:r>
            <a:r>
              <a:rPr lang="en-US" sz="28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NĂM 2024</a:t>
            </a:r>
            <a:endParaRPr lang="en-US" sz="40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070451" y="583784"/>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3501024088"/>
              </p:ext>
            </p:extLst>
          </p:nvPr>
        </p:nvGraphicFramePr>
        <p:xfrm>
          <a:off x="170093" y="1265340"/>
          <a:ext cx="5423311" cy="3672840"/>
        </p:xfrm>
        <a:graphic>
          <a:graphicData uri="http://schemas.openxmlformats.org/drawingml/2006/table">
            <a:tbl>
              <a:tblPr firstRow="1" bandRow="1"/>
              <a:tblGrid>
                <a:gridCol w="5423311">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kern="1200" spc="-10">
                          <a:solidFill>
                            <a:prstClr val="black"/>
                          </a:solidFill>
                          <a:latin typeface="Arial" panose="020B0604020202020204" pitchFamily="34" charset="0"/>
                          <a:ea typeface="+mn-ea"/>
                          <a:cs typeface="Arial" panose="020B0604020202020204" pitchFamily="34" charset="0"/>
                        </a:rPr>
                        <a:t> Trong thời gian qua, UBND tỉnh tiếp tục chỉ đạo </a:t>
                      </a:r>
                      <a:r>
                        <a:rPr lang="nl-NL" sz="2000" kern="1200" spc="-10">
                          <a:solidFill>
                            <a:prstClr val="black"/>
                          </a:solidFill>
                          <a:latin typeface="Arial" panose="020B0604020202020204" pitchFamily="34" charset="0"/>
                          <a:ea typeface="+mn-ea"/>
                          <a:cs typeface="Arial" panose="020B0604020202020204" pitchFamily="34" charset="0"/>
                        </a:rPr>
                        <a:t>các chủ đầu tư </a:t>
                      </a:r>
                      <a:r>
                        <a:rPr lang="da-DK" sz="2000" kern="1200" spc="-10">
                          <a:solidFill>
                            <a:prstClr val="black"/>
                          </a:solidFill>
                          <a:latin typeface="Arial" panose="020B0604020202020204" pitchFamily="34" charset="0"/>
                          <a:ea typeface="+mn-ea"/>
                          <a:cs typeface="Arial" panose="020B0604020202020204" pitchFamily="34" charset="0"/>
                        </a:rPr>
                        <a:t>đẩy nhanh tiến độ thi công </a:t>
                      </a:r>
                      <a:r>
                        <a:rPr lang="it-IT" sz="2000" kern="1200" spc="-10">
                          <a:solidFill>
                            <a:prstClr val="black"/>
                          </a:solidFill>
                          <a:latin typeface="Arial" panose="020B0604020202020204" pitchFamily="34" charset="0"/>
                          <a:ea typeface="+mn-ea"/>
                          <a:cs typeface="Arial" panose="020B0604020202020204" pitchFamily="34" charset="0"/>
                        </a:rPr>
                        <a:t>các công trình trọng điểm của tỉnh</a:t>
                      </a:r>
                      <a:endParaRPr lang="vi-VN"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a:solidFill>
                            <a:schemeClr val="dk1"/>
                          </a:solidFill>
                          <a:effectLst/>
                          <a:latin typeface="Arial" panose="020B0604020202020204" pitchFamily="34" charset="0"/>
                          <a:ea typeface="+mn-ea"/>
                          <a:cs typeface="Arial" panose="020B0604020202020204" pitchFamily="34" charset="0"/>
                        </a:rPr>
                        <a:t> Giá trị giải ngân vốn đầu tư công do tỉnh quản lý đến </a:t>
                      </a:r>
                      <a:r>
                        <a:rPr lang="en-US" sz="2000" kern="1200">
                          <a:solidFill>
                            <a:schemeClr val="dk1"/>
                          </a:solidFill>
                          <a:effectLst/>
                          <a:latin typeface="Arial" panose="020B0604020202020204" pitchFamily="34" charset="0"/>
                          <a:ea typeface="+mn-ea"/>
                          <a:cs typeface="Arial" panose="020B0604020202020204" pitchFamily="34" charset="0"/>
                        </a:rPr>
                        <a:t>31/10</a:t>
                      </a:r>
                      <a:r>
                        <a:rPr lang="it-IT" sz="2000" kern="1200">
                          <a:solidFill>
                            <a:schemeClr val="dk1"/>
                          </a:solidFill>
                          <a:effectLst/>
                          <a:latin typeface="Arial" panose="020B0604020202020204" pitchFamily="34" charset="0"/>
                          <a:ea typeface="+mn-ea"/>
                          <a:cs typeface="Arial" panose="020B0604020202020204" pitchFamily="34" charset="0"/>
                        </a:rPr>
                        <a:t>/2024 là </a:t>
                      </a:r>
                      <a:r>
                        <a:rPr lang="en-US" sz="2000" kern="1200" spc="-10">
                          <a:solidFill>
                            <a:prstClr val="black"/>
                          </a:solidFill>
                          <a:effectLst/>
                          <a:latin typeface="Arial" panose="020B0604020202020204" pitchFamily="34" charset="0"/>
                          <a:ea typeface="+mn-ea"/>
                          <a:cs typeface="Arial" panose="020B0604020202020204" pitchFamily="34" charset="0"/>
                        </a:rPr>
                        <a:t>6.154,3</a:t>
                      </a:r>
                      <a:r>
                        <a:rPr lang="it-IT" sz="2000" kern="1200">
                          <a:solidFill>
                            <a:schemeClr val="dk1"/>
                          </a:solidFill>
                          <a:effectLst/>
                          <a:latin typeface="Arial" panose="020B0604020202020204" pitchFamily="34" charset="0"/>
                          <a:ea typeface="+mn-ea"/>
                          <a:cs typeface="Arial" panose="020B0604020202020204" pitchFamily="34" charset="0"/>
                        </a:rPr>
                        <a:t> tỷ đồng</a:t>
                      </a:r>
                      <a:r>
                        <a:rPr lang="vi-VN" sz="2000" kern="1200">
                          <a:solidFill>
                            <a:schemeClr val="dk1"/>
                          </a:solidFill>
                          <a:effectLst/>
                          <a:latin typeface="Arial" panose="020B0604020202020204" pitchFamily="34" charset="0"/>
                          <a:ea typeface="+mn-ea"/>
                          <a:cs typeface="Arial" panose="020B0604020202020204" pitchFamily="34" charset="0"/>
                        </a:rPr>
                        <a:t>,</a:t>
                      </a:r>
                      <a:r>
                        <a:rPr lang="en-US" sz="2000" kern="1200" spc="-10">
                          <a:solidFill>
                            <a:prstClr val="black"/>
                          </a:solidFill>
                          <a:latin typeface="Arial" panose="020B0604020202020204" pitchFamily="34" charset="0"/>
                          <a:ea typeface="+mn-ea"/>
                          <a:cs typeface="Arial" panose="020B0604020202020204" pitchFamily="34" charset="0"/>
                        </a:rPr>
                        <a:t> đạt 78,24% </a:t>
                      </a:r>
                      <a:r>
                        <a:rPr lang="vi-VN" sz="2000" kern="1200" spc="-10">
                          <a:solidFill>
                            <a:prstClr val="black"/>
                          </a:solidFill>
                          <a:latin typeface="Arial" panose="020B0604020202020204" pitchFamily="34" charset="0"/>
                          <a:ea typeface="+mn-ea"/>
                          <a:cs typeface="Arial" panose="020B0604020202020204" pitchFamily="34" charset="0"/>
                        </a:rPr>
                        <a:t>kế hoạch vốn do Thủ tướng Chính phủ giao.</a:t>
                      </a:r>
                      <a:endParaRPr lang="en-US"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Đối với kế hoạch vốn do </a:t>
                      </a:r>
                      <a:r>
                        <a:rPr lang="vi-VN" sz="2000" kern="1200" spc="-10">
                          <a:solidFill>
                            <a:prstClr val="black"/>
                          </a:solidFill>
                          <a:latin typeface="Arial" panose="020B0604020202020204" pitchFamily="34" charset="0"/>
                          <a:ea typeface="+mn-ea"/>
                          <a:cs typeface="Arial" panose="020B0604020202020204" pitchFamily="34" charset="0"/>
                        </a:rPr>
                        <a:t>HĐND tỉnh giao</a:t>
                      </a:r>
                      <a:r>
                        <a:rPr lang="en-US" sz="2000" kern="1200" spc="-10">
                          <a:solidFill>
                            <a:prstClr val="black"/>
                          </a:solidFill>
                          <a:latin typeface="Arial" panose="020B0604020202020204" pitchFamily="34" charset="0"/>
                          <a:ea typeface="+mn-ea"/>
                          <a:cs typeface="Arial" panose="020B0604020202020204" pitchFamily="34" charset="0"/>
                        </a:rPr>
                        <a:t>, tỷ lệ giải ngân của tỉnh đạt 65,0%</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a:t>
                      </a:r>
                      <a:r>
                        <a:rPr lang="it-IT" sz="2000" kern="1200" spc="-10">
                          <a:solidFill>
                            <a:prstClr val="black"/>
                          </a:solidFill>
                          <a:latin typeface="Arial" panose="020B0604020202020204" pitchFamily="34" charset="0"/>
                          <a:ea typeface="+mn-ea"/>
                          <a:cs typeface="Arial" panose="020B0604020202020204" pitchFamily="34" charset="0"/>
                        </a:rPr>
                        <a:t>So với cùng kỳ, tỷ lệ giải ngân cao hơn 0,97%</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9" name="Chart 8">
            <a:extLst>
              <a:ext uri="{FF2B5EF4-FFF2-40B4-BE49-F238E27FC236}">
                <a16:creationId xmlns:a16="http://schemas.microsoft.com/office/drawing/2014/main" id="{ADCA8F29-1AF2-47B6-14A4-74BE24D06883}"/>
              </a:ext>
            </a:extLst>
          </p:cNvPr>
          <p:cNvGraphicFramePr/>
          <p:nvPr>
            <p:extLst>
              <p:ext uri="{D42A27DB-BD31-4B8C-83A1-F6EECF244321}">
                <p14:modId xmlns:p14="http://schemas.microsoft.com/office/powerpoint/2010/main" val="1185345648"/>
              </p:ext>
            </p:extLst>
          </p:nvPr>
        </p:nvGraphicFramePr>
        <p:xfrm>
          <a:off x="5846324" y="1038386"/>
          <a:ext cx="6175584" cy="53204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B528CB7-05B4-7905-3410-5A1FC60E03C8}"/>
              </a:ext>
            </a:extLst>
          </p:cNvPr>
          <p:cNvGraphicFramePr>
            <a:graphicFrameLocks noGrp="1"/>
          </p:cNvGraphicFramePr>
          <p:nvPr>
            <p:extLst>
              <p:ext uri="{D42A27DB-BD31-4B8C-83A1-F6EECF244321}">
                <p14:modId xmlns:p14="http://schemas.microsoft.com/office/powerpoint/2010/main" val="4139179386"/>
              </p:ext>
            </p:extLst>
          </p:nvPr>
        </p:nvGraphicFramePr>
        <p:xfrm>
          <a:off x="6507804" y="6272353"/>
          <a:ext cx="5667960" cy="457200"/>
        </p:xfrm>
        <a:graphic>
          <a:graphicData uri="http://schemas.openxmlformats.org/drawingml/2006/table">
            <a:tbl>
              <a:tblPr firstRow="1" bandRow="1"/>
              <a:tblGrid>
                <a:gridCol w="566796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Arial" panose="020B0604020202020204" pitchFamily="34" charset="0"/>
                          <a:ea typeface="+mn-ea"/>
                          <a:cs typeface="Arial" panose="020B0604020202020204" pitchFamily="34" charset="0"/>
                        </a:rPr>
                        <a:t> </a:t>
                      </a:r>
                      <a:r>
                        <a:rPr lang="en-US" sz="2000" kern="1200" spc="-10">
                          <a:solidFill>
                            <a:prstClr val="black"/>
                          </a:solidFill>
                          <a:latin typeface="Arial" panose="020B0604020202020204" pitchFamily="34" charset="0"/>
                          <a:ea typeface="+mn-ea"/>
                          <a:cs typeface="Arial" panose="020B0604020202020204" pitchFamily="34" charset="0"/>
                        </a:rPr>
                        <a:t>TỶ LỆ GIẢI NGÂN 10 THÁNG ĐẦU NĂM 2024</a:t>
                      </a:r>
                      <a:endParaRPr lang="vi-VN" sz="24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471379117"/>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 (tt): Tỷ lệ giải ngân các địa phương 10 tháng năm 2024</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E492582-23EA-AD29-F2D2-5C20614AA7C2}"/>
              </a:ext>
            </a:extLst>
          </p:cNvPr>
          <p:cNvGraphicFramePr>
            <a:graphicFrameLocks noGrp="1"/>
          </p:cNvGraphicFramePr>
          <p:nvPr/>
        </p:nvGraphicFramePr>
        <p:xfrm>
          <a:off x="9558253" y="650838"/>
          <a:ext cx="2148319" cy="822960"/>
        </p:xfrm>
        <a:graphic>
          <a:graphicData uri="http://schemas.openxmlformats.org/drawingml/2006/table">
            <a:tbl>
              <a:tblPr firstRow="1" bandRow="1"/>
              <a:tblGrid>
                <a:gridCol w="2148319">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Arial" panose="020B0604020202020204" pitchFamily="34" charset="0"/>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74B1E4D7-B7B7-4B5E-0FF4-D10404E8E288}"/>
              </a:ext>
            </a:extLst>
          </p:cNvPr>
          <p:cNvGraphicFramePr>
            <a:graphicFrameLocks noGrp="1"/>
          </p:cNvGraphicFramePr>
          <p:nvPr>
            <p:extLst>
              <p:ext uri="{D42A27DB-BD31-4B8C-83A1-F6EECF244321}">
                <p14:modId xmlns:p14="http://schemas.microsoft.com/office/powerpoint/2010/main" val="530417544"/>
              </p:ext>
            </p:extLst>
          </p:nvPr>
        </p:nvGraphicFramePr>
        <p:xfrm>
          <a:off x="371960" y="966497"/>
          <a:ext cx="11125460" cy="5525038"/>
        </p:xfrm>
        <a:graphic>
          <a:graphicData uri="http://schemas.openxmlformats.org/drawingml/2006/table">
            <a:tbl>
              <a:tblPr/>
              <a:tblGrid>
                <a:gridCol w="743534">
                  <a:extLst>
                    <a:ext uri="{9D8B030D-6E8A-4147-A177-3AD203B41FA5}">
                      <a16:colId xmlns:a16="http://schemas.microsoft.com/office/drawing/2014/main" val="1337773114"/>
                    </a:ext>
                  </a:extLst>
                </a:gridCol>
                <a:gridCol w="2450904">
                  <a:extLst>
                    <a:ext uri="{9D8B030D-6E8A-4147-A177-3AD203B41FA5}">
                      <a16:colId xmlns:a16="http://schemas.microsoft.com/office/drawing/2014/main" val="1431588175"/>
                    </a:ext>
                  </a:extLst>
                </a:gridCol>
                <a:gridCol w="1104974">
                  <a:extLst>
                    <a:ext uri="{9D8B030D-6E8A-4147-A177-3AD203B41FA5}">
                      <a16:colId xmlns:a16="http://schemas.microsoft.com/office/drawing/2014/main" val="1622306596"/>
                    </a:ext>
                  </a:extLst>
                </a:gridCol>
                <a:gridCol w="1104974">
                  <a:extLst>
                    <a:ext uri="{9D8B030D-6E8A-4147-A177-3AD203B41FA5}">
                      <a16:colId xmlns:a16="http://schemas.microsoft.com/office/drawing/2014/main" val="1344047726"/>
                    </a:ext>
                  </a:extLst>
                </a:gridCol>
                <a:gridCol w="1228895">
                  <a:extLst>
                    <a:ext uri="{9D8B030D-6E8A-4147-A177-3AD203B41FA5}">
                      <a16:colId xmlns:a16="http://schemas.microsoft.com/office/drawing/2014/main" val="788107739"/>
                    </a:ext>
                  </a:extLst>
                </a:gridCol>
                <a:gridCol w="1142837">
                  <a:extLst>
                    <a:ext uri="{9D8B030D-6E8A-4147-A177-3AD203B41FA5}">
                      <a16:colId xmlns:a16="http://schemas.microsoft.com/office/drawing/2014/main" val="318896159"/>
                    </a:ext>
                  </a:extLst>
                </a:gridCol>
                <a:gridCol w="1104974">
                  <a:extLst>
                    <a:ext uri="{9D8B030D-6E8A-4147-A177-3AD203B41FA5}">
                      <a16:colId xmlns:a16="http://schemas.microsoft.com/office/drawing/2014/main" val="3883962199"/>
                    </a:ext>
                  </a:extLst>
                </a:gridCol>
                <a:gridCol w="1142837">
                  <a:extLst>
                    <a:ext uri="{9D8B030D-6E8A-4147-A177-3AD203B41FA5}">
                      <a16:colId xmlns:a16="http://schemas.microsoft.com/office/drawing/2014/main" val="3637717009"/>
                    </a:ext>
                  </a:extLst>
                </a:gridCol>
                <a:gridCol w="1101531">
                  <a:extLst>
                    <a:ext uri="{9D8B030D-6E8A-4147-A177-3AD203B41FA5}">
                      <a16:colId xmlns:a16="http://schemas.microsoft.com/office/drawing/2014/main" val="2894596765"/>
                    </a:ext>
                  </a:extLst>
                </a:gridCol>
              </a:tblGrid>
              <a:tr h="1068353">
                <a:tc>
                  <a:txBody>
                    <a:bodyPr/>
                    <a:lstStyle/>
                    <a:p>
                      <a:pPr algn="ctr" fontAlgn="ctr"/>
                      <a:r>
                        <a:rPr lang="vi-VN" sz="1600" b="1" i="0" u="none" strike="noStrike">
                          <a:solidFill>
                            <a:srgbClr val="000000"/>
                          </a:solidFill>
                          <a:effectLst/>
                          <a:latin typeface="Arial" panose="020B0604020202020204" pitchFamily="34" charset="0"/>
                        </a:rPr>
                        <a:t>TT</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Địa phương</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kế hoạch 2024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KH 2024 được tỉnh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 đến nay</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Giải ngân vốn 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a:t>
                      </a:r>
                      <a:br>
                        <a:rPr lang="vi-VN" sz="1600" b="1" i="0" u="none" strike="noStrike">
                          <a:solidFill>
                            <a:srgbClr val="000000"/>
                          </a:solidFill>
                          <a:effectLst/>
                          <a:latin typeface="Arial" panose="020B0604020202020204" pitchFamily="34" charset="0"/>
                        </a:rPr>
                      </a:br>
                      <a:r>
                        <a:rPr lang="vi-VN" sz="1600" b="1" i="0" u="none" strike="noStrike">
                          <a:solidFill>
                            <a:srgbClr val="000000"/>
                          </a:solidFill>
                          <a:effectLst/>
                          <a:latin typeface="Arial" panose="020B0604020202020204" pitchFamily="34" charset="0"/>
                        </a:rPr>
                        <a:t>được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Tỷ lệ giải ngân (%)</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353944"/>
                  </a:ext>
                </a:extLst>
              </a:tr>
              <a:tr h="236362">
                <a:tc>
                  <a:txBody>
                    <a:bodyPr/>
                    <a:lstStyle/>
                    <a:p>
                      <a:pPr algn="ctr" fontAlgn="ctr"/>
                      <a:r>
                        <a:rPr lang="vi-VN" sz="1600" b="1" i="0" u="none" strike="noStrike">
                          <a:solidFill>
                            <a:srgbClr val="000000"/>
                          </a:solidFill>
                          <a:effectLst/>
                          <a:latin typeface="Arial" panose="020B0604020202020204" pitchFamily="34" charset="0"/>
                        </a:rPr>
                        <a:t>A</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2=3+4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5=6+7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8=5/2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278130"/>
                  </a:ext>
                </a:extLst>
              </a:tr>
              <a:tr h="293088">
                <a:tc>
                  <a:txBody>
                    <a:bodyPr/>
                    <a:lstStyle/>
                    <a:p>
                      <a:pPr algn="l" fontAlgn="b"/>
                      <a:r>
                        <a:rPr lang="vi-VN" sz="16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3.726.517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690.962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3.035.555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2.922.962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528.058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2.394.904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78,44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3526499"/>
                  </a:ext>
                </a:extLst>
              </a:tr>
              <a:tr h="349815">
                <a:tc>
                  <a:txBody>
                    <a:bodyPr/>
                    <a:lstStyle/>
                    <a:p>
                      <a:pPr algn="ctr" fontAlgn="ctr"/>
                      <a:r>
                        <a:rPr lang="vi-VN" sz="16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151.093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101.887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141.007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48.200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92.807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29358"/>
                  </a:ext>
                </a:extLst>
              </a:tr>
              <a:tr h="349815">
                <a:tc>
                  <a:txBody>
                    <a:bodyPr/>
                    <a:lstStyle/>
                    <a:p>
                      <a:pPr algn="ctr" fontAlgn="ctr"/>
                      <a:r>
                        <a:rPr lang="vi-VN" sz="16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282.354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81.716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200.638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254.648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56.640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198.008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393496"/>
                  </a:ext>
                </a:extLst>
              </a:tr>
              <a:tr h="349815">
                <a:tc>
                  <a:txBody>
                    <a:bodyPr/>
                    <a:lstStyle/>
                    <a:p>
                      <a:pPr algn="ctr" fontAlgn="ctr"/>
                      <a:r>
                        <a:rPr lang="vi-VN" sz="16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556.916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102.879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495.273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90.473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404.800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88,93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221195"/>
                  </a:ext>
                </a:extLst>
              </a:tr>
              <a:tr h="349815">
                <a:tc>
                  <a:txBody>
                    <a:bodyPr/>
                    <a:lstStyle/>
                    <a:p>
                      <a:pPr algn="ctr" fontAlgn="ctr"/>
                      <a:r>
                        <a:rPr lang="vi-VN" sz="16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732.460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110.552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621.908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625.749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83.903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541.846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900308"/>
                  </a:ext>
                </a:extLst>
              </a:tr>
              <a:tr h="359270">
                <a:tc>
                  <a:txBody>
                    <a:bodyPr/>
                    <a:lstStyle/>
                    <a:p>
                      <a:pPr algn="ctr" fontAlgn="ctr"/>
                      <a:r>
                        <a:rPr lang="vi-VN" sz="1600" b="0"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408.815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66.192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342.623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335.773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43.787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291.986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385149"/>
                  </a:ext>
                </a:extLst>
              </a:tr>
              <a:tr h="359270">
                <a:tc>
                  <a:txBody>
                    <a:bodyPr/>
                    <a:lstStyle/>
                    <a:p>
                      <a:pPr algn="ctr" fontAlgn="ctr"/>
                      <a:r>
                        <a:rPr lang="vi-VN" sz="1600" b="0" i="0" u="none" strike="noStrike">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TP 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595.868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546.649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483.279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443.271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177263"/>
                  </a:ext>
                </a:extLst>
              </a:tr>
              <a:tr h="349815">
                <a:tc>
                  <a:txBody>
                    <a:bodyPr/>
                    <a:lstStyle/>
                    <a:p>
                      <a:pPr algn="ctr" fontAlgn="ctr"/>
                      <a:r>
                        <a:rPr lang="vi-VN" sz="1600" b="0" i="0" u="none" strike="noStrike">
                          <a:solidFill>
                            <a:srgbClr val="000000"/>
                          </a:solidFill>
                          <a:effectLst/>
                          <a:latin typeface="+mn-lt"/>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87.979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30.228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58.570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42.907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7197999"/>
                  </a:ext>
                </a:extLst>
              </a:tr>
              <a:tr h="349815">
                <a:tc>
                  <a:txBody>
                    <a:bodyPr/>
                    <a:lstStyle/>
                    <a:p>
                      <a:pPr algn="ctr" fontAlgn="ctr"/>
                      <a:r>
                        <a:rPr lang="vi-VN" sz="1600" b="0" i="0" u="none" strike="noStrike">
                          <a:solidFill>
                            <a:srgbClr val="000000"/>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396.906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336.768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249.990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192.648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231915"/>
                  </a:ext>
                </a:extLst>
              </a:tr>
              <a:tr h="311998">
                <a:tc>
                  <a:txBody>
                    <a:bodyPr/>
                    <a:lstStyle/>
                    <a:p>
                      <a:pPr algn="ctr" fontAlgn="ctr"/>
                      <a:r>
                        <a:rPr lang="vi-VN" sz="1600" b="0" i="0" u="none" strike="noStrike">
                          <a:solidFill>
                            <a:srgbClr val="000000"/>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48.717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38.630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35.416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9212217"/>
                  </a:ext>
                </a:extLst>
              </a:tr>
              <a:tr h="311998">
                <a:tc>
                  <a:txBody>
                    <a:bodyPr/>
                    <a:lstStyle/>
                    <a:p>
                      <a:pPr algn="ctr" fontAlgn="ctr"/>
                      <a:r>
                        <a:rPr lang="vi-VN" sz="1600" b="0" i="0" u="none" strike="noStrike">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184.431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139.017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103.920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25.185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78.735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6937753"/>
                  </a:ext>
                </a:extLst>
              </a:tr>
              <a:tr h="311998">
                <a:tc>
                  <a:txBody>
                    <a:bodyPr/>
                    <a:lstStyle/>
                    <a:p>
                      <a:pPr algn="ctr" fontAlgn="ctr"/>
                      <a:r>
                        <a:rPr lang="vi-VN" sz="1600" b="0" i="0" u="none" strike="noStrike">
                          <a:solidFill>
                            <a:srgbClr val="000000"/>
                          </a:solidFill>
                          <a:effectLst/>
                          <a:latin typeface="+mn-lt"/>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265.479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79.919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185.560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140.557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63.645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76.912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416240"/>
                  </a:ext>
                </a:extLst>
              </a:tr>
            </a:tbl>
          </a:graphicData>
        </a:graphic>
      </p:graphicFrame>
    </p:spTree>
    <p:extLst>
      <p:ext uri="{BB962C8B-B14F-4D97-AF65-F5344CB8AC3E}">
        <p14:creationId xmlns:p14="http://schemas.microsoft.com/office/powerpoint/2010/main" val="38524740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468319991"/>
              </p:ext>
            </p:extLst>
          </p:nvPr>
        </p:nvGraphicFramePr>
        <p:xfrm>
          <a:off x="139015" y="764563"/>
          <a:ext cx="5956985" cy="5974080"/>
        </p:xfrm>
        <a:graphic>
          <a:graphicData uri="http://schemas.openxmlformats.org/drawingml/2006/table">
            <a:tbl>
              <a:tblPr firstRow="1" bandRow="1"/>
              <a:tblGrid>
                <a:gridCol w="5956985">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spc="-10">
                          <a:solidFill>
                            <a:schemeClr val="tx1"/>
                          </a:solidFill>
                          <a:effectLst/>
                          <a:latin typeface="Arial" panose="020B0604020202020204" pitchFamily="34" charset="0"/>
                          <a:ea typeface="+mn-ea"/>
                          <a:cs typeface="+mn-cs"/>
                        </a:rPr>
                        <a:t> Kết quả thu hút đầu tư năm 2024 như sau: </a:t>
                      </a:r>
                      <a:r>
                        <a:rPr lang="vi-VN" sz="1800" b="0" kern="1200" spc="-10">
                          <a:solidFill>
                            <a:schemeClr val="tx1"/>
                          </a:solidFill>
                          <a:effectLst/>
                          <a:latin typeface="Arial" panose="020B0604020202020204" pitchFamily="34" charset="0"/>
                          <a:ea typeface="+mn-ea"/>
                          <a:cs typeface="+mn-cs"/>
                        </a:rPr>
                        <a:t>Lũy kế </a:t>
                      </a:r>
                      <a:r>
                        <a:rPr lang="en-US" sz="1800" b="0" kern="1200" spc="-10">
                          <a:solidFill>
                            <a:schemeClr val="tx1"/>
                          </a:solidFill>
                          <a:effectLst/>
                          <a:latin typeface="Arial" panose="020B0604020202020204" pitchFamily="34" charset="0"/>
                          <a:ea typeface="+mn-ea"/>
                          <a:cs typeface="+mn-cs"/>
                        </a:rPr>
                        <a:t>10</a:t>
                      </a:r>
                      <a:r>
                        <a:rPr lang="vi-VN" sz="1800" b="0" kern="1200" spc="-10">
                          <a:solidFill>
                            <a:schemeClr val="tx1"/>
                          </a:solidFill>
                          <a:effectLst/>
                          <a:latin typeface="Arial" panose="020B0604020202020204" pitchFamily="34" charset="0"/>
                          <a:ea typeface="+mn-ea"/>
                          <a:cs typeface="+mn-cs"/>
                        </a:rPr>
                        <a:t> tháng đầu năm, toàn tỉnh thu hút được </a:t>
                      </a:r>
                      <a:r>
                        <a:rPr lang="en-US" sz="1800" b="0" kern="1200" spc="-10">
                          <a:solidFill>
                            <a:schemeClr val="tx1"/>
                          </a:solidFill>
                          <a:effectLst/>
                          <a:latin typeface="Arial" panose="020B0604020202020204" pitchFamily="34" charset="0"/>
                          <a:ea typeface="+mn-ea"/>
                          <a:cs typeface="+mn-cs"/>
                        </a:rPr>
                        <a:t>51</a:t>
                      </a:r>
                      <a:r>
                        <a:rPr lang="vi-VN" sz="1800" b="0" kern="1200" spc="-10">
                          <a:solidFill>
                            <a:schemeClr val="tx1"/>
                          </a:solidFill>
                          <a:effectLst/>
                          <a:latin typeface="Arial" panose="020B0604020202020204" pitchFamily="34" charset="0"/>
                          <a:ea typeface="+mn-ea"/>
                          <a:cs typeface="+mn-cs"/>
                        </a:rPr>
                        <a:t> dự án với tổng vốn đăng ký đầu tư là 7.713 tỷ đồng</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spc="-10">
                          <a:solidFill>
                            <a:schemeClr val="tx1"/>
                          </a:solidFill>
                          <a:effectLst/>
                          <a:latin typeface="Arial" panose="020B0604020202020204" pitchFamily="34" charset="0"/>
                          <a:ea typeface="+mn-ea"/>
                          <a:cs typeface="+mn-cs"/>
                        </a:rPr>
                        <a:t> Trong</a:t>
                      </a:r>
                      <a:r>
                        <a:rPr lang="en-US" sz="1800" b="0" kern="1200" spc="-10">
                          <a:solidFill>
                            <a:schemeClr val="tx1"/>
                          </a:solidFill>
                          <a:effectLst/>
                          <a:latin typeface="Arial" panose="020B0604020202020204" pitchFamily="34" charset="0"/>
                          <a:ea typeface="+mn-ea"/>
                          <a:cs typeface="+mn-cs"/>
                        </a:rPr>
                        <a:t> 51 dự án trên </a:t>
                      </a:r>
                      <a:r>
                        <a:rPr lang="vi-VN" sz="1800" b="0" kern="1200" spc="-10">
                          <a:solidFill>
                            <a:schemeClr val="tx1"/>
                          </a:solidFill>
                          <a:effectLst/>
                          <a:latin typeface="Arial" panose="020B0604020202020204" pitchFamily="34" charset="0"/>
                          <a:ea typeface="+mn-ea"/>
                          <a:cs typeface="+mn-cs"/>
                        </a:rPr>
                        <a:t>có 1</a:t>
                      </a:r>
                      <a:r>
                        <a:rPr lang="en-US" sz="1800" b="0" kern="1200" spc="-10">
                          <a:solidFill>
                            <a:schemeClr val="tx1"/>
                          </a:solidFill>
                          <a:effectLst/>
                          <a:latin typeface="Arial" panose="020B0604020202020204" pitchFamily="34" charset="0"/>
                          <a:ea typeface="+mn-ea"/>
                          <a:cs typeface="+mn-cs"/>
                        </a:rPr>
                        <a:t>6</a:t>
                      </a:r>
                      <a:r>
                        <a:rPr lang="nl-NL" sz="1800" b="0" kern="1200" spc="-10">
                          <a:solidFill>
                            <a:schemeClr val="tx1"/>
                          </a:solidFill>
                          <a:effectLst/>
                          <a:latin typeface="Arial" panose="020B0604020202020204" pitchFamily="34" charset="0"/>
                          <a:ea typeface="+mn-ea"/>
                          <a:cs typeface="+mn-cs"/>
                        </a:rPr>
                        <a:t> dự án trong Khu Kinh tế và các Khu Công nghiệp với tổng vốn đăng ký đầu tư là 3.184 tỷ đồng; có 35 dự án nằm ngoài Khu Kinh tế Nhơn Hội và các Khu Công nghiệp với tổng vốn đăng ký đầu tư là 4.529 tỷ đồng</a:t>
                      </a:r>
                      <a:endParaRPr lang="en-US" sz="1800" b="0" kern="1200" spc="-1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1800" b="0" kern="1200" spc="-10">
                          <a:solidFill>
                            <a:schemeClr val="tx1"/>
                          </a:solidFill>
                          <a:effectLst/>
                          <a:latin typeface="Arial" panose="020B0604020202020204" pitchFamily="34" charset="0"/>
                          <a:ea typeface="+mn-ea"/>
                          <a:cs typeface="+mn-cs"/>
                        </a:rPr>
                        <a:t>Một số địa phương thực hiện tốt công tác thu hút đầu tư trong 10 tháng đầu năm là huyện Tây Sơn với 10 dự án (100% kế hoạch), thị xã Hoài Nhơn với 07 dự án (70% kế hoạch)</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1800" b="0" kern="1200" spc="-10">
                          <a:solidFill>
                            <a:schemeClr val="tx1"/>
                          </a:solidFill>
                          <a:effectLst/>
                          <a:latin typeface="Arial" panose="020B0604020202020204" pitchFamily="34" charset="0"/>
                          <a:ea typeface="+mn-ea"/>
                          <a:cs typeface="+mn-cs"/>
                        </a:rPr>
                        <a:t>Một số địa phương đã thu hút được một số dự án đầu tư nhưng đạt tỷ lệ dưới 70% như: Phù Mỹ (62,5%), Tuy Phước (60%); An Nhơn (57%); An Lão (50%); Phù Cát (28,6%); Vân Canh (20%); Quy Nhơn (14,3%);</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en-US" sz="1800" kern="1200">
                          <a:solidFill>
                            <a:schemeClr val="dk1"/>
                          </a:solidFill>
                          <a:latin typeface="Arial" panose="020B0604020202020204" pitchFamily="34" charset="0"/>
                          <a:ea typeface="+mn-ea"/>
                          <a:cs typeface="Arial" panose="020B0604020202020204" pitchFamily="34" charset="0"/>
                        </a:rPr>
                        <a:t>Cần lưu ý có 02 địa phương l</a:t>
                      </a:r>
                      <a:r>
                        <a:rPr lang="vi-VN" sz="1800" kern="1200">
                          <a:solidFill>
                            <a:schemeClr val="dk1"/>
                          </a:solidFill>
                          <a:latin typeface="Arial" panose="020B0604020202020204" pitchFamily="34" charset="0"/>
                          <a:ea typeface="+mn-ea"/>
                          <a:cs typeface="Arial" panose="020B0604020202020204" pitchFamily="34" charset="0"/>
                        </a:rPr>
                        <a:t>à </a:t>
                      </a:r>
                      <a:r>
                        <a:rPr lang="de-DE" sz="1800" kern="1200">
                          <a:solidFill>
                            <a:schemeClr val="dk1"/>
                          </a:solidFill>
                          <a:latin typeface="Arial" panose="020B0604020202020204" pitchFamily="34" charset="0"/>
                          <a:ea typeface="+mn-ea"/>
                          <a:cs typeface="Arial" panose="020B0604020202020204" pitchFamily="34" charset="0"/>
                        </a:rPr>
                        <a:t>huyện Hoài Ân và huyện Vĩnh Thạnh vẫn chưa thu hút được dự án nào trong 10 tháng đầu năm 2024</a:t>
                      </a:r>
                      <a:r>
                        <a:rPr lang="de-DE" sz="1800">
                          <a:latin typeface="Arial" panose="020B0604020202020204" pitchFamily="34" charset="0"/>
                          <a:cs typeface="Arial" panose="020B0604020202020204" pitchFamily="34" charset="0"/>
                        </a:rPr>
                        <a:t>.</a:t>
                      </a:r>
                      <a:endParaRPr lang="en-US" sz="18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18416" y="147340"/>
            <a:ext cx="33836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a:t>
            </a:r>
          </a:p>
        </p:txBody>
      </p:sp>
      <p:graphicFrame>
        <p:nvGraphicFramePr>
          <p:cNvPr id="5" name="Table 4">
            <a:extLst>
              <a:ext uri="{FF2B5EF4-FFF2-40B4-BE49-F238E27FC236}">
                <a16:creationId xmlns:a16="http://schemas.microsoft.com/office/drawing/2014/main" id="{834F4786-469C-38D7-A1DA-D85D608AE881}"/>
              </a:ext>
            </a:extLst>
          </p:cNvPr>
          <p:cNvGraphicFramePr>
            <a:graphicFrameLocks noGrp="1"/>
          </p:cNvGraphicFramePr>
          <p:nvPr>
            <p:extLst>
              <p:ext uri="{D42A27DB-BD31-4B8C-83A1-F6EECF244321}">
                <p14:modId xmlns:p14="http://schemas.microsoft.com/office/powerpoint/2010/main" val="1668187212"/>
              </p:ext>
            </p:extLst>
          </p:nvPr>
        </p:nvGraphicFramePr>
        <p:xfrm>
          <a:off x="6216207" y="851406"/>
          <a:ext cx="5836778" cy="5671632"/>
        </p:xfrm>
        <a:graphic>
          <a:graphicData uri="http://schemas.openxmlformats.org/drawingml/2006/table">
            <a:tbl>
              <a:tblPr/>
              <a:tblGrid>
                <a:gridCol w="401652">
                  <a:extLst>
                    <a:ext uri="{9D8B030D-6E8A-4147-A177-3AD203B41FA5}">
                      <a16:colId xmlns:a16="http://schemas.microsoft.com/office/drawing/2014/main" val="2943684033"/>
                    </a:ext>
                  </a:extLst>
                </a:gridCol>
                <a:gridCol w="1768980">
                  <a:extLst>
                    <a:ext uri="{9D8B030D-6E8A-4147-A177-3AD203B41FA5}">
                      <a16:colId xmlns:a16="http://schemas.microsoft.com/office/drawing/2014/main" val="496421887"/>
                    </a:ext>
                  </a:extLst>
                </a:gridCol>
                <a:gridCol w="914400">
                  <a:extLst>
                    <a:ext uri="{9D8B030D-6E8A-4147-A177-3AD203B41FA5}">
                      <a16:colId xmlns:a16="http://schemas.microsoft.com/office/drawing/2014/main" val="1220130008"/>
                    </a:ext>
                  </a:extLst>
                </a:gridCol>
                <a:gridCol w="786213">
                  <a:extLst>
                    <a:ext uri="{9D8B030D-6E8A-4147-A177-3AD203B41FA5}">
                      <a16:colId xmlns:a16="http://schemas.microsoft.com/office/drawing/2014/main" val="1126883973"/>
                    </a:ext>
                  </a:extLst>
                </a:gridCol>
                <a:gridCol w="589727">
                  <a:extLst>
                    <a:ext uri="{9D8B030D-6E8A-4147-A177-3AD203B41FA5}">
                      <a16:colId xmlns:a16="http://schemas.microsoft.com/office/drawing/2014/main" val="1276519523"/>
                    </a:ext>
                  </a:extLst>
                </a:gridCol>
                <a:gridCol w="1375806">
                  <a:extLst>
                    <a:ext uri="{9D8B030D-6E8A-4147-A177-3AD203B41FA5}">
                      <a16:colId xmlns:a16="http://schemas.microsoft.com/office/drawing/2014/main" val="3259130012"/>
                    </a:ext>
                  </a:extLst>
                </a:gridCol>
              </a:tblGrid>
              <a:tr h="573931">
                <a:tc>
                  <a:txBody>
                    <a:bodyPr/>
                    <a:lstStyle/>
                    <a:p>
                      <a:pPr algn="ctr" fontAlgn="ctr"/>
                      <a:r>
                        <a:rPr lang="vi-VN" sz="1200" b="1" i="0" u="none" strike="noStrike">
                          <a:solidFill>
                            <a:srgbClr val="000000"/>
                          </a:solidFill>
                          <a:effectLst/>
                          <a:latin typeface="+mn-lt"/>
                        </a:rPr>
                        <a:t>STT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Địa phương</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Chỉ tiêu 2024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Đã thực hiện</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Tỷ lệ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Vốn đầu tư đăng ký (đồng)</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3327539"/>
                  </a:ext>
                </a:extLst>
              </a:tr>
              <a:tr h="644208">
                <a:tc>
                  <a:txBody>
                    <a:bodyPr/>
                    <a:lstStyle/>
                    <a:p>
                      <a:pPr algn="ctr" fontAlgn="ctr"/>
                      <a:r>
                        <a:rPr lang="vi-VN" sz="1200" b="1" i="0" u="none" strike="noStrike">
                          <a:solidFill>
                            <a:srgbClr val="000000"/>
                          </a:solidFill>
                          <a:effectLst/>
                          <a:latin typeface="+mn-lt"/>
                        </a:rPr>
                        <a:t>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Tổng số dự án thu hút năm 2024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7.713.836.206.514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537680"/>
                  </a:ext>
                </a:extLst>
              </a:tr>
              <a:tr h="737912">
                <a:tc>
                  <a:txBody>
                    <a:bodyPr/>
                    <a:lstStyle/>
                    <a:p>
                      <a:pPr algn="ctr" fontAlgn="ctr"/>
                      <a:r>
                        <a:rPr lang="vi-VN" sz="1200" b="1" i="0" u="none" strike="noStrike">
                          <a:solidFill>
                            <a:srgbClr val="000000"/>
                          </a:solidFill>
                          <a:effectLst/>
                          <a:latin typeface="+mn-lt"/>
                        </a:rPr>
                        <a:t>I</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Chỉ tiêu giao cho Sở Kế hoạch và Đầu tư và UBND các huyện, thị xã, thành phố</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4.529.469.041.514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910086"/>
                  </a:ext>
                </a:extLst>
              </a:tr>
              <a:tr h="292822">
                <a:tc>
                  <a:txBody>
                    <a:bodyPr/>
                    <a:lstStyle/>
                    <a:p>
                      <a:pPr algn="ctr" fontAlgn="ctr"/>
                      <a:r>
                        <a:rPr lang="vi-VN" sz="1200" b="0" i="0" u="none" strike="noStrike">
                          <a:solidFill>
                            <a:srgbClr val="000000"/>
                          </a:solidFill>
                          <a:effectLst/>
                          <a:latin typeface="+mn-lt"/>
                        </a:rPr>
                        <a:t>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Tây Sơn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1.192.989.461.000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506517"/>
                  </a:ext>
                </a:extLst>
              </a:tr>
              <a:tr h="292822">
                <a:tc>
                  <a:txBody>
                    <a:bodyPr/>
                    <a:lstStyle/>
                    <a:p>
                      <a:pPr algn="ctr" fontAlgn="ctr"/>
                      <a:r>
                        <a:rPr lang="vi-VN" sz="1200" b="0"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Thị xã Hoài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847.919.290.000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436098"/>
                  </a:ext>
                </a:extLst>
              </a:tr>
              <a:tr h="292822">
                <a:tc>
                  <a:txBody>
                    <a:bodyPr/>
                    <a:lstStyle/>
                    <a:p>
                      <a:pPr algn="ctr" fontAlgn="ctr"/>
                      <a:r>
                        <a:rPr lang="vi-VN" sz="1200" b="0" i="0" u="none" strike="noStrike">
                          <a:solidFill>
                            <a:srgbClr val="000000"/>
                          </a:solidFill>
                          <a:effectLst/>
                          <a:latin typeface="+mn-lt"/>
                        </a:rPr>
                        <a:t>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Phù Mỹ</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62,5%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264.845.970.000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7690784"/>
                  </a:ext>
                </a:extLst>
              </a:tr>
              <a:tr h="292822">
                <a:tc>
                  <a:txBody>
                    <a:bodyPr/>
                    <a:lstStyle/>
                    <a:p>
                      <a:pPr algn="ctr" fontAlgn="ctr"/>
                      <a:r>
                        <a:rPr lang="vi-VN" sz="1200" b="0"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Tuy Phước</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60,0%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886.328.568.000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0157641"/>
                  </a:ext>
                </a:extLst>
              </a:tr>
              <a:tr h="292822">
                <a:tc>
                  <a:txBody>
                    <a:bodyPr/>
                    <a:lstStyle/>
                    <a:p>
                      <a:pPr algn="ctr" fontAlgn="ctr"/>
                      <a:r>
                        <a:rPr lang="vi-VN" sz="1200" b="0"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Thị xã An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57,1%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65.944.200.000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2540227"/>
                  </a:ext>
                </a:extLst>
              </a:tr>
              <a:tr h="292822">
                <a:tc>
                  <a:txBody>
                    <a:bodyPr/>
                    <a:lstStyle/>
                    <a:p>
                      <a:pPr algn="ctr" fontAlgn="ctr"/>
                      <a:r>
                        <a:rPr lang="vi-VN" sz="1200" b="0" i="0" u="none" strike="noStrike">
                          <a:solidFill>
                            <a:srgbClr val="000000"/>
                          </a:solidFill>
                          <a:effectLst/>
                          <a:latin typeface="+mn-lt"/>
                        </a:rPr>
                        <a:t>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An Lão</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25.432.999.100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279085"/>
                  </a:ext>
                </a:extLst>
              </a:tr>
              <a:tr h="292822">
                <a:tc>
                  <a:txBody>
                    <a:bodyPr/>
                    <a:lstStyle/>
                    <a:p>
                      <a:pPr algn="ctr" fontAlgn="ctr"/>
                      <a:r>
                        <a:rPr lang="vi-VN" sz="1200" b="0"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Phù Cát</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28,6%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146.355.831.963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9566787"/>
                  </a:ext>
                </a:extLst>
              </a:tr>
              <a:tr h="292822">
                <a:tc>
                  <a:txBody>
                    <a:bodyPr/>
                    <a:lstStyle/>
                    <a:p>
                      <a:pPr algn="ctr" fontAlgn="ctr"/>
                      <a:r>
                        <a:rPr lang="vi-VN" sz="1200" b="0" i="0" u="none" strike="noStrike">
                          <a:solidFill>
                            <a:srgbClr val="000000"/>
                          </a:solidFill>
                          <a:effectLst/>
                          <a:latin typeface="+mn-lt"/>
                        </a:rPr>
                        <a:t>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Vân Canh</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823.045.220.808</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1233587"/>
                  </a:ext>
                </a:extLst>
              </a:tr>
              <a:tr h="292822">
                <a:tc>
                  <a:txBody>
                    <a:bodyPr/>
                    <a:lstStyle/>
                    <a:p>
                      <a:pPr algn="ctr" fontAlgn="b"/>
                      <a:r>
                        <a:rPr lang="vi-VN" sz="1200" b="0" i="0" u="none" strike="noStrike">
                          <a:solidFill>
                            <a:srgbClr val="000000"/>
                          </a:solidFill>
                          <a:effectLst/>
                          <a:latin typeface="+mn-lt"/>
                        </a:rPr>
                        <a:t>9</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Thành phố Quy Nhơn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7</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14,3%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276.607.500.643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387361"/>
                  </a:ext>
                </a:extLst>
              </a:tr>
              <a:tr h="292822">
                <a:tc>
                  <a:txBody>
                    <a:bodyPr/>
                    <a:lstStyle/>
                    <a:p>
                      <a:pPr algn="ctr" fontAlgn="ctr"/>
                      <a:r>
                        <a:rPr lang="vi-VN" sz="1200" b="0" i="0" u="none" strike="noStrike">
                          <a:solidFill>
                            <a:srgbClr val="000000"/>
                          </a:solidFill>
                          <a:effectLst/>
                          <a:latin typeface="+mn-lt"/>
                        </a:rPr>
                        <a:t>10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Hoài Ân</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4</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mn-lt"/>
                        </a:rPr>
                        <a:t> </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mn-lt"/>
                        </a:rPr>
                        <a:t>0</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4477189"/>
                  </a:ext>
                </a:extLst>
              </a:tr>
              <a:tr h="292822">
                <a:tc>
                  <a:txBody>
                    <a:bodyPr/>
                    <a:lstStyle/>
                    <a:p>
                      <a:pPr algn="ctr" fontAlgn="ctr"/>
                      <a:r>
                        <a:rPr lang="vi-VN" sz="1200" b="0" i="0" u="none" strike="noStrike">
                          <a:solidFill>
                            <a:srgbClr val="000000"/>
                          </a:solidFill>
                          <a:effectLst/>
                          <a:latin typeface="+mn-lt"/>
                        </a:rPr>
                        <a:t>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Huyện Vĩnh Thạnh</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mn-lt"/>
                        </a:rPr>
                        <a:t> </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mn-lt"/>
                        </a:rPr>
                        <a:t>0</a:t>
                      </a:r>
                    </a:p>
                  </a:txBody>
                  <a:tcPr marL="8990" marR="8990" marT="89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494339"/>
                  </a:ext>
                </a:extLst>
              </a:tr>
              <a:tr h="491941">
                <a:tc>
                  <a:txBody>
                    <a:bodyPr/>
                    <a:lstStyle/>
                    <a:p>
                      <a:pPr algn="ctr" fontAlgn="ctr"/>
                      <a:r>
                        <a:rPr lang="vi-VN" sz="1200" b="1" i="0" u="none" strike="noStrike">
                          <a:solidFill>
                            <a:srgbClr val="000000"/>
                          </a:solidFill>
                          <a:effectLst/>
                          <a:latin typeface="+mn-lt"/>
                        </a:rPr>
                        <a:t>II</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Ban Quản lý Khu kinh tế và các KCN</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16</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53,3%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3.184.367.165.000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3579059"/>
                  </a:ext>
                </a:extLst>
              </a:tr>
            </a:tbl>
          </a:graphicData>
        </a:graphic>
      </p:graphicFrame>
    </p:spTree>
    <p:extLst>
      <p:ext uri="{BB962C8B-B14F-4D97-AF65-F5344CB8AC3E}">
        <p14:creationId xmlns:p14="http://schemas.microsoft.com/office/powerpoint/2010/main" val="60590004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041F-D894-D61D-1659-AA0C8AC2A3F2}"/>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40A461E-0721-7E3F-3EB5-19BE621F9103}"/>
              </a:ext>
            </a:extLst>
          </p:cNvPr>
          <p:cNvGraphicFramePr>
            <a:graphicFrameLocks noGrp="1"/>
          </p:cNvGraphicFramePr>
          <p:nvPr>
            <p:extLst>
              <p:ext uri="{D42A27DB-BD31-4B8C-83A1-F6EECF244321}">
                <p14:modId xmlns:p14="http://schemas.microsoft.com/office/powerpoint/2010/main" val="2129029525"/>
              </p:ext>
            </p:extLst>
          </p:nvPr>
        </p:nvGraphicFramePr>
        <p:xfrm>
          <a:off x="324174" y="1325880"/>
          <a:ext cx="11785218" cy="4876800"/>
        </p:xfrm>
        <a:graphic>
          <a:graphicData uri="http://schemas.openxmlformats.org/drawingml/2006/table">
            <a:tbl>
              <a:tblPr firstRow="1" bandRow="1"/>
              <a:tblGrid>
                <a:gridCol w="11785218">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342900" indent="-342900">
                        <a:spcBef>
                          <a:spcPts val="600"/>
                        </a:spcBef>
                        <a:spcAft>
                          <a:spcPts val="600"/>
                        </a:spcAft>
                        <a:buFont typeface="Wingdings" panose="05000000000000000000" pitchFamily="2" charset="2"/>
                        <a:buChar char="v"/>
                      </a:pPr>
                      <a:r>
                        <a:rPr lang="en-US" sz="2200" kern="1200">
                          <a:solidFill>
                            <a:schemeClr val="dk1"/>
                          </a:solidFill>
                          <a:effectLst/>
                          <a:latin typeface="Arial" panose="020B0604020202020204" pitchFamily="34" charset="0"/>
                          <a:ea typeface="+mn-ea"/>
                          <a:cs typeface="Arial" panose="020B0604020202020204" pitchFamily="34" charset="0"/>
                        </a:rPr>
                        <a:t>Từ đầu năm đến nay, đã kiểm tra, rà soát đối với </a:t>
                      </a:r>
                      <a:r>
                        <a:rPr lang="en-US" sz="2200" b="1" kern="1200">
                          <a:solidFill>
                            <a:schemeClr val="dk1"/>
                          </a:solidFill>
                          <a:effectLst/>
                          <a:latin typeface="Arial" panose="020B0604020202020204" pitchFamily="34" charset="0"/>
                          <a:ea typeface="+mn-ea"/>
                          <a:cs typeface="Arial" panose="020B0604020202020204" pitchFamily="34" charset="0"/>
                        </a:rPr>
                        <a:t>117 dự án</a:t>
                      </a:r>
                      <a:r>
                        <a:rPr lang="en-US" sz="2200" kern="1200">
                          <a:solidFill>
                            <a:schemeClr val="dk1"/>
                          </a:solidFill>
                          <a:effectLst/>
                          <a:latin typeface="Arial" panose="020B0604020202020204" pitchFamily="34" charset="0"/>
                          <a:ea typeface="+mn-ea"/>
                          <a:cs typeface="Arial" panose="020B0604020202020204" pitchFamily="34" charset="0"/>
                        </a:rPr>
                        <a:t> đầu tư.</a:t>
                      </a:r>
                    </a:p>
                    <a:p>
                      <a:pPr marL="342900" indent="-342900">
                        <a:spcBef>
                          <a:spcPts val="600"/>
                        </a:spcBef>
                        <a:spcAft>
                          <a:spcPts val="600"/>
                        </a:spcAft>
                        <a:buFont typeface="Wingdings" panose="05000000000000000000" pitchFamily="2" charset="2"/>
                        <a:buChar char="v"/>
                      </a:pPr>
                      <a:r>
                        <a:rPr lang="en-US" sz="2200" kern="1200">
                          <a:solidFill>
                            <a:schemeClr val="dk1"/>
                          </a:solidFill>
                          <a:effectLst/>
                          <a:latin typeface="Arial" panose="020B0604020202020204" pitchFamily="34" charset="0"/>
                          <a:ea typeface="+mn-ea"/>
                          <a:cs typeface="Arial" panose="020B0604020202020204" pitchFamily="34" charset="0"/>
                        </a:rPr>
                        <a:t>Kết quả kiểm tra, rà soát như sau:</a:t>
                      </a:r>
                      <a:endParaRPr lang="vi-VN" sz="2200" kern="1200">
                        <a:solidFill>
                          <a:schemeClr val="dk1"/>
                        </a:solidFill>
                        <a:effectLst/>
                        <a:latin typeface="Arial" panose="020B0604020202020204" pitchFamily="34" charset="0"/>
                        <a:ea typeface="+mn-ea"/>
                        <a:cs typeface="Arial" panose="020B0604020202020204" pitchFamily="34" charset="0"/>
                      </a:endParaRPr>
                    </a:p>
                    <a:p>
                      <a:pPr>
                        <a:spcBef>
                          <a:spcPts val="600"/>
                        </a:spcBef>
                        <a:spcAft>
                          <a:spcPts val="600"/>
                        </a:spcAft>
                      </a:pPr>
                      <a:r>
                        <a:rPr lang="en-US" sz="2200" kern="1200">
                          <a:solidFill>
                            <a:schemeClr val="dk1"/>
                          </a:solidFill>
                          <a:effectLst/>
                          <a:latin typeface="Arial" panose="020B0604020202020204" pitchFamily="34" charset="0"/>
                          <a:ea typeface="+mn-ea"/>
                          <a:cs typeface="Arial" panose="020B0604020202020204" pitchFamily="34" charset="0"/>
                        </a:rPr>
                        <a:t>	- Đã xử phạt hành chính đối với </a:t>
                      </a:r>
                      <a:r>
                        <a:rPr lang="en-US" sz="2200" b="1" kern="1200">
                          <a:solidFill>
                            <a:schemeClr val="dk1"/>
                          </a:solidFill>
                          <a:effectLst/>
                          <a:latin typeface="Arial" panose="020B0604020202020204" pitchFamily="34" charset="0"/>
                          <a:ea typeface="+mn-ea"/>
                          <a:cs typeface="Arial" panose="020B0604020202020204" pitchFamily="34" charset="0"/>
                        </a:rPr>
                        <a:t>08 tổ chức </a:t>
                      </a:r>
                      <a:r>
                        <a:rPr lang="en-US" sz="2200" kern="1200">
                          <a:solidFill>
                            <a:schemeClr val="dk1"/>
                          </a:solidFill>
                          <a:effectLst/>
                          <a:latin typeface="Arial" panose="020B0604020202020204" pitchFamily="34" charset="0"/>
                          <a:ea typeface="+mn-ea"/>
                          <a:cs typeface="Arial" panose="020B0604020202020204" pitchFamily="34" charset="0"/>
                        </a:rPr>
                        <a:t>không thực hiện theo đúng tiến độ dự án với tổng số tiền </a:t>
                      </a:r>
                      <a:r>
                        <a:rPr lang="en-US" sz="2200" b="1" kern="1200">
                          <a:solidFill>
                            <a:schemeClr val="dk1"/>
                          </a:solidFill>
                          <a:effectLst/>
                          <a:latin typeface="Arial" panose="020B0604020202020204" pitchFamily="34" charset="0"/>
                          <a:ea typeface="+mn-ea"/>
                          <a:cs typeface="Arial" panose="020B0604020202020204" pitchFamily="34" charset="0"/>
                        </a:rPr>
                        <a:t>680 triệu đồng. </a:t>
                      </a:r>
                      <a:r>
                        <a:rPr lang="en-US" sz="2200" kern="1200">
                          <a:solidFill>
                            <a:schemeClr val="dk1"/>
                          </a:solidFill>
                          <a:effectLst/>
                          <a:latin typeface="Arial" panose="020B0604020202020204" pitchFamily="34" charset="0"/>
                          <a:ea typeface="+mn-ea"/>
                          <a:cs typeface="Arial" panose="020B0604020202020204" pitchFamily="34" charset="0"/>
                        </a:rPr>
                        <a:t>Các nhà đầu tư vi phạm đã nghiêm túc chấp hành Quyết định xử phạt.</a:t>
                      </a:r>
                    </a:p>
                    <a:p>
                      <a:pPr>
                        <a:spcBef>
                          <a:spcPts val="600"/>
                        </a:spcBef>
                        <a:spcAft>
                          <a:spcPts val="600"/>
                        </a:spcAft>
                      </a:pPr>
                      <a:r>
                        <a:rPr lang="en-US" sz="2200" kern="1200">
                          <a:solidFill>
                            <a:schemeClr val="dk1"/>
                          </a:solidFill>
                          <a:effectLst/>
                          <a:latin typeface="Arial" panose="020B0604020202020204" pitchFamily="34" charset="0"/>
                          <a:ea typeface="+mn-ea"/>
                          <a:cs typeface="Arial" panose="020B0604020202020204" pitchFamily="34" charset="0"/>
                        </a:rPr>
                        <a:t>	- </a:t>
                      </a:r>
                      <a:r>
                        <a:rPr lang="vi-VN" sz="2200" kern="1200">
                          <a:solidFill>
                            <a:schemeClr val="dk1"/>
                          </a:solidFill>
                          <a:effectLst/>
                          <a:latin typeface="Arial" panose="020B0604020202020204" pitchFamily="34" charset="0"/>
                          <a:ea typeface="+mn-ea"/>
                          <a:cs typeface="Arial" panose="020B0604020202020204" pitchFamily="34" charset="0"/>
                        </a:rPr>
                        <a:t>Đã tham mưu UBND tỉnh chấp thuận chủ trương tạm ngừng hoạt động toàn bộ dự án</a:t>
                      </a:r>
                      <a:r>
                        <a:rPr lang="en-US" sz="2200" kern="1200">
                          <a:solidFill>
                            <a:schemeClr val="dk1"/>
                          </a:solidFill>
                          <a:effectLst/>
                          <a:latin typeface="Arial" panose="020B0604020202020204" pitchFamily="34" charset="0"/>
                          <a:ea typeface="+mn-ea"/>
                          <a:cs typeface="Arial" panose="020B0604020202020204" pitchFamily="34" charset="0"/>
                        </a:rPr>
                        <a:t> đối với 01 dự án (Công ty TNHH Thịnh Trọng Phát).</a:t>
                      </a:r>
                      <a:endParaRPr lang="vi-VN" sz="2200" kern="1200">
                        <a:solidFill>
                          <a:schemeClr val="dk1"/>
                        </a:solidFill>
                        <a:effectLst/>
                        <a:latin typeface="Arial" panose="020B0604020202020204" pitchFamily="34" charset="0"/>
                        <a:ea typeface="+mn-ea"/>
                        <a:cs typeface="Arial" panose="020B0604020202020204" pitchFamily="34" charset="0"/>
                      </a:endParaRPr>
                    </a:p>
                    <a:p>
                      <a:pPr>
                        <a:spcBef>
                          <a:spcPts val="600"/>
                        </a:spcBef>
                        <a:spcAft>
                          <a:spcPts val="600"/>
                        </a:spcAft>
                      </a:pPr>
                      <a:r>
                        <a:rPr lang="en-US" sz="2200" kern="1200">
                          <a:solidFill>
                            <a:schemeClr val="dk1"/>
                          </a:solidFill>
                          <a:effectLst/>
                          <a:latin typeface="Arial" panose="020B0604020202020204" pitchFamily="34" charset="0"/>
                          <a:ea typeface="+mn-ea"/>
                          <a:cs typeface="Arial" panose="020B0604020202020204" pitchFamily="34" charset="0"/>
                        </a:rPr>
                        <a:t>	- Chấm dứt hoạt động 12 dự án đầu tư, trong đó Sở Kế hoạch và Đầu tư đề xuất chấm dứt hoạt động 05 dự án đầu tư; Nhà đầu tư tự quyết định chấm dứt hoạt động 07 dự án đầu tư.</a:t>
                      </a:r>
                      <a:endParaRPr lang="vi-VN" sz="2200" kern="1200">
                        <a:solidFill>
                          <a:schemeClr val="dk1"/>
                        </a:solidFill>
                        <a:effectLst/>
                        <a:latin typeface="Arial" panose="020B0604020202020204" pitchFamily="34" charset="0"/>
                        <a:ea typeface="+mn-ea"/>
                        <a:cs typeface="Arial" panose="020B0604020202020204" pitchFamily="34" charset="0"/>
                      </a:endParaRPr>
                    </a:p>
                    <a:p>
                      <a:pPr>
                        <a:spcBef>
                          <a:spcPts val="600"/>
                        </a:spcBef>
                        <a:spcAft>
                          <a:spcPts val="600"/>
                        </a:spcAft>
                      </a:pPr>
                      <a:r>
                        <a:rPr lang="en-US" sz="2200" kern="1200">
                          <a:solidFill>
                            <a:schemeClr val="dk1"/>
                          </a:solidFill>
                          <a:effectLst/>
                          <a:latin typeface="Arial" panose="020B0604020202020204" pitchFamily="34" charset="0"/>
                          <a:ea typeface="+mn-ea"/>
                          <a:cs typeface="Arial" panose="020B0604020202020204" pitchFamily="34" charset="0"/>
                        </a:rPr>
                        <a:t>	- Bên cạnh đó Sở Kế hoạch và Đầu tư tiếp tục đôn đốc các nhà đầu tư triển khai dự án đối với 104 dự án đầu tư.</a:t>
                      </a:r>
                      <a:endParaRPr lang="en-US" sz="22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23E7A9C5-CB41-F46A-B1AA-E7CA92E8E58A}"/>
              </a:ext>
            </a:extLst>
          </p:cNvPr>
          <p:cNvSpPr/>
          <p:nvPr/>
        </p:nvSpPr>
        <p:spPr>
          <a:xfrm>
            <a:off x="1318416" y="147340"/>
            <a:ext cx="4068743"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p>
        </p:txBody>
      </p:sp>
    </p:spTree>
    <p:extLst>
      <p:ext uri="{BB962C8B-B14F-4D97-AF65-F5344CB8AC3E}">
        <p14:creationId xmlns:p14="http://schemas.microsoft.com/office/powerpoint/2010/main" val="240622489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343110"/>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8.346</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257844"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Tăng 7,0</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1398307"/>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973</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319159"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4,8%</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3333459"/>
            <a:ext cx="2612051" cy="1890294"/>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2420" y="4160257"/>
              <a:ext cx="1602843" cy="361223"/>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576</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315391"/>
            <a:ext cx="2511155" cy="1908361"/>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312635"/>
            <a:ext cx="2651269" cy="1911118"/>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3350" y="3607008"/>
              <a:ext cx="1771159" cy="379949"/>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84</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4035643"/>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281</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319" y="472939"/>
            <a:ext cx="9530494"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5.2. Quản lý đăng ký doanh nghiệp:  10 tháng năm 2024</a:t>
            </a:r>
            <a:endParaRPr lang="en-US" sz="2800" b="1" spc="-20" dirty="0">
              <a:solidFill>
                <a:srgbClr val="100717"/>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239E81-5F60-A004-B5DE-4DDD82429E42}"/>
              </a:ext>
            </a:extLst>
          </p:cNvPr>
          <p:cNvSpPr txBox="1">
            <a:spLocks/>
          </p:cNvSpPr>
          <p:nvPr/>
        </p:nvSpPr>
        <p:spPr>
          <a:xfrm>
            <a:off x="2057155" y="4620418"/>
            <a:ext cx="1941622"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31,3%</a:t>
            </a:r>
            <a:endParaRPr lang="en-US" sz="2800" b="1" dirty="0">
              <a:solidFill>
                <a:schemeClr val="accent6">
                  <a:lumMod val="50000"/>
                </a:schemeClr>
              </a:solidFill>
            </a:endParaRPr>
          </a:p>
        </p:txBody>
      </p:sp>
      <p:sp>
        <p:nvSpPr>
          <p:cNvPr id="8" name="TextBox 7">
            <a:extLst>
              <a:ext uri="{FF2B5EF4-FFF2-40B4-BE49-F238E27FC236}">
                <a16:creationId xmlns:a16="http://schemas.microsoft.com/office/drawing/2014/main" id="{37BE08AA-6F91-DE9E-C585-F224B1DC16C2}"/>
              </a:ext>
            </a:extLst>
          </p:cNvPr>
          <p:cNvSpPr txBox="1">
            <a:spLocks/>
          </p:cNvSpPr>
          <p:nvPr/>
        </p:nvSpPr>
        <p:spPr>
          <a:xfrm>
            <a:off x="5282706" y="4587255"/>
            <a:ext cx="1758879"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6,5%</a:t>
            </a:r>
            <a:endParaRPr lang="en-US" sz="2800" b="1" dirty="0">
              <a:solidFill>
                <a:schemeClr val="accent6">
                  <a:lumMod val="50000"/>
                </a:schemeClr>
              </a:solidFill>
            </a:endParaRPr>
          </a:p>
        </p:txBody>
      </p:sp>
      <p:sp>
        <p:nvSpPr>
          <p:cNvPr id="9" name="TextBox 8">
            <a:extLst>
              <a:ext uri="{FF2B5EF4-FFF2-40B4-BE49-F238E27FC236}">
                <a16:creationId xmlns:a16="http://schemas.microsoft.com/office/drawing/2014/main" id="{9DA70A50-FDEF-EDBC-E266-4DB150551DD2}"/>
              </a:ext>
            </a:extLst>
          </p:cNvPr>
          <p:cNvSpPr txBox="1">
            <a:spLocks/>
          </p:cNvSpPr>
          <p:nvPr/>
        </p:nvSpPr>
        <p:spPr>
          <a:xfrm>
            <a:off x="8610334" y="4550316"/>
            <a:ext cx="1758879" cy="523220"/>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2,2%</a:t>
            </a:r>
            <a:endParaRPr lang="en-US" sz="2800" b="1" dirty="0">
              <a:solidFill>
                <a:schemeClr val="accent6">
                  <a:lumMod val="50000"/>
                </a:schemeClr>
              </a:solidFill>
            </a:endParaRPr>
          </a:p>
        </p:txBody>
      </p:sp>
    </p:spTree>
    <p:extLst>
      <p:ext uri="{BB962C8B-B14F-4D97-AF65-F5344CB8AC3E}">
        <p14:creationId xmlns:p14="http://schemas.microsoft.com/office/powerpoint/2010/main" val="124862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433674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nvGraphicFramePr>
        <p:xfrm>
          <a:off x="126999" y="1354923"/>
          <a:ext cx="5969002" cy="4053840"/>
        </p:xfrm>
        <a:graphic>
          <a:graphicData uri="http://schemas.openxmlformats.org/drawingml/2006/table">
            <a:tbl>
              <a:tblPr firstRow="1" bandRow="1"/>
              <a:tblGrid>
                <a:gridCol w="596900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dirty="0" err="1">
                          <a:solidFill>
                            <a:schemeClr val="dk1"/>
                          </a:solidFill>
                          <a:effectLst/>
                          <a:latin typeface="Arial" panose="020B0604020202020204" pitchFamily="34" charset="0"/>
                          <a:ea typeface="+mn-ea"/>
                          <a:cs typeface="Arial" panose="020B0604020202020204" pitchFamily="34" charset="0"/>
                        </a:rPr>
                        <a:t>Công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tác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quản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lý</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đất</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đai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tài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nguyên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khoáng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sản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và</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bảo</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vệ</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môi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trường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địa</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bàn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tỉnh</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tiếp</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tục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được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tăng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pt-BR" sz="2400" b="0" kern="1200" dirty="0">
                          <a:solidFill>
                            <a:schemeClr val="dk1"/>
                          </a:solidFill>
                          <a:effectLst/>
                          <a:latin typeface="Arial" panose="020B0604020202020204" pitchFamily="34" charset="0"/>
                          <a:ea typeface="+mn-ea"/>
                          <a:cs typeface="Arial" panose="020B0604020202020204" pitchFamily="34" charset="0"/>
                        </a:rPr>
                        <a:t>cường.</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dirty="0">
                          <a:solidFill>
                            <a:schemeClr val="dk1"/>
                          </a:solidFill>
                          <a:effectLst/>
                          <a:latin typeface="Arial" panose="020B0604020202020204" pitchFamily="34" charset="0"/>
                          <a:ea typeface="+mn-ea"/>
                          <a:cs typeface="Arial" panose="020B0604020202020204" pitchFamily="34"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dirty="0">
                          <a:solidFill>
                            <a:schemeClr val="dk1"/>
                          </a:solidFill>
                          <a:effectLst/>
                          <a:latin typeface="Arial" panose="020B0604020202020204" pitchFamily="34" charset="0"/>
                          <a:ea typeface="+mn-ea"/>
                          <a:cs typeface="Arial" panose="020B0604020202020204" pitchFamily="34" charset="0"/>
                        </a:rPr>
                        <a:t>,</a:t>
                      </a:r>
                      <a:r>
                        <a:rPr lang="de-DE" sz="2400" b="0" kern="1200" dirty="0">
                          <a:solidFill>
                            <a:schemeClr val="dk1"/>
                          </a:solidFill>
                          <a:effectLst/>
                          <a:latin typeface="Arial" panose="020B0604020202020204" pitchFamily="34" charset="0"/>
                          <a:ea typeface="+mn-ea"/>
                          <a:cs typeface="Arial" panose="020B0604020202020204" pitchFamily="34" charset="0"/>
                        </a:rPr>
                        <a:t> không đúng quy định.</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A634646B-C32B-96FD-66DA-0258262F48F5}"/>
              </a:ext>
            </a:extLst>
          </p:cNvPr>
          <p:cNvGraphicFramePr>
            <a:graphicFrameLocks noGrp="1"/>
          </p:cNvGraphicFramePr>
          <p:nvPr>
            <p:extLst>
              <p:ext uri="{D42A27DB-BD31-4B8C-83A1-F6EECF244321}">
                <p14:modId xmlns:p14="http://schemas.microsoft.com/office/powerpoint/2010/main" val="138167259"/>
              </p:ext>
            </p:extLst>
          </p:nvPr>
        </p:nvGraphicFramePr>
        <p:xfrm>
          <a:off x="6358141" y="1449721"/>
          <a:ext cx="5281410" cy="4588755"/>
        </p:xfrm>
        <a:graphic>
          <a:graphicData uri="http://schemas.openxmlformats.org/drawingml/2006/table">
            <a:tbl>
              <a:tblPr firstRow="1" firstCol="1" bandRow="1">
                <a:tableStyleId>{5C22544A-7EE6-4342-B048-85BDC9FD1C3A}</a:tableStyleId>
              </a:tblPr>
              <a:tblGrid>
                <a:gridCol w="789279">
                  <a:extLst>
                    <a:ext uri="{9D8B030D-6E8A-4147-A177-3AD203B41FA5}">
                      <a16:colId xmlns:a16="http://schemas.microsoft.com/office/drawing/2014/main" val="1341090097"/>
                    </a:ext>
                  </a:extLst>
                </a:gridCol>
                <a:gridCol w="1001530">
                  <a:extLst>
                    <a:ext uri="{9D8B030D-6E8A-4147-A177-3AD203B41FA5}">
                      <a16:colId xmlns:a16="http://schemas.microsoft.com/office/drawing/2014/main" val="1598823253"/>
                    </a:ext>
                  </a:extLst>
                </a:gridCol>
                <a:gridCol w="883520">
                  <a:extLst>
                    <a:ext uri="{9D8B030D-6E8A-4147-A177-3AD203B41FA5}">
                      <a16:colId xmlns:a16="http://schemas.microsoft.com/office/drawing/2014/main" val="1119322660"/>
                    </a:ext>
                  </a:extLst>
                </a:gridCol>
                <a:gridCol w="869027">
                  <a:extLst>
                    <a:ext uri="{9D8B030D-6E8A-4147-A177-3AD203B41FA5}">
                      <a16:colId xmlns:a16="http://schemas.microsoft.com/office/drawing/2014/main" val="434796901"/>
                    </a:ext>
                  </a:extLst>
                </a:gridCol>
                <a:gridCol w="869027">
                  <a:extLst>
                    <a:ext uri="{9D8B030D-6E8A-4147-A177-3AD203B41FA5}">
                      <a16:colId xmlns:a16="http://schemas.microsoft.com/office/drawing/2014/main" val="3648952708"/>
                    </a:ext>
                  </a:extLst>
                </a:gridCol>
                <a:gridCol w="869027">
                  <a:extLst>
                    <a:ext uri="{9D8B030D-6E8A-4147-A177-3AD203B41FA5}">
                      <a16:colId xmlns:a16="http://schemas.microsoft.com/office/drawing/2014/main" val="622708407"/>
                    </a:ext>
                  </a:extLst>
                </a:gridCol>
              </a:tblGrid>
              <a:tr h="494628">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TT</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Địa phương</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đô thị</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nông thôn</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2428386661"/>
                  </a:ext>
                </a:extLst>
              </a:tr>
              <a:tr h="1031907">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10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10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61798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Quy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98,08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97,81</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697499"/>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90-95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94,20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77,73</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943567"/>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3</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86,40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65-70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66,74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49661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4</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Cát</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83-92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87,30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74-75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80,17</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60156"/>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Mỹ</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87-92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87,57</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75-77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72,65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1782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Tuy Phước</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81,82</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80-83</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76,89</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46957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Tây Sơn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81-90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89,43</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75-77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64,22</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359100"/>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Ân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69-80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70,38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55-60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43,35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160224"/>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Lão</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67-91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69,48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55-60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42,65</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3203"/>
                  </a:ext>
                </a:extLst>
              </a:tr>
              <a:tr h="215325">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Vĩnh Thạnh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74,24</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58-60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49,29</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561933"/>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Vân Canh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72-90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74,86</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59,48</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434401"/>
                  </a:ext>
                </a:extLst>
              </a:tr>
              <a:tr h="257977">
                <a:tc>
                  <a:txBody>
                    <a:bodyPr/>
                    <a:lstStyle/>
                    <a:p>
                      <a:pPr algn="l">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 </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Toàn tỉnh</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rgbClr val="100717"/>
                          </a:solidFill>
                          <a:effectLst/>
                          <a:latin typeface="Arial" panose="020B0604020202020204" pitchFamily="34" charset="0"/>
                          <a:cs typeface="Arial" panose="020B0604020202020204" pitchFamily="34" charset="0"/>
                        </a:rPr>
                        <a:t>90-95</a:t>
                      </a:r>
                      <a:endParaRPr lang="vi-VN" sz="1300" b="1">
                        <a:solidFill>
                          <a:srgbClr val="100717"/>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92,10</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rgbClr val="100717"/>
                          </a:solidFill>
                          <a:effectLst/>
                          <a:latin typeface="Arial" panose="020B0604020202020204" pitchFamily="34" charset="0"/>
                          <a:cs typeface="Arial" panose="020B0604020202020204" pitchFamily="34" charset="0"/>
                        </a:rPr>
                        <a:t>70-75</a:t>
                      </a:r>
                      <a:endParaRPr lang="vi-VN" sz="1300" b="1">
                        <a:solidFill>
                          <a:srgbClr val="100717"/>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71,27</a:t>
                      </a:r>
                      <a:endParaRPr lang="vi-VN"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982855"/>
                  </a:ext>
                </a:extLst>
              </a:tr>
            </a:tbl>
          </a:graphicData>
        </a:graphic>
      </p:graphicFrame>
    </p:spTree>
    <p:extLst>
      <p:ext uri="{BB962C8B-B14F-4D97-AF65-F5344CB8AC3E}">
        <p14:creationId xmlns:p14="http://schemas.microsoft.com/office/powerpoint/2010/main" val="2481304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911133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 (tt): Chỉ tiêu Giải phóng mặt bằng</a:t>
            </a:r>
          </a:p>
        </p:txBody>
      </p:sp>
      <p:graphicFrame>
        <p:nvGraphicFramePr>
          <p:cNvPr id="3" name="Table 2">
            <a:extLst>
              <a:ext uri="{FF2B5EF4-FFF2-40B4-BE49-F238E27FC236}">
                <a16:creationId xmlns:a16="http://schemas.microsoft.com/office/drawing/2014/main" id="{74CEE388-D584-37EE-063B-6CFDD6BF65A1}"/>
              </a:ext>
            </a:extLst>
          </p:cNvPr>
          <p:cNvGraphicFramePr>
            <a:graphicFrameLocks noGrp="1"/>
          </p:cNvGraphicFramePr>
          <p:nvPr>
            <p:extLst>
              <p:ext uri="{D42A27DB-BD31-4B8C-83A1-F6EECF244321}">
                <p14:modId xmlns:p14="http://schemas.microsoft.com/office/powerpoint/2010/main" val="2739353421"/>
              </p:ext>
            </p:extLst>
          </p:nvPr>
        </p:nvGraphicFramePr>
        <p:xfrm>
          <a:off x="437000" y="1116323"/>
          <a:ext cx="11062742" cy="5510073"/>
        </p:xfrm>
        <a:graphic>
          <a:graphicData uri="http://schemas.openxmlformats.org/drawingml/2006/table">
            <a:tbl>
              <a:tblPr/>
              <a:tblGrid>
                <a:gridCol w="1271464">
                  <a:extLst>
                    <a:ext uri="{9D8B030D-6E8A-4147-A177-3AD203B41FA5}">
                      <a16:colId xmlns:a16="http://schemas.microsoft.com/office/drawing/2014/main" val="3942063527"/>
                    </a:ext>
                  </a:extLst>
                </a:gridCol>
                <a:gridCol w="1793675">
                  <a:extLst>
                    <a:ext uri="{9D8B030D-6E8A-4147-A177-3AD203B41FA5}">
                      <a16:colId xmlns:a16="http://schemas.microsoft.com/office/drawing/2014/main" val="678200281"/>
                    </a:ext>
                  </a:extLst>
                </a:gridCol>
                <a:gridCol w="1700827">
                  <a:extLst>
                    <a:ext uri="{9D8B030D-6E8A-4147-A177-3AD203B41FA5}">
                      <a16:colId xmlns:a16="http://schemas.microsoft.com/office/drawing/2014/main" val="3460424492"/>
                    </a:ext>
                  </a:extLst>
                </a:gridCol>
                <a:gridCol w="1574194">
                  <a:extLst>
                    <a:ext uri="{9D8B030D-6E8A-4147-A177-3AD203B41FA5}">
                      <a16:colId xmlns:a16="http://schemas.microsoft.com/office/drawing/2014/main" val="536135195"/>
                    </a:ext>
                  </a:extLst>
                </a:gridCol>
                <a:gridCol w="1574194">
                  <a:extLst>
                    <a:ext uri="{9D8B030D-6E8A-4147-A177-3AD203B41FA5}">
                      <a16:colId xmlns:a16="http://schemas.microsoft.com/office/drawing/2014/main" val="4222068930"/>
                    </a:ext>
                  </a:extLst>
                </a:gridCol>
                <a:gridCol w="1574194">
                  <a:extLst>
                    <a:ext uri="{9D8B030D-6E8A-4147-A177-3AD203B41FA5}">
                      <a16:colId xmlns:a16="http://schemas.microsoft.com/office/drawing/2014/main" val="703237257"/>
                    </a:ext>
                  </a:extLst>
                </a:gridCol>
                <a:gridCol w="1574194">
                  <a:extLst>
                    <a:ext uri="{9D8B030D-6E8A-4147-A177-3AD203B41FA5}">
                      <a16:colId xmlns:a16="http://schemas.microsoft.com/office/drawing/2014/main" val="2270030604"/>
                    </a:ext>
                  </a:extLst>
                </a:gridCol>
              </a:tblGrid>
              <a:tr h="541491">
                <a:tc rowSpan="2">
                  <a:txBody>
                    <a:bodyPr/>
                    <a:lstStyle/>
                    <a:p>
                      <a:pPr algn="ctr" fontAlgn="ctr"/>
                      <a:r>
                        <a:rPr lang="vi-VN" sz="1600" b="1" i="0" u="none" strike="noStrike">
                          <a:solidFill>
                            <a:srgbClr val="000000"/>
                          </a:solidFill>
                          <a:effectLst/>
                          <a:latin typeface="+mn-lt"/>
                        </a:rPr>
                        <a:t>STT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600" b="1" i="0" u="none" strike="noStrike">
                          <a:solidFill>
                            <a:srgbClr val="000000"/>
                          </a:solidFill>
                          <a:effectLst/>
                          <a:latin typeface="+mn-lt"/>
                        </a:rPr>
                        <a:t>Địa bàn</a:t>
                      </a:r>
                      <a:br>
                        <a:rPr lang="vi-VN" sz="1600" b="1" i="0" u="none" strike="noStrike">
                          <a:solidFill>
                            <a:srgbClr val="000000"/>
                          </a:solidFill>
                          <a:effectLst/>
                          <a:latin typeface="+mn-lt"/>
                        </a:rPr>
                      </a:br>
                      <a:r>
                        <a:rPr lang="vi-VN" sz="1600" b="1" i="0" u="none" strike="noStrike">
                          <a:solidFill>
                            <a:srgbClr val="000000"/>
                          </a:solidFill>
                          <a:effectLst/>
                          <a:latin typeface="+mn-lt"/>
                        </a:rPr>
                        <a:t> (cấp huyện)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vi-VN" sz="1600" b="1" i="0" u="none" strike="noStrike">
                          <a:solidFill>
                            <a:srgbClr val="000000"/>
                          </a:solidFill>
                          <a:effectLst/>
                          <a:latin typeface="+mn-lt"/>
                        </a:rPr>
                        <a:t>Số lượng dự án thực hiện bồi thường, GPMB năm 2024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vi-VN" sz="1600" b="1" i="0" u="none" strike="noStrike">
                          <a:solidFill>
                            <a:srgbClr val="000000"/>
                          </a:solidFill>
                          <a:effectLst/>
                          <a:latin typeface="+mn-lt"/>
                        </a:rPr>
                        <a:t> </a:t>
                      </a:r>
                    </a:p>
                    <a:p>
                      <a:pPr algn="ctr" fontAlgn="ctr"/>
                      <a:r>
                        <a:rPr lang="vi-VN" sz="1600" b="1" i="0" u="none" strike="noStrike">
                          <a:solidFill>
                            <a:srgbClr val="000000"/>
                          </a:solidFill>
                          <a:effectLst/>
                          <a:latin typeface="+mn-lt"/>
                        </a:rPr>
                        <a:t>Tổng cộng 9 tháng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gridSpan="2">
                  <a:txBody>
                    <a:bodyPr/>
                    <a:lstStyle/>
                    <a:p>
                      <a:pPr algn="ctr" fontAlgn="ctr"/>
                      <a:r>
                        <a:rPr lang="vi-VN" sz="1600" b="1" i="0" u="none" strike="noStrike">
                          <a:solidFill>
                            <a:srgbClr val="000000"/>
                          </a:solidFill>
                          <a:effectLst/>
                          <a:latin typeface="+mn-lt"/>
                        </a:rPr>
                        <a:t> </a:t>
                      </a:r>
                    </a:p>
                    <a:p>
                      <a:pPr algn="ctr" fontAlgn="ctr"/>
                      <a:r>
                        <a:rPr lang="vi-VN" sz="1600" b="1" i="0" u="none" strike="noStrike">
                          <a:solidFill>
                            <a:srgbClr val="000000"/>
                          </a:solidFill>
                          <a:effectLst/>
                          <a:latin typeface="+mn-lt"/>
                        </a:rPr>
                        <a:t>Tổng cộng </a:t>
                      </a:r>
                      <a:r>
                        <a:rPr lang="en-US" sz="1600" b="1" i="0" u="none" strike="noStrike">
                          <a:solidFill>
                            <a:srgbClr val="000000"/>
                          </a:solidFill>
                          <a:effectLst/>
                          <a:latin typeface="+mn-lt"/>
                        </a:rPr>
                        <a:t>10</a:t>
                      </a:r>
                      <a:r>
                        <a:rPr lang="vi-VN" sz="1600" b="1" i="0" u="none" strike="noStrike">
                          <a:solidFill>
                            <a:srgbClr val="000000"/>
                          </a:solidFill>
                          <a:effectLst/>
                          <a:latin typeface="+mn-lt"/>
                        </a:rPr>
                        <a:t> tháng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lnL w="6350" cap="flat" cmpd="sng" algn="ctr">
                      <a:solidFill>
                        <a:srgbClr val="00000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130264"/>
                  </a:ext>
                </a:extLst>
              </a:tr>
              <a:tr h="461543">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600" b="1" i="0" u="none" strike="noStrike">
                          <a:solidFill>
                            <a:srgbClr val="000000"/>
                          </a:solidFill>
                          <a:effectLst/>
                          <a:latin typeface="+mn-lt"/>
                        </a:rPr>
                        <a:t>Số lượng dự 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Tỷ lệ</a:t>
                      </a:r>
                      <a:br>
                        <a:rPr lang="vi-VN" sz="1600" b="1" i="0" u="none" strike="noStrike">
                          <a:solidFill>
                            <a:srgbClr val="000000"/>
                          </a:solidFill>
                          <a:effectLst/>
                          <a:latin typeface="+mn-lt"/>
                        </a:rPr>
                      </a:br>
                      <a:r>
                        <a:rPr lang="vi-VN" sz="1600" b="1"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Số lượng dự 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Tỷ lệ</a:t>
                      </a:r>
                      <a:br>
                        <a:rPr lang="vi-VN" sz="1600" b="1" i="0" u="none" strike="noStrike">
                          <a:solidFill>
                            <a:srgbClr val="000000"/>
                          </a:solidFill>
                          <a:effectLst/>
                          <a:latin typeface="+mn-lt"/>
                        </a:rPr>
                      </a:br>
                      <a:r>
                        <a:rPr lang="vi-VN" sz="1600" b="1" i="0" u="none" strike="noStrike">
                          <a:solidFill>
                            <a:srgbClr val="000000"/>
                          </a:solidFill>
                          <a:effectLst/>
                          <a:latin typeface="+mn-lt"/>
                        </a:rPr>
                        <a: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629195"/>
                  </a:ext>
                </a:extLst>
              </a:tr>
              <a:tr h="250994">
                <a:tc>
                  <a:txBody>
                    <a:bodyPr/>
                    <a:lstStyle/>
                    <a:p>
                      <a:pPr algn="ctr" fontAlgn="ctr"/>
                      <a:r>
                        <a:rPr lang="vi-VN" sz="1600" b="0" i="1" u="none" strike="noStrike">
                          <a:solidFill>
                            <a:srgbClr val="000000"/>
                          </a:solidFill>
                          <a:effectLst/>
                          <a:latin typeface="+mn-lt"/>
                        </a:rPr>
                        <a:t> 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2 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3 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3328178"/>
                  </a:ext>
                </a:extLst>
              </a:tr>
              <a:tr h="362389">
                <a:tc>
                  <a:txBody>
                    <a:bodyPr/>
                    <a:lstStyle/>
                    <a:p>
                      <a:pPr algn="ctr" fontAlgn="ctr"/>
                      <a:r>
                        <a:rPr lang="vi-VN" sz="1600" b="0" i="0" u="none" strike="noStrike">
                          <a:solidFill>
                            <a:srgbClr val="000000"/>
                          </a:solidFill>
                          <a:effectLst/>
                          <a:latin typeface="+mn-lt"/>
                        </a:rPr>
                        <a:t>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Tuy Phước</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132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41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31,06%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4368339"/>
                  </a:ext>
                </a:extLst>
              </a:tr>
              <a:tr h="243947">
                <a:tc>
                  <a:txBody>
                    <a:bodyPr/>
                    <a:lstStyle/>
                    <a:p>
                      <a:pPr algn="ctr" fontAlgn="ctr"/>
                      <a:r>
                        <a:rPr lang="vi-VN" sz="1600" b="0" i="0" u="none" strike="noStrike">
                          <a:solidFill>
                            <a:srgbClr val="000000"/>
                          </a:solidFill>
                          <a:effectLst/>
                          <a:latin typeface="+mn-lt"/>
                        </a:rPr>
                        <a:t>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An Lão</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34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32,35%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52,94%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1785928"/>
                  </a:ext>
                </a:extLst>
              </a:tr>
              <a:tr h="259519">
                <a:tc>
                  <a:txBody>
                    <a:bodyPr/>
                    <a:lstStyle/>
                    <a:p>
                      <a:pPr algn="ctr" fontAlgn="ctr"/>
                      <a:r>
                        <a:rPr lang="vi-VN" sz="1600" b="0" i="0" u="none" strike="noStrike">
                          <a:solidFill>
                            <a:srgbClr val="000000"/>
                          </a:solidFill>
                          <a:effectLst/>
                          <a:latin typeface="+mn-lt"/>
                        </a:rPr>
                        <a:t>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Phù Cát</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140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22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15,71%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19,29%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0164619"/>
                  </a:ext>
                </a:extLst>
              </a:tr>
              <a:tr h="243947">
                <a:tc>
                  <a:txBody>
                    <a:bodyPr/>
                    <a:lstStyle/>
                    <a:p>
                      <a:pPr algn="ctr" fontAlgn="ctr"/>
                      <a:r>
                        <a:rPr lang="vi-VN" sz="1600" b="0" i="0" u="none" strike="noStrike">
                          <a:solidFill>
                            <a:srgbClr val="000000"/>
                          </a:solidFill>
                          <a:effectLst/>
                          <a:latin typeface="+mn-lt"/>
                        </a:rPr>
                        <a:t>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Hoài Ân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41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45,05%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51,65%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323304"/>
                  </a:ext>
                </a:extLst>
              </a:tr>
              <a:tr h="362389">
                <a:tc>
                  <a:txBody>
                    <a:bodyPr/>
                    <a:lstStyle/>
                    <a:p>
                      <a:pPr algn="ctr" fontAlgn="ctr"/>
                      <a:r>
                        <a:rPr lang="vi-VN" sz="1600" b="0" i="0"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Hoài Nhơn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59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59,60%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67,68%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4411460"/>
                  </a:ext>
                </a:extLst>
              </a:tr>
              <a:tr h="362389">
                <a:tc>
                  <a:txBody>
                    <a:bodyPr/>
                    <a:lstStyle/>
                    <a:p>
                      <a:pPr algn="ctr" fontAlgn="ctr"/>
                      <a:r>
                        <a:rPr lang="vi-VN" sz="1600" b="0" i="0" u="none" strike="noStrike">
                          <a:solidFill>
                            <a:srgbClr val="000000"/>
                          </a:solidFill>
                          <a:effectLst/>
                          <a:latin typeface="+mn-lt"/>
                        </a:rPr>
                        <a:t>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Quy Nhơn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26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38,46%</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42,31%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7898668"/>
                  </a:ext>
                </a:extLst>
              </a:tr>
              <a:tr h="264710">
                <a:tc>
                  <a:txBody>
                    <a:bodyPr/>
                    <a:lstStyle/>
                    <a:p>
                      <a:pPr algn="ctr" fontAlgn="ctr"/>
                      <a:r>
                        <a:rPr lang="vi-VN" sz="1600" b="0" i="0" u="none" strike="noStrike">
                          <a:solidFill>
                            <a:srgbClr val="000000"/>
                          </a:solidFill>
                          <a:effectLst/>
                          <a:latin typeface="+mn-lt"/>
                        </a:rPr>
                        <a:t>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Phù Mỹ</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70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28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40,00%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42,86%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08672"/>
                  </a:ext>
                </a:extLst>
              </a:tr>
              <a:tr h="362389">
                <a:tc>
                  <a:txBody>
                    <a:bodyPr/>
                    <a:lstStyle/>
                    <a:p>
                      <a:pPr algn="ctr" fontAlgn="ctr"/>
                      <a:r>
                        <a:rPr lang="vi-VN" sz="1600" b="0" i="0" u="none" strike="noStrike">
                          <a:solidFill>
                            <a:srgbClr val="000000"/>
                          </a:solidFill>
                          <a:effectLst/>
                          <a:latin typeface="+mn-lt"/>
                        </a:rPr>
                        <a:t>8</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Vĩnh Thạnh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79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6,33%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4938009"/>
                  </a:ext>
                </a:extLst>
              </a:tr>
              <a:tr h="285471">
                <a:tc>
                  <a:txBody>
                    <a:bodyPr/>
                    <a:lstStyle/>
                    <a:p>
                      <a:pPr algn="ctr" fontAlgn="ctr"/>
                      <a:r>
                        <a:rPr lang="vi-VN" sz="16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Tây Sơn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45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32</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71,11%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66,67%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1011047"/>
                  </a:ext>
                </a:extLst>
              </a:tr>
              <a:tr h="183287">
                <a:tc>
                  <a:txBody>
                    <a:bodyPr/>
                    <a:lstStyle/>
                    <a:p>
                      <a:pPr algn="ctr" fontAlgn="ctr"/>
                      <a:r>
                        <a:rPr lang="vi-VN" sz="1600" b="0" i="0" u="none" strike="noStrike">
                          <a:solidFill>
                            <a:srgbClr val="000000"/>
                          </a:solidFill>
                          <a:effectLst/>
                          <a:latin typeface="+mn-lt"/>
                        </a:rPr>
                        <a:t>10</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An Nhơn</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155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63</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40,65%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44,52%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740899"/>
                  </a:ext>
                </a:extLst>
              </a:tr>
              <a:tr h="575092">
                <a:tc>
                  <a:txBody>
                    <a:bodyPr/>
                    <a:lstStyle/>
                    <a:p>
                      <a:pPr algn="ctr" fontAlgn="ctr"/>
                      <a:r>
                        <a:rPr lang="vi-VN" sz="1600" b="0" i="0" u="none" strike="noStrike">
                          <a:solidFill>
                            <a:srgbClr val="000000"/>
                          </a:solidFill>
                          <a:effectLst/>
                          <a:latin typeface="+mn-lt"/>
                        </a:rPr>
                        <a:t>11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0" i="0" u="none" strike="noStrike">
                          <a:solidFill>
                            <a:srgbClr val="000000"/>
                          </a:solidFill>
                          <a:effectLst/>
                          <a:latin typeface="+mn-lt"/>
                        </a:rPr>
                        <a:t>Vân Canh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14</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0" i="0" u="none" strike="noStrike">
                          <a:solidFill>
                            <a:srgbClr val="000000"/>
                          </a:solidFill>
                          <a:effectLst/>
                          <a:latin typeface="+mn-lt"/>
                        </a:rPr>
                        <a:t>64,29%</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0" i="0" u="none" strike="noStrike" kern="1200">
                          <a:solidFill>
                            <a:srgbClr val="000000"/>
                          </a:solidFill>
                          <a:effectLst/>
                          <a:latin typeface="+mn-lt"/>
                          <a:ea typeface="+mn-ea"/>
                          <a:cs typeface="+mn-cs"/>
                        </a:rPr>
                        <a:t>64,29%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5689172"/>
                  </a:ext>
                </a:extLst>
              </a:tr>
              <a:tr h="183287">
                <a:tc>
                  <a:txBody>
                    <a:bodyPr/>
                    <a:lstStyle/>
                    <a:p>
                      <a:pPr algn="ctr" fontAlgn="ctr"/>
                      <a:r>
                        <a:rPr lang="vi-VN" sz="1600" b="1" i="0" u="none" strike="noStrike">
                          <a:solidFill>
                            <a:srgbClr val="000000"/>
                          </a:solidFill>
                          <a:effectLst/>
                          <a:latin typeface="+mn-lt"/>
                        </a:rPr>
                        <a:t> </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2000" b="1" i="0" u="none" strike="noStrike">
                          <a:solidFill>
                            <a:srgbClr val="000000"/>
                          </a:solidFill>
                          <a:effectLst/>
                          <a:latin typeface="+mn-lt"/>
                        </a:rPr>
                        <a:t>Toàn tỉnh</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885</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321</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2000" b="1" i="0" u="none" strike="noStrike">
                          <a:solidFill>
                            <a:srgbClr val="000000"/>
                          </a:solidFill>
                          <a:effectLst/>
                          <a:latin typeface="+mn-lt"/>
                        </a:rPr>
                        <a:t>36,27%</a:t>
                      </a:r>
                    </a:p>
                  </a:txBody>
                  <a:tcPr marL="4985" marR="4985" marT="4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1" i="0" u="none" strike="noStrike" kern="1200">
                          <a:solidFill>
                            <a:srgbClr val="000000"/>
                          </a:solidFill>
                          <a:effectLst/>
                          <a:latin typeface="+mn-lt"/>
                          <a:ea typeface="+mn-ea"/>
                          <a:cs typeface="+mn-cs"/>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2000" b="1" i="0" u="none" strike="noStrike" kern="1200">
                          <a:solidFill>
                            <a:srgbClr val="000000"/>
                          </a:solidFill>
                          <a:effectLst/>
                          <a:latin typeface="+mn-lt"/>
                          <a:ea typeface="+mn-ea"/>
                          <a:cs typeface="+mn-cs"/>
                        </a:rPr>
                        <a:t>37,18%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125892"/>
                  </a:ext>
                </a:extLst>
              </a:tr>
            </a:tbl>
          </a:graphicData>
        </a:graphic>
      </p:graphicFrame>
    </p:spTree>
    <p:extLst>
      <p:ext uri="{BB962C8B-B14F-4D97-AF65-F5344CB8AC3E}">
        <p14:creationId xmlns:p14="http://schemas.microsoft.com/office/powerpoint/2010/main" val="337802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10084456"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 (tt): </a:t>
            </a:r>
            <a:r>
              <a:rPr lang="vi-VN" sz="2400" b="1" i="0" u="none" strike="noStrike">
                <a:solidFill>
                  <a:srgbClr val="000000"/>
                </a:solidFill>
                <a:effectLst/>
                <a:latin typeface="Arial" panose="020B0604020202020204" pitchFamily="34" charset="0"/>
              </a:rPr>
              <a:t>Chỉ tiêu “xử lý lấn, chiếm đất đai”</a:t>
            </a:r>
            <a:endParaRPr lang="vi-VN" sz="2400" b="1">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7A87204-A573-956C-8EE1-E8ABA4DF9C02}"/>
              </a:ext>
            </a:extLst>
          </p:cNvPr>
          <p:cNvGraphicFramePr>
            <a:graphicFrameLocks noGrp="1"/>
          </p:cNvGraphicFramePr>
          <p:nvPr>
            <p:extLst>
              <p:ext uri="{D42A27DB-BD31-4B8C-83A1-F6EECF244321}">
                <p14:modId xmlns:p14="http://schemas.microsoft.com/office/powerpoint/2010/main" val="449181106"/>
              </p:ext>
            </p:extLst>
          </p:nvPr>
        </p:nvGraphicFramePr>
        <p:xfrm>
          <a:off x="842045" y="1299777"/>
          <a:ext cx="9320045" cy="5245814"/>
        </p:xfrm>
        <a:graphic>
          <a:graphicData uri="http://schemas.openxmlformats.org/drawingml/2006/table">
            <a:tbl>
              <a:tblPr/>
              <a:tblGrid>
                <a:gridCol w="586889">
                  <a:extLst>
                    <a:ext uri="{9D8B030D-6E8A-4147-A177-3AD203B41FA5}">
                      <a16:colId xmlns:a16="http://schemas.microsoft.com/office/drawing/2014/main" val="3144613848"/>
                    </a:ext>
                  </a:extLst>
                </a:gridCol>
                <a:gridCol w="2248676">
                  <a:extLst>
                    <a:ext uri="{9D8B030D-6E8A-4147-A177-3AD203B41FA5}">
                      <a16:colId xmlns:a16="http://schemas.microsoft.com/office/drawing/2014/main" val="21328759"/>
                    </a:ext>
                  </a:extLst>
                </a:gridCol>
                <a:gridCol w="2022435">
                  <a:extLst>
                    <a:ext uri="{9D8B030D-6E8A-4147-A177-3AD203B41FA5}">
                      <a16:colId xmlns:a16="http://schemas.microsoft.com/office/drawing/2014/main" val="4071407875"/>
                    </a:ext>
                  </a:extLst>
                </a:gridCol>
                <a:gridCol w="1384419">
                  <a:extLst>
                    <a:ext uri="{9D8B030D-6E8A-4147-A177-3AD203B41FA5}">
                      <a16:colId xmlns:a16="http://schemas.microsoft.com/office/drawing/2014/main" val="1027551620"/>
                    </a:ext>
                  </a:extLst>
                </a:gridCol>
                <a:gridCol w="1461330">
                  <a:extLst>
                    <a:ext uri="{9D8B030D-6E8A-4147-A177-3AD203B41FA5}">
                      <a16:colId xmlns:a16="http://schemas.microsoft.com/office/drawing/2014/main" val="2647249367"/>
                    </a:ext>
                  </a:extLst>
                </a:gridCol>
                <a:gridCol w="1616296">
                  <a:extLst>
                    <a:ext uri="{9D8B030D-6E8A-4147-A177-3AD203B41FA5}">
                      <a16:colId xmlns:a16="http://schemas.microsoft.com/office/drawing/2014/main" val="3148695034"/>
                    </a:ext>
                  </a:extLst>
                </a:gridCol>
              </a:tblGrid>
              <a:tr h="1565304">
                <a:tc>
                  <a:txBody>
                    <a:bodyPr/>
                    <a:lstStyle/>
                    <a:p>
                      <a:pPr algn="ctr" fontAlgn="ctr"/>
                      <a:r>
                        <a:rPr lang="vi-VN" sz="1800" b="1" i="0" u="none" strike="noStrike">
                          <a:solidFill>
                            <a:srgbClr val="000000"/>
                          </a:solidFill>
                          <a:effectLst/>
                          <a:latin typeface="Arial" panose="020B0604020202020204" pitchFamily="34" charset="0"/>
                        </a:rPr>
                        <a:t>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Địa bàn (cấp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Chỉ tiêu “xử lý lấn, chiếm đất đai” theo Kế hoạch UBND tỉnh giao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Thực hiện 9 tháng đầu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Thực hiện 10 tháng đầu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Tỷ lệ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594485"/>
                  </a:ext>
                </a:extLst>
              </a:tr>
              <a:tr h="274370">
                <a:tc>
                  <a:txBody>
                    <a:bodyPr/>
                    <a:lstStyle/>
                    <a:p>
                      <a:pPr algn="ctr" fontAlgn="ctr"/>
                      <a:r>
                        <a:rPr lang="vi-VN" sz="1400" b="0" i="1"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1" u="none" strike="noStrike" kern="1200">
                          <a:solidFill>
                            <a:srgbClr val="000000"/>
                          </a:solidFill>
                          <a:effectLst/>
                          <a:latin typeface="Arial" panose="020B0604020202020204" pitchFamily="34" charset="0"/>
                          <a:ea typeface="+mn-ea"/>
                          <a:cs typeface="+mn-c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1" u="none" strike="noStrike" kern="1200">
                          <a:solidFill>
                            <a:srgbClr val="000000"/>
                          </a:solidFill>
                          <a:effectLst/>
                          <a:latin typeface="Arial" panose="020B0604020202020204" pitchFamily="34" charset="0"/>
                          <a:ea typeface="+mn-ea"/>
                          <a:cs typeface="+mn-c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400" b="0" i="1" u="none" strike="noStrike" kern="1200">
                          <a:solidFill>
                            <a:srgbClr val="000000"/>
                          </a:solidFill>
                          <a:effectLst/>
                          <a:latin typeface="Arial" panose="020B0604020202020204" pitchFamily="34" charset="0"/>
                          <a:ea typeface="+mn-ea"/>
                          <a:cs typeface="+mn-cs"/>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2487097"/>
                  </a:ext>
                </a:extLst>
              </a:tr>
              <a:tr h="274370">
                <a:tc>
                  <a:txBody>
                    <a:bodyPr/>
                    <a:lstStyle/>
                    <a:p>
                      <a:pPr algn="ctr" fontAlgn="ctr"/>
                      <a:r>
                        <a:rPr lang="vi-VN" sz="1800" b="0" i="1"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840852"/>
                  </a:ext>
                </a:extLst>
              </a:tr>
              <a:tr h="274370">
                <a:tc>
                  <a:txBody>
                    <a:bodyPr/>
                    <a:lstStyle/>
                    <a:p>
                      <a:pPr algn="ctr" fontAlgn="ctr"/>
                      <a:r>
                        <a:rPr lang="vi-VN" sz="1800" b="0" i="1"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7967631"/>
                  </a:ext>
                </a:extLst>
              </a:tr>
              <a:tr h="274370">
                <a:tc>
                  <a:txBody>
                    <a:bodyPr/>
                    <a:lstStyle/>
                    <a:p>
                      <a:pPr algn="ctr" fontAlgn="ctr"/>
                      <a:r>
                        <a:rPr lang="vi-VN" sz="1800" b="0" i="1"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872453"/>
                  </a:ext>
                </a:extLst>
              </a:tr>
              <a:tr h="274370">
                <a:tc>
                  <a:txBody>
                    <a:bodyPr/>
                    <a:lstStyle/>
                    <a:p>
                      <a:pPr algn="ctr" fontAlgn="ctr"/>
                      <a:r>
                        <a:rPr lang="vi-VN" sz="1800" b="0" i="1"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787680"/>
                  </a:ext>
                </a:extLst>
              </a:tr>
              <a:tr h="274370">
                <a:tc>
                  <a:txBody>
                    <a:bodyPr/>
                    <a:lstStyle/>
                    <a:p>
                      <a:pPr algn="ctr" fontAlgn="ctr"/>
                      <a:r>
                        <a:rPr lang="vi-VN" sz="1800" b="0" i="1"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383271"/>
                  </a:ext>
                </a:extLst>
              </a:tr>
              <a:tr h="274370">
                <a:tc>
                  <a:txBody>
                    <a:bodyPr/>
                    <a:lstStyle/>
                    <a:p>
                      <a:pPr algn="ctr" fontAlgn="ctr"/>
                      <a:r>
                        <a:rPr lang="vi-VN" sz="1800" b="0" i="1"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84,66%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9352721"/>
                  </a:ext>
                </a:extLst>
              </a:tr>
              <a:tr h="274370">
                <a:tc>
                  <a:txBody>
                    <a:bodyPr/>
                    <a:lstStyle/>
                    <a:p>
                      <a:pPr algn="ctr" fontAlgn="ctr"/>
                      <a:r>
                        <a:rPr lang="vi-VN" sz="1800" b="0" i="1"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800" b="0" i="1" u="none" strike="noStrike" kern="1200">
                          <a:solidFill>
                            <a:srgbClr val="000000"/>
                          </a:solidFill>
                          <a:effectLst/>
                          <a:latin typeface="Arial" panose="020B0604020202020204" pitchFamily="34" charset="0"/>
                          <a:ea typeface="+mn-ea"/>
                          <a:cs typeface="+mn-cs"/>
                        </a:rPr>
                        <a:t>65,50</a:t>
                      </a:r>
                      <a:r>
                        <a:rPr lang="vi-VN" sz="1800" b="0" i="1" u="none" strike="noStrike" kern="1200">
                          <a:solidFill>
                            <a:srgbClr val="000000"/>
                          </a:solidFill>
                          <a:effectLst/>
                          <a:latin typeface="Arial" panose="020B060402020202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231221"/>
                  </a:ext>
                </a:extLst>
              </a:tr>
              <a:tr h="274370">
                <a:tc>
                  <a:txBody>
                    <a:bodyPr/>
                    <a:lstStyle/>
                    <a:p>
                      <a:pPr algn="ctr" fontAlgn="ctr"/>
                      <a:r>
                        <a:rPr lang="vi-VN" sz="1800" b="0" i="1"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2769812"/>
                  </a:ext>
                </a:extLst>
              </a:tr>
              <a:tr h="274370">
                <a:tc>
                  <a:txBody>
                    <a:bodyPr/>
                    <a:lstStyle/>
                    <a:p>
                      <a:pPr algn="ctr" fontAlgn="ctr"/>
                      <a:r>
                        <a:rPr lang="vi-VN" sz="1800" b="0" i="1"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83,50%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50421"/>
                  </a:ext>
                </a:extLst>
              </a:tr>
              <a:tr h="274370">
                <a:tc>
                  <a:txBody>
                    <a:bodyPr/>
                    <a:lstStyle/>
                    <a:p>
                      <a:pPr algn="ctr" fontAlgn="ctr"/>
                      <a:r>
                        <a:rPr lang="vi-VN" sz="1800" b="0" i="1"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3136026"/>
                  </a:ext>
                </a:extLst>
              </a:tr>
              <a:tr h="274370">
                <a:tc>
                  <a:txBody>
                    <a:bodyPr/>
                    <a:lstStyle/>
                    <a:p>
                      <a:pPr algn="ctr" fontAlgn="ctr"/>
                      <a:r>
                        <a:rPr lang="vi-VN" sz="1800" b="0" i="1"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985760"/>
                  </a:ext>
                </a:extLst>
              </a:tr>
              <a:tr h="274370">
                <a:tc>
                  <a:txBody>
                    <a:bodyPr/>
                    <a:lstStyle/>
                    <a:p>
                      <a:pPr algn="ctr" fontAlgn="ctr"/>
                      <a:r>
                        <a:rPr lang="vi-VN" sz="1800" b="1" i="1"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1" i="1" u="none" strike="noStrike">
                          <a:solidFill>
                            <a:srgbClr val="000000"/>
                          </a:solidFill>
                          <a:effectLst/>
                          <a:latin typeface="Arial" panose="020B0604020202020204" pitchFamily="34" charset="0"/>
                        </a:rPr>
                        <a:t>Toàn tỉnh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Arial" panose="020B0604020202020204" pitchFamily="34" charset="0"/>
                        </a:rPr>
                        <a:t>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1" i="1" u="none" strike="noStrike" kern="1200">
                          <a:solidFill>
                            <a:srgbClr val="000000"/>
                          </a:solidFill>
                          <a:effectLst/>
                          <a:latin typeface="Arial" panose="020B0604020202020204" pitchFamily="34" charset="0"/>
                          <a:ea typeface="+mn-ea"/>
                          <a:cs typeface="+mn-cs"/>
                        </a:rPr>
                        <a:t>8.348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1" i="1" u="none" strike="noStrike" kern="1200">
                          <a:solidFill>
                            <a:srgbClr val="000000"/>
                          </a:solidFill>
                          <a:effectLst/>
                          <a:latin typeface="Arial" panose="020B0604020202020204" pitchFamily="34" charset="0"/>
                          <a:ea typeface="+mn-ea"/>
                          <a:cs typeface="+mn-cs"/>
                        </a:rPr>
                        <a:t>9.016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1" i="1" u="none" strike="noStrike" kern="1200">
                          <a:solidFill>
                            <a:srgbClr val="000000"/>
                          </a:solidFill>
                          <a:effectLst/>
                          <a:latin typeface="Arial" panose="020B0604020202020204" pitchFamily="34" charset="0"/>
                          <a:ea typeface="+mn-ea"/>
                          <a:cs typeface="+mn-cs"/>
                        </a:rPr>
                        <a:t>94,91%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138377"/>
                  </a:ext>
                </a:extLst>
              </a:tr>
            </a:tbl>
          </a:graphicData>
        </a:graphic>
      </p:graphicFrame>
    </p:spTree>
    <p:extLst>
      <p:ext uri="{BB962C8B-B14F-4D97-AF65-F5344CB8AC3E}">
        <p14:creationId xmlns:p14="http://schemas.microsoft.com/office/powerpoint/2010/main" val="556618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681687" y="326899"/>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3600" b="1" kern="1200" spc="-20">
                <a:solidFill>
                  <a:schemeClr val="tx1"/>
                </a:solidFill>
                <a:latin typeface="Arial" panose="020B0604020202020204" pitchFamily="34" charset="0"/>
                <a:ea typeface="+mj-ea"/>
                <a:cs typeface="Arial" panose="020B0604020202020204" pitchFamily="34"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299104" y="1278855"/>
            <a:ext cx="11331722" cy="5489310"/>
          </a:xfrm>
          <a:prstGeom prst="rect">
            <a:avLst/>
          </a:prstGeom>
        </p:spPr>
        <p:txBody>
          <a:bodyPr vert="horz" lIns="91440" tIns="45720" rIns="91440" bIns="45720" rtlCol="0">
            <a:noAutofit/>
          </a:bodyPr>
          <a:lstStyle/>
          <a:p>
            <a:pPr lvl="1" indent="-228600" algn="just">
              <a:spcBef>
                <a:spcPts val="435"/>
              </a:spcBef>
              <a:spcAft>
                <a:spcPts val="1200"/>
              </a:spcAft>
              <a:buSzPct val="100000"/>
              <a:buFont typeface="Arial" panose="020B0604020202020204" pitchFamily="34" charset="0"/>
              <a:buChar char="•"/>
            </a:pPr>
            <a:r>
              <a:rPr lang="vi-VN" sz="3200"/>
              <a:t>Trong tháng 10/2024 đã tổ chức Lễ giỗ Anh hùng dân tộc Nguyễn Trung Trực trang trọng, ý nghĩa.</a:t>
            </a:r>
            <a:endParaRPr lang="vi-VN" sz="3200" b="0" kern="1200">
              <a:solidFill>
                <a:schemeClr val="dk1"/>
              </a:solidFill>
              <a:effectLst/>
              <a:ea typeface="+mn-ea"/>
              <a:cs typeface="Arial" panose="020B0604020202020204" pitchFamily="34" charset="0"/>
            </a:endParaRPr>
          </a:p>
          <a:p>
            <a:pPr lvl="1" indent="-228600" algn="just">
              <a:spcBef>
                <a:spcPts val="435"/>
              </a:spcBef>
              <a:spcAft>
                <a:spcPts val="1200"/>
              </a:spcAft>
              <a:buSzPct val="100000"/>
              <a:buFont typeface="Arial" panose="020B0604020202020204" pitchFamily="34" charset="0"/>
              <a:buChar char="•"/>
            </a:pPr>
            <a:r>
              <a:rPr lang="vi-VN" sz="3200">
                <a:solidFill>
                  <a:schemeClr val="dk1"/>
                </a:solidFill>
                <a:cs typeface="Arial" panose="020B0604020202020204" pitchFamily="34" charset="0"/>
              </a:rPr>
              <a:t>Công tác </a:t>
            </a:r>
            <a:r>
              <a:rPr lang="vi-VN" sz="2800">
                <a:solidFill>
                  <a:schemeClr val="dk1"/>
                </a:solidFill>
                <a:cs typeface="Arial" panose="020B0604020202020204" pitchFamily="34" charset="0"/>
              </a:rPr>
              <a:t>phòng, chống dịch bệnh được tập trung triển khai kịp thời, hiệu quả. Đảm bảo đầy đủ thuốc, hóa chất, vật tư, thiết bị phòng chống dịch bệnh trên địa bàn tỉnh.</a:t>
            </a:r>
          </a:p>
          <a:p>
            <a:pPr lvl="1" indent="-228600" algn="just">
              <a:spcBef>
                <a:spcPts val="435"/>
              </a:spcBef>
              <a:spcAft>
                <a:spcPts val="1200"/>
              </a:spcAft>
              <a:buSzPct val="100000"/>
              <a:buFont typeface="Arial" panose="020B0604020202020204" pitchFamily="34" charset="0"/>
              <a:buChar char="•"/>
            </a:pPr>
            <a:r>
              <a:rPr lang="pt-BR" sz="2800">
                <a:solidFill>
                  <a:schemeClr val="dk1"/>
                </a:solidFill>
                <a:cs typeface="Arial" panose="020B0604020202020204" pitchFamily="34" charset="0"/>
              </a:rPr>
              <a:t>An sinh xã hội tiếp tục được các cấp, các ngành, các địa phương quan tâm chỉ đạo thực hiện. </a:t>
            </a:r>
            <a:endParaRPr lang="vi-VN" sz="2800">
              <a:solidFill>
                <a:schemeClr val="dk1"/>
              </a:solidFill>
              <a:cs typeface="Arial" panose="020B0604020202020204" pitchFamily="34" charset="0"/>
            </a:endParaRPr>
          </a:p>
          <a:p>
            <a:pPr lvl="1" indent="-228600" algn="just">
              <a:spcBef>
                <a:spcPts val="435"/>
              </a:spcBef>
              <a:spcAft>
                <a:spcPts val="1200"/>
              </a:spcAft>
              <a:buSzPct val="100000"/>
              <a:buFont typeface="Arial" panose="020B0604020202020204" pitchFamily="34" charset="0"/>
              <a:buChar char="•"/>
            </a:pPr>
            <a:r>
              <a:rPr lang="vi-VN" sz="2800"/>
              <a:t>Đã triển khai các hoạt động tuyên truyền Chuyển đổi số và hưởng ứng Ngày Chuyển đổi số quốc gia (10/10) với nhiều hình thức phong phú, đa dạng</a:t>
            </a:r>
            <a:endParaRPr lang="vi-VN" sz="2800">
              <a:solidFill>
                <a:schemeClr val="dk1"/>
              </a:solidFill>
              <a:cs typeface="Arial" panose="020B0604020202020204" pitchFamily="34" charset="0"/>
            </a:endParaRPr>
          </a:p>
        </p:txBody>
      </p:sp>
    </p:spTree>
    <p:extLst>
      <p:ext uri="{BB962C8B-B14F-4D97-AF65-F5344CB8AC3E}">
        <p14:creationId xmlns:p14="http://schemas.microsoft.com/office/powerpoint/2010/main" val="3652721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962340" y="544677"/>
            <a:ext cx="381771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8.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1502399563"/>
              </p:ext>
            </p:extLst>
          </p:nvPr>
        </p:nvGraphicFramePr>
        <p:xfrm>
          <a:off x="423024" y="806287"/>
          <a:ext cx="11513277" cy="4381245"/>
        </p:xfrm>
        <a:graphic>
          <a:graphicData uri="http://schemas.openxmlformats.org/drawingml/2006/table">
            <a:tbl>
              <a:tblPr firstRow="1" bandRow="1"/>
              <a:tblGrid>
                <a:gridCol w="11513277">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Arial" panose="020B0604020202020204" pitchFamily="34" charset="0"/>
                          <a:ea typeface="+mn-ea"/>
                          <a:cs typeface="Arial" panose="020B0604020202020204" pitchFamily="34" charset="0"/>
                        </a:rPr>
                        <a:t> Tăng cường công tác kiểm tra cải cách hành chính, thực thi công vụ tại các cơ quan</a:t>
                      </a:r>
                      <a:endParaRPr lang="vi-VN" sz="24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Arial" panose="020B0604020202020204" pitchFamily="34" charset="0"/>
                          <a:ea typeface="+mn-ea"/>
                          <a:cs typeface="Arial" panose="020B0604020202020204" pitchFamily="34" charset="0"/>
                        </a:rPr>
                        <a:t>Tình hình an ninh chính trị và trật tự an toàn xã hội cơ bản ổn định. Tuy nhiên tai nạn giao thông </a:t>
                      </a:r>
                      <a:r>
                        <a:rPr lang="en-US" sz="2400" b="0" kern="1200">
                          <a:solidFill>
                            <a:schemeClr val="dk1"/>
                          </a:solidFill>
                          <a:effectLst/>
                          <a:latin typeface="Arial" panose="020B0604020202020204" pitchFamily="34" charset="0"/>
                          <a:ea typeface="+mn-ea"/>
                          <a:cs typeface="Arial" panose="020B0604020202020204" pitchFamily="34" charset="0"/>
                        </a:rPr>
                        <a:t>vẫn còn </a:t>
                      </a:r>
                      <a:r>
                        <a:rPr lang="vi-VN" sz="2400" b="0" kern="1200">
                          <a:solidFill>
                            <a:schemeClr val="dk1"/>
                          </a:solidFill>
                          <a:effectLst/>
                          <a:latin typeface="Arial" panose="020B0604020202020204" pitchFamily="34" charset="0"/>
                          <a:ea typeface="+mn-ea"/>
                          <a:cs typeface="Arial" panose="020B0604020202020204" pitchFamily="34" charset="0"/>
                        </a:rPr>
                        <a:t>tăng cao. </a:t>
                      </a:r>
                      <a:r>
                        <a:rPr lang="nl-NL" sz="2400" b="0" kern="1200">
                          <a:solidFill>
                            <a:schemeClr val="dk1"/>
                          </a:solidFill>
                          <a:effectLst/>
                          <a:latin typeface="Arial" panose="020B0604020202020204" pitchFamily="34" charset="0"/>
                          <a:ea typeface="+mn-ea"/>
                          <a:cs typeface="Arial" panose="020B0604020202020204" pitchFamily="34" charset="0"/>
                        </a:rPr>
                        <a:t>Trong </a:t>
                      </a:r>
                      <a:r>
                        <a:rPr lang="vi-VN" sz="2400" b="0" kern="1200">
                          <a:solidFill>
                            <a:schemeClr val="dk1"/>
                          </a:solidFill>
                          <a:effectLst/>
                          <a:latin typeface="Arial" panose="020B0604020202020204" pitchFamily="34" charset="0"/>
                          <a:ea typeface="+mn-ea"/>
                          <a:cs typeface="Arial" panose="020B0604020202020204" pitchFamily="34" charset="0"/>
                        </a:rPr>
                        <a:t>10</a:t>
                      </a:r>
                      <a:r>
                        <a:rPr lang="nl-NL" sz="2400" b="0" kern="1200">
                          <a:solidFill>
                            <a:schemeClr val="dk1"/>
                          </a:solidFill>
                          <a:effectLst/>
                          <a:latin typeface="Arial" panose="020B0604020202020204" pitchFamily="34" charset="0"/>
                          <a:ea typeface="+mn-ea"/>
                          <a:cs typeface="Arial" panose="020B0604020202020204" pitchFamily="34" charset="0"/>
                        </a:rPr>
                        <a:t> tháng đầu năm, </a:t>
                      </a:r>
                      <a:r>
                        <a:rPr lang="en-US" sz="2400" b="0" kern="1200">
                          <a:solidFill>
                            <a:schemeClr val="dk1"/>
                          </a:solidFill>
                          <a:effectLst/>
                          <a:latin typeface="Arial" panose="020B0604020202020204" pitchFamily="34" charset="0"/>
                          <a:ea typeface="+mn-ea"/>
                          <a:cs typeface="Arial" panose="020B0604020202020204" pitchFamily="34" charset="0"/>
                        </a:rPr>
                        <a:t>trên địa bàn tỉnh xảy ra 393</a:t>
                      </a:r>
                      <a:r>
                        <a:rPr lang="vi-VN" sz="2400" b="0" kern="1200">
                          <a:solidFill>
                            <a:schemeClr val="dk1"/>
                          </a:solidFill>
                          <a:effectLst/>
                          <a:latin typeface="Arial" panose="020B0604020202020204" pitchFamily="34" charset="0"/>
                          <a:ea typeface="+mn-ea"/>
                          <a:cs typeface="Arial" panose="020B0604020202020204" pitchFamily="34" charset="0"/>
                        </a:rPr>
                        <a:t> vụ tai nạn giao thông, </a:t>
                      </a:r>
                      <a:r>
                        <a:rPr lang="en-US" sz="2400" b="0" kern="1200">
                          <a:solidFill>
                            <a:schemeClr val="dk1"/>
                          </a:solidFill>
                          <a:effectLst/>
                          <a:latin typeface="Arial" panose="020B0604020202020204" pitchFamily="34" charset="0"/>
                          <a:ea typeface="+mn-ea"/>
                          <a:cs typeface="Arial" panose="020B0604020202020204" pitchFamily="34" charset="0"/>
                        </a:rPr>
                        <a:t>tăng 1,3</a:t>
                      </a:r>
                      <a:r>
                        <a:rPr lang="vi-VN" sz="2400" b="0" kern="1200">
                          <a:solidFill>
                            <a:schemeClr val="dk1"/>
                          </a:solidFill>
                          <a:effectLst/>
                          <a:latin typeface="Arial" panose="020B0604020202020204" pitchFamily="34" charset="0"/>
                          <a:ea typeface="+mn-ea"/>
                          <a:cs typeface="Arial" panose="020B0604020202020204" pitchFamily="34" charset="0"/>
                        </a:rPr>
                        <a:t>% (</a:t>
                      </a:r>
                      <a:r>
                        <a:rPr lang="en-US" sz="2400" b="0" kern="1200">
                          <a:solidFill>
                            <a:schemeClr val="dk1"/>
                          </a:solidFill>
                          <a:effectLst/>
                          <a:latin typeface="Arial" panose="020B0604020202020204" pitchFamily="34" charset="0"/>
                          <a:ea typeface="+mn-ea"/>
                          <a:cs typeface="Arial" panose="020B0604020202020204" pitchFamily="34" charset="0"/>
                        </a:rPr>
                        <a:t>tăng 5</a:t>
                      </a:r>
                      <a:r>
                        <a:rPr lang="vi-VN" sz="2400" b="0" kern="1200">
                          <a:solidFill>
                            <a:schemeClr val="dk1"/>
                          </a:solidFill>
                          <a:effectLst/>
                          <a:latin typeface="Arial" panose="020B0604020202020204" pitchFamily="34" charset="0"/>
                          <a:ea typeface="+mn-ea"/>
                          <a:cs typeface="Arial" panose="020B0604020202020204" pitchFamily="34" charset="0"/>
                        </a:rPr>
                        <a:t> vụ); số người chết là </a:t>
                      </a:r>
                      <a:r>
                        <a:rPr lang="en-US" sz="2400" b="0" kern="1200">
                          <a:solidFill>
                            <a:schemeClr val="dk1"/>
                          </a:solidFill>
                          <a:effectLst/>
                          <a:latin typeface="Arial" panose="020B0604020202020204" pitchFamily="34" charset="0"/>
                          <a:ea typeface="+mn-ea"/>
                          <a:cs typeface="Arial" panose="020B0604020202020204" pitchFamily="34" charset="0"/>
                        </a:rPr>
                        <a:t>183</a:t>
                      </a:r>
                      <a:r>
                        <a:rPr lang="vi-VN" sz="2400" b="0" kern="1200">
                          <a:solidFill>
                            <a:schemeClr val="dk1"/>
                          </a:solidFill>
                          <a:effectLst/>
                          <a:latin typeface="Arial" panose="020B0604020202020204" pitchFamily="34" charset="0"/>
                          <a:ea typeface="+mn-ea"/>
                          <a:cs typeface="Arial" panose="020B0604020202020204" pitchFamily="34" charset="0"/>
                        </a:rPr>
                        <a:t> người, </a:t>
                      </a:r>
                      <a:r>
                        <a:rPr lang="en-US" sz="2400" b="0" kern="1200">
                          <a:solidFill>
                            <a:schemeClr val="dk1"/>
                          </a:solidFill>
                          <a:effectLst/>
                          <a:latin typeface="Arial" panose="020B0604020202020204" pitchFamily="34" charset="0"/>
                          <a:ea typeface="+mn-ea"/>
                          <a:cs typeface="Arial" panose="020B0604020202020204" pitchFamily="34" charset="0"/>
                        </a:rPr>
                        <a:t>giảm 16,8</a:t>
                      </a:r>
                      <a:r>
                        <a:rPr lang="vi-VN" sz="2400" b="0" kern="1200">
                          <a:solidFill>
                            <a:schemeClr val="dk1"/>
                          </a:solidFill>
                          <a:effectLst/>
                          <a:latin typeface="Arial" panose="020B0604020202020204" pitchFamily="34" charset="0"/>
                          <a:ea typeface="+mn-ea"/>
                          <a:cs typeface="Arial" panose="020B0604020202020204" pitchFamily="34" charset="0"/>
                        </a:rPr>
                        <a:t>% (</a:t>
                      </a:r>
                      <a:r>
                        <a:rPr lang="en-US" sz="2400" b="0" kern="1200">
                          <a:solidFill>
                            <a:schemeClr val="dk1"/>
                          </a:solidFill>
                          <a:effectLst/>
                          <a:latin typeface="Arial" panose="020B0604020202020204" pitchFamily="34" charset="0"/>
                          <a:ea typeface="+mn-ea"/>
                          <a:cs typeface="Arial" panose="020B0604020202020204" pitchFamily="34" charset="0"/>
                        </a:rPr>
                        <a:t>giảm 37</a:t>
                      </a:r>
                      <a:r>
                        <a:rPr lang="vi-VN" sz="2400" b="0" kern="1200">
                          <a:solidFill>
                            <a:schemeClr val="dk1"/>
                          </a:solidFill>
                          <a:effectLst/>
                          <a:latin typeface="Arial" panose="020B0604020202020204" pitchFamily="34" charset="0"/>
                          <a:ea typeface="+mn-ea"/>
                          <a:cs typeface="Arial" panose="020B0604020202020204" pitchFamily="34" charset="0"/>
                        </a:rPr>
                        <a:t> người); số người bị thương là </a:t>
                      </a:r>
                      <a:r>
                        <a:rPr lang="en-US" sz="2400" b="0" kern="1200">
                          <a:solidFill>
                            <a:schemeClr val="dk1"/>
                          </a:solidFill>
                          <a:effectLst/>
                          <a:latin typeface="Arial" panose="020B0604020202020204" pitchFamily="34" charset="0"/>
                          <a:ea typeface="+mn-ea"/>
                          <a:cs typeface="Arial" panose="020B0604020202020204" pitchFamily="34" charset="0"/>
                        </a:rPr>
                        <a:t>293</a:t>
                      </a:r>
                      <a:r>
                        <a:rPr lang="vi-VN" sz="2400" b="0" kern="1200">
                          <a:solidFill>
                            <a:schemeClr val="dk1"/>
                          </a:solidFill>
                          <a:effectLst/>
                          <a:latin typeface="Arial" panose="020B0604020202020204" pitchFamily="34" charset="0"/>
                          <a:ea typeface="+mn-ea"/>
                          <a:cs typeface="Arial" panose="020B0604020202020204" pitchFamily="34" charset="0"/>
                        </a:rPr>
                        <a:t> người, tăng </a:t>
                      </a:r>
                      <a:r>
                        <a:rPr lang="en-US" sz="2400" b="0" kern="1200">
                          <a:solidFill>
                            <a:schemeClr val="dk1"/>
                          </a:solidFill>
                          <a:effectLst/>
                          <a:latin typeface="Arial" panose="020B0604020202020204" pitchFamily="34" charset="0"/>
                          <a:ea typeface="+mn-ea"/>
                          <a:cs typeface="Arial" panose="020B0604020202020204" pitchFamily="34" charset="0"/>
                        </a:rPr>
                        <a:t>5,4</a:t>
                      </a:r>
                      <a:r>
                        <a:rPr lang="vi-VN" sz="2400" b="0" kern="1200">
                          <a:solidFill>
                            <a:schemeClr val="dk1"/>
                          </a:solidFill>
                          <a:effectLst/>
                          <a:latin typeface="Arial" panose="020B0604020202020204" pitchFamily="34" charset="0"/>
                          <a:ea typeface="+mn-ea"/>
                          <a:cs typeface="Arial" panose="020B0604020202020204" pitchFamily="34" charset="0"/>
                        </a:rPr>
                        <a:t>% (tăng </a:t>
                      </a:r>
                      <a:r>
                        <a:rPr lang="en-US" sz="2400" b="0" kern="1200">
                          <a:solidFill>
                            <a:schemeClr val="dk1"/>
                          </a:solidFill>
                          <a:effectLst/>
                          <a:latin typeface="Arial" panose="020B0604020202020204" pitchFamily="34" charset="0"/>
                          <a:ea typeface="+mn-ea"/>
                          <a:cs typeface="Arial" panose="020B0604020202020204" pitchFamily="34" charset="0"/>
                        </a:rPr>
                        <a:t>15</a:t>
                      </a:r>
                      <a:r>
                        <a:rPr lang="vi-VN" sz="2400" b="0" kern="1200">
                          <a:solidFill>
                            <a:schemeClr val="dk1"/>
                          </a:solidFill>
                          <a:effectLst/>
                          <a:latin typeface="Arial" panose="020B0604020202020204" pitchFamily="34" charset="0"/>
                          <a:ea typeface="+mn-ea"/>
                          <a:cs typeface="Arial" panose="020B0604020202020204" pitchFamily="34" charset="0"/>
                        </a:rPr>
                        <a:t> người) </a:t>
                      </a:r>
                      <a:r>
                        <a:rPr lang="en-US" sz="2400" b="0" kern="1200">
                          <a:solidFill>
                            <a:schemeClr val="dk1"/>
                          </a:solidFill>
                          <a:effectLst/>
                          <a:latin typeface="Arial" panose="020B0604020202020204" pitchFamily="34" charset="0"/>
                          <a:ea typeface="+mn-ea"/>
                          <a:cs typeface="Arial" panose="020B0604020202020204" pitchFamily="34" charset="0"/>
                        </a:rPr>
                        <a:t>so với cùng kỳ năm trước</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211537262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85B0C6AB-4906-5932-12D4-5FAF7DC72C97}"/>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1. Thực hiện chỉ tiêu HĐND và UBND tỉnh giao</a:t>
            </a:r>
          </a:p>
        </p:txBody>
      </p:sp>
      <p:graphicFrame>
        <p:nvGraphicFramePr>
          <p:cNvPr id="6" name="Table 5">
            <a:extLst>
              <a:ext uri="{FF2B5EF4-FFF2-40B4-BE49-F238E27FC236}">
                <a16:creationId xmlns:a16="http://schemas.microsoft.com/office/drawing/2014/main" id="{84DFBFAE-296B-3E0D-2711-BC8D7296146E}"/>
              </a:ext>
            </a:extLst>
          </p:cNvPr>
          <p:cNvGraphicFramePr>
            <a:graphicFrameLocks noGrp="1"/>
          </p:cNvGraphicFramePr>
          <p:nvPr>
            <p:extLst>
              <p:ext uri="{D42A27DB-BD31-4B8C-83A1-F6EECF244321}">
                <p14:modId xmlns:p14="http://schemas.microsoft.com/office/powerpoint/2010/main" val="3017103842"/>
              </p:ext>
            </p:extLst>
          </p:nvPr>
        </p:nvGraphicFramePr>
        <p:xfrm>
          <a:off x="222903" y="696458"/>
          <a:ext cx="11544655" cy="6054722"/>
        </p:xfrm>
        <a:graphic>
          <a:graphicData uri="http://schemas.openxmlformats.org/drawingml/2006/table">
            <a:tbl>
              <a:tblPr/>
              <a:tblGrid>
                <a:gridCol w="354376">
                  <a:extLst>
                    <a:ext uri="{9D8B030D-6E8A-4147-A177-3AD203B41FA5}">
                      <a16:colId xmlns:a16="http://schemas.microsoft.com/office/drawing/2014/main" val="3041672981"/>
                    </a:ext>
                  </a:extLst>
                </a:gridCol>
                <a:gridCol w="3602827">
                  <a:extLst>
                    <a:ext uri="{9D8B030D-6E8A-4147-A177-3AD203B41FA5}">
                      <a16:colId xmlns:a16="http://schemas.microsoft.com/office/drawing/2014/main" val="1528248596"/>
                    </a:ext>
                  </a:extLst>
                </a:gridCol>
                <a:gridCol w="818441">
                  <a:extLst>
                    <a:ext uri="{9D8B030D-6E8A-4147-A177-3AD203B41FA5}">
                      <a16:colId xmlns:a16="http://schemas.microsoft.com/office/drawing/2014/main" val="1909736181"/>
                    </a:ext>
                  </a:extLst>
                </a:gridCol>
                <a:gridCol w="776253">
                  <a:extLst>
                    <a:ext uri="{9D8B030D-6E8A-4147-A177-3AD203B41FA5}">
                      <a16:colId xmlns:a16="http://schemas.microsoft.com/office/drawing/2014/main" val="58453207"/>
                    </a:ext>
                  </a:extLst>
                </a:gridCol>
                <a:gridCol w="1056802">
                  <a:extLst>
                    <a:ext uri="{9D8B030D-6E8A-4147-A177-3AD203B41FA5}">
                      <a16:colId xmlns:a16="http://schemas.microsoft.com/office/drawing/2014/main" val="857773891"/>
                    </a:ext>
                  </a:extLst>
                </a:gridCol>
                <a:gridCol w="953441">
                  <a:extLst>
                    <a:ext uri="{9D8B030D-6E8A-4147-A177-3AD203B41FA5}">
                      <a16:colId xmlns:a16="http://schemas.microsoft.com/office/drawing/2014/main" val="72127920"/>
                    </a:ext>
                  </a:extLst>
                </a:gridCol>
                <a:gridCol w="953441">
                  <a:extLst>
                    <a:ext uri="{9D8B030D-6E8A-4147-A177-3AD203B41FA5}">
                      <a16:colId xmlns:a16="http://schemas.microsoft.com/office/drawing/2014/main" val="2238895405"/>
                    </a:ext>
                  </a:extLst>
                </a:gridCol>
                <a:gridCol w="953441">
                  <a:extLst>
                    <a:ext uri="{9D8B030D-6E8A-4147-A177-3AD203B41FA5}">
                      <a16:colId xmlns:a16="http://schemas.microsoft.com/office/drawing/2014/main" val="608623966"/>
                    </a:ext>
                  </a:extLst>
                </a:gridCol>
                <a:gridCol w="953441">
                  <a:extLst>
                    <a:ext uri="{9D8B030D-6E8A-4147-A177-3AD203B41FA5}">
                      <a16:colId xmlns:a16="http://schemas.microsoft.com/office/drawing/2014/main" val="1328402484"/>
                    </a:ext>
                  </a:extLst>
                </a:gridCol>
                <a:gridCol w="1122192">
                  <a:extLst>
                    <a:ext uri="{9D8B030D-6E8A-4147-A177-3AD203B41FA5}">
                      <a16:colId xmlns:a16="http://schemas.microsoft.com/office/drawing/2014/main" val="3083218128"/>
                    </a:ext>
                  </a:extLst>
                </a:gridCol>
              </a:tblGrid>
              <a:tr h="1194638">
                <a:tc>
                  <a:txBody>
                    <a:bodyPr/>
                    <a:lstStyle/>
                    <a:p>
                      <a:pPr algn="ctr" fontAlgn="ctr"/>
                      <a:r>
                        <a:rPr lang="vi-VN" sz="1400" b="1" i="0" u="none" strike="noStrike">
                          <a:solidFill>
                            <a:srgbClr val="000000"/>
                          </a:solidFill>
                          <a:effectLst/>
                          <a:latin typeface="+mn-lt"/>
                        </a:rPr>
                        <a:t>STT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Chỉ tiêu</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Đơn vị</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Thực hiện 10 tháng năm 2023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Kế hoạch năm 2024 UBND tỉnh giao</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Thực hiện 9 tháng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Thực hiện tháng 10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Thực hiện 10 tháng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Ước thực hiện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400" b="1" i="0" u="none" strike="noStrike">
                          <a:solidFill>
                            <a:srgbClr val="000000"/>
                          </a:solidFill>
                          <a:effectLst/>
                          <a:latin typeface="+mn-lt"/>
                        </a:rPr>
                        <a:t>Đánh giá kết quả ước thực hiện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55687080"/>
                  </a:ext>
                </a:extLst>
              </a:tr>
              <a:tr h="244363">
                <a:tc>
                  <a:txBody>
                    <a:bodyPr/>
                    <a:lstStyle/>
                    <a:p>
                      <a:pPr algn="ctr" fontAlgn="ctr"/>
                      <a:r>
                        <a:rPr lang="vi-VN" sz="1400" b="0" i="1" u="none" strike="noStrike">
                          <a:solidFill>
                            <a:srgbClr val="000000"/>
                          </a:solidFill>
                          <a:effectLst/>
                          <a:latin typeface="+mn-lt"/>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351494"/>
                  </a:ext>
                </a:extLst>
              </a:tr>
              <a:tr h="481932">
                <a:tc>
                  <a:txBody>
                    <a:bodyPr/>
                    <a:lstStyle/>
                    <a:p>
                      <a:pPr algn="ctr" fontAlgn="ctr"/>
                      <a:r>
                        <a:rPr lang="vi-VN" sz="1400" b="1" i="0" u="none" strike="noStrike">
                          <a:solidFill>
                            <a:srgbClr val="000000"/>
                          </a:solidFill>
                          <a:effectLst/>
                          <a:latin typeface="+mn-lt"/>
                        </a:rPr>
                        <a:t>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400" b="1" i="0" u="none" strike="noStrike">
                          <a:solidFill>
                            <a:srgbClr val="000000"/>
                          </a:solidFill>
                          <a:effectLst/>
                          <a:latin typeface="+mn-lt"/>
                        </a:rPr>
                        <a:t>CHỈ TIÊU HỘI ĐỒNG NHÂN DÂN TỈNH GIAO</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52340798"/>
                  </a:ext>
                </a:extLst>
              </a:tr>
              <a:tr h="244363">
                <a:tc>
                  <a:txBody>
                    <a:bodyPr/>
                    <a:lstStyle/>
                    <a:p>
                      <a:pPr algn="ctr" fontAlgn="ctr"/>
                      <a:r>
                        <a:rPr lang="vi-VN" sz="1400" b="0" i="0" u="none" strike="noStrike">
                          <a:solidFill>
                            <a:srgbClr val="000000"/>
                          </a:solidFill>
                          <a:effectLst/>
                          <a:latin typeface="+mn-lt"/>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Tốc độ tăng GRDP</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7,5 - 8,0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7,53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7,72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797131"/>
                  </a:ext>
                </a:extLst>
              </a:tr>
              <a:tr h="244363">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Nông, lâm, thuỷ sản</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3,2 - 3,6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2,97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3,27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250986"/>
                  </a:ext>
                </a:extLst>
              </a:tr>
              <a:tr h="244363">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Công nghiệp và xây dựng</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10,3 - 10,9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10,94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10,99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0219934"/>
                  </a:ext>
                </a:extLst>
              </a:tr>
              <a:tr h="244363">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 Công nghiệp</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9,2 - 9,7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12,32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12,57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6512864"/>
                  </a:ext>
                </a:extLst>
              </a:tr>
              <a:tr h="244363">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 Xây dựng</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12,2 - 13,0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8,11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8,2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Khó 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9373501"/>
                  </a:ext>
                </a:extLst>
              </a:tr>
              <a:tr h="244363">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Dịch vụ</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7,9 - 8,4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8,11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8,03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7604803"/>
                  </a:ext>
                </a:extLst>
              </a:tr>
              <a:tr h="244363">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Thuế sản phẩm trừ trợ cấp sản phẩm</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9,0 - 9,5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8,15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srgbClr val="000000"/>
                          </a:solidFill>
                          <a:effectLst/>
                          <a:uLnTx/>
                          <a:uFillTx/>
                          <a:latin typeface="+mn-lt"/>
                          <a:ea typeface="+mn-ea"/>
                          <a:cs typeface="+mn-cs"/>
                        </a:rPr>
                        <a:t>Khó 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384975"/>
                  </a:ext>
                </a:extLst>
              </a:tr>
              <a:tr h="481932">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GRDP bình quân đầu người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Triệu đồng</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85,3 - 85,7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87,5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7335849"/>
                  </a:ext>
                </a:extLst>
              </a:tr>
              <a:tr h="244363">
                <a:tc>
                  <a:txBody>
                    <a:bodyPr/>
                    <a:lstStyle/>
                    <a:p>
                      <a:pPr algn="ctr" fontAlgn="ctr"/>
                      <a:r>
                        <a:rPr lang="vi-VN" sz="1400" b="0" i="0" u="none" strike="noStrike">
                          <a:solidFill>
                            <a:srgbClr val="000000"/>
                          </a:solidFill>
                          <a:effectLst/>
                          <a:latin typeface="+mn-lt"/>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Chỉ số sản xuất CN (IIP)</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2,23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7,0 - 7,7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9,88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9,57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9,67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653239"/>
                  </a:ext>
                </a:extLst>
              </a:tr>
              <a:tr h="481932">
                <a:tc>
                  <a:txBody>
                    <a:bodyPr/>
                    <a:lstStyle/>
                    <a:p>
                      <a:pPr algn="ctr" fontAlgn="ctr"/>
                      <a:r>
                        <a:rPr lang="vi-VN" sz="1400" b="0" i="0" u="none" strike="noStrike">
                          <a:solidFill>
                            <a:srgbClr val="000000"/>
                          </a:solidFill>
                          <a:effectLst/>
                          <a:latin typeface="+mn-lt"/>
                        </a:rPr>
                        <a:t>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Kim ngạch xuất khẩu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Triệu USD</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1.259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1.650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1.277,2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121,3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1.398,5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1.650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303891"/>
                  </a:ext>
                </a:extLst>
              </a:tr>
              <a:tr h="244363">
                <a:tc>
                  <a:txBody>
                    <a:bodyPr/>
                    <a:lstStyle/>
                    <a:p>
                      <a:pPr algn="ctr" fontAlgn="ctr"/>
                      <a:r>
                        <a:rPr lang="vi-VN" sz="1400" b="0" i="0" u="none" strike="noStrike">
                          <a:solidFill>
                            <a:srgbClr val="000000"/>
                          </a:solidFill>
                          <a:effectLst/>
                          <a:latin typeface="+mn-lt"/>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Tổng thu ngân sách trên địa bàn</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Tỷ đồng</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9.551,7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15.000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10.354,4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1.992,1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12.346,5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15.000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9784816"/>
                  </a:ext>
                </a:extLst>
              </a:tr>
              <a:tr h="244363">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Thu nội địa</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Tỷ đồng</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9.041,5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14.267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9.655,9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1.909,5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11.565,4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14.260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5970223"/>
                  </a:ext>
                </a:extLst>
              </a:tr>
              <a:tr h="244363">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Thu thuế từ hoạt động xuất nhập khẩu</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Tỷ đồng</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394,8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450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548,5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78,2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626,7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740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4411440"/>
                  </a:ext>
                </a:extLst>
              </a:tr>
              <a:tr h="481932">
                <a:tc>
                  <a:txBody>
                    <a:bodyPr/>
                    <a:lstStyle/>
                    <a:p>
                      <a:pPr algn="ctr" fontAlgn="ctr"/>
                      <a:r>
                        <a:rPr lang="vi-VN" sz="1400" b="0" i="0" u="none" strike="noStrike">
                          <a:solidFill>
                            <a:srgbClr val="000000"/>
                          </a:solidFill>
                          <a:effectLst/>
                          <a:latin typeface="+mn-lt"/>
                        </a:rPr>
                        <a:t>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Tốc độ tăng Tổng vốn đầu tư phát triển toàn xã hội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8,0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10,5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756061"/>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29586" y="2113762"/>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139465" y="2351782"/>
            <a:ext cx="5240573" cy="1077218"/>
          </a:xfrm>
          <a:prstGeom prst="rect">
            <a:avLst/>
          </a:prstGeom>
        </p:spPr>
        <p:txBody>
          <a:bodyPr wrap="square">
            <a:spAutoFit/>
          </a:bodyPr>
          <a:lstStyle/>
          <a:p>
            <a:pPr algn="ctr"/>
            <a:r>
              <a:rPr lang="en-US" sz="3200" b="1" spc="-10">
                <a:solidFill>
                  <a:srgbClr val="FF0000"/>
                </a:solidFill>
                <a:latin typeface="Arial" panose="020B0604020202020204" pitchFamily="34" charset="0"/>
                <a:cs typeface="Arial" panose="020B0604020202020204" pitchFamily="34" charset="0"/>
              </a:rPr>
              <a:t>NHIỆM VỤ TRỌNG TÂM</a:t>
            </a:r>
          </a:p>
          <a:p>
            <a:pPr algn="ctr"/>
            <a:r>
              <a:rPr lang="en-US" sz="3200" b="1" spc="-10">
                <a:solidFill>
                  <a:srgbClr val="FF0000"/>
                </a:solidFill>
                <a:latin typeface="Arial" panose="020B0604020202020204" pitchFamily="34" charset="0"/>
                <a:cs typeface="Arial" panose="020B0604020202020204" pitchFamily="34" charset="0"/>
              </a:rPr>
              <a:t>THÁNG 11 NĂM 2024</a:t>
            </a:r>
            <a:endParaRPr lang="en-US" sz="44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23831691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2120351125"/>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06494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4229686178"/>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159181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402681037"/>
              </p:ext>
            </p:extLst>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7694" y="1863973"/>
            <a:ext cx="11336611" cy="479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prstClr val="black">
                    <a:hueOff val="0"/>
                    <a:satOff val="0"/>
                    <a:lumOff val="0"/>
                    <a:alphaOff val="0"/>
                  </a:prstClr>
                </a:solidFill>
                <a:latin typeface="+mn-lt"/>
                <a:cs typeface="Arial" panose="020B0604020202020204" pitchFamily="34" charset="0"/>
              </a:rPr>
              <a:t>Tiếp tục chỉ đạo sản xuất vụ Mùa, trong đó lưu ý diễn biến thời tiết để bố trí sản xuất cho phù hợp. </a:t>
            </a:r>
            <a:r>
              <a:rPr lang="vi-VN" sz="2800" b="0" kern="1200">
                <a:solidFill>
                  <a:prstClr val="black">
                    <a:hueOff val="0"/>
                    <a:satOff val="0"/>
                    <a:lumOff val="0"/>
                    <a:alphaOff val="0"/>
                  </a:prstClr>
                </a:solidFill>
                <a:latin typeface="+mn-lt"/>
                <a:cs typeface="Arial" panose="020B0604020202020204" pitchFamily="34" charset="0"/>
              </a:rPr>
              <a:t>Chuẩn bị tổ chức sản xuất vụ Đông – Xuân 2024 – </a:t>
            </a:r>
            <a:r>
              <a:rPr lang="vi-VN" sz="2800">
                <a:solidFill>
                  <a:prstClr val="black">
                    <a:hueOff val="0"/>
                    <a:satOff val="0"/>
                    <a:lumOff val="0"/>
                    <a:alphaOff val="0"/>
                  </a:prstClr>
                </a:solidFill>
                <a:latin typeface="+mn-lt"/>
                <a:cs typeface="Arial" panose="020B0604020202020204" pitchFamily="34" charset="0"/>
              </a:rPr>
              <a:t>2025</a:t>
            </a:r>
          </a:p>
          <a:p>
            <a:pPr marL="457200" indent="-457200" algn="just">
              <a:spcBef>
                <a:spcPts val="400"/>
              </a:spcBef>
              <a:spcAft>
                <a:spcPts val="400"/>
              </a:spcAft>
              <a:buFont typeface="Wingdings" panose="05000000000000000000" pitchFamily="2" charset="2"/>
              <a:buChar char="v"/>
            </a:pPr>
            <a:r>
              <a:rPr lang="vi-VN" sz="2800">
                <a:solidFill>
                  <a:prstClr val="black">
                    <a:hueOff val="0"/>
                    <a:satOff val="0"/>
                    <a:lumOff val="0"/>
                    <a:alphaOff val="0"/>
                  </a:prstClr>
                </a:solidFill>
                <a:latin typeface="+mn-lt"/>
                <a:cs typeface="Arial" panose="020B0604020202020204" pitchFamily="34" charset="0"/>
              </a:rPr>
              <a:t>Đẩy mạnh tái đàn gia súc, gia cầm, nhất là đàn lợn</a:t>
            </a:r>
          </a:p>
          <a:p>
            <a:pPr marL="457200" indent="-457200" algn="just">
              <a:spcBef>
                <a:spcPts val="400"/>
              </a:spcBef>
              <a:spcAft>
                <a:spcPts val="400"/>
              </a:spcAft>
              <a:buFont typeface="Wingdings" panose="05000000000000000000" pitchFamily="2" charset="2"/>
              <a:buChar char="v"/>
            </a:pPr>
            <a:r>
              <a:rPr lang="vi-VN" sz="2800">
                <a:solidFill>
                  <a:prstClr val="black">
                    <a:hueOff val="0"/>
                    <a:satOff val="0"/>
                    <a:lumOff val="0"/>
                    <a:alphaOff val="0"/>
                  </a:prstClr>
                </a:solidFill>
                <a:latin typeface="+mn-lt"/>
                <a:cs typeface="Arial" panose="020B0604020202020204" pitchFamily="34" charset="0"/>
              </a:rPr>
              <a:t>Chuẩn bị chu đáo nội dung làm việc với Đoàn Thanh tra Ủy ban Châu Âu về IUU</a:t>
            </a:r>
          </a:p>
          <a:p>
            <a:pPr marL="457200" indent="-457200" algn="just">
              <a:spcBef>
                <a:spcPts val="400"/>
              </a:spcBef>
              <a:spcAft>
                <a:spcPts val="400"/>
              </a:spcAft>
              <a:buFont typeface="Wingdings" panose="05000000000000000000" pitchFamily="2" charset="2"/>
              <a:buChar char="v"/>
            </a:pPr>
            <a:r>
              <a:rPr lang="vi-VN" sz="2800">
                <a:solidFill>
                  <a:prstClr val="black">
                    <a:hueOff val="0"/>
                    <a:satOff val="0"/>
                    <a:lumOff val="0"/>
                    <a:alphaOff val="0"/>
                  </a:prstClr>
                </a:solidFill>
                <a:latin typeface="+mn-lt"/>
                <a:cs typeface="Arial" panose="020B0604020202020204" pitchFamily="34" charset="0"/>
              </a:rPr>
              <a:t>Triển khai nghiêm túc Phương án Phòng chống thiên tai, tìm kiếm cứu nạn năm 2024</a:t>
            </a:r>
            <a:endParaRPr lang="en-US" sz="2800">
              <a:solidFill>
                <a:prstClr val="black">
                  <a:hueOff val="0"/>
                  <a:satOff val="0"/>
                  <a:lumOff val="0"/>
                  <a:alphaOff val="0"/>
                </a:prstClr>
              </a:solidFill>
              <a:latin typeface="+mn-lt"/>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endParaRPr lang="vi-VN" sz="2400">
              <a:latin typeface="Arial" panose="020B0604020202020204" pitchFamily="34" charset="0"/>
            </a:endParaRPr>
          </a:p>
          <a:p>
            <a:pPr marL="457200" indent="-457200" algn="just">
              <a:spcBef>
                <a:spcPts val="400"/>
              </a:spcBef>
              <a:spcAft>
                <a:spcPts val="400"/>
              </a:spcAft>
              <a:buFont typeface="Wingdings" panose="05000000000000000000" pitchFamily="2" charset="2"/>
              <a:buChar char="v"/>
            </a:pPr>
            <a:endParaRPr lang="vi-VN" sz="2400">
              <a:latin typeface="Arial" panose="020B0604020202020204" pitchFamily="34" charset="0"/>
            </a:endParaRPr>
          </a:p>
        </p:txBody>
      </p:sp>
    </p:spTree>
    <p:extLst>
      <p:ext uri="{BB962C8B-B14F-4D97-AF65-F5344CB8AC3E}">
        <p14:creationId xmlns:p14="http://schemas.microsoft.com/office/powerpoint/2010/main" val="36732453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488323"/>
            <a:ext cx="11161754"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a:spcBef>
                <a:spcPts val="600"/>
              </a:spcBef>
              <a:spcAft>
                <a:spcPts val="600"/>
              </a:spcAft>
              <a:buFont typeface="Wingdings" panose="05000000000000000000" pitchFamily="2" charset="2"/>
              <a:buChar char="v"/>
            </a:pPr>
            <a:r>
              <a:rPr lang="vi-VN" sz="2400">
                <a:latin typeface="Arial" panose="020B0604020202020204" pitchFamily="34" charset="0"/>
                <a:cs typeface="Arial" panose="020B0604020202020204" pitchFamily="34" charset="0"/>
              </a:rPr>
              <a:t>Tiếp tục hỗ trợ tháo gỡ vướng mắc; tạo điều kiện thuận lợi cho hoạt động sản xuất kinh doanh; hỗ trợ các dự án sản xuất công nghiệp dự kiến đi vào hoạt động trong các tháng cuối năm 2024 đảm bảo tiến độ</a:t>
            </a:r>
          </a:p>
          <a:p>
            <a:pPr marL="342900" indent="-342900" algn="just" defTabSz="914400">
              <a:spcBef>
                <a:spcPts val="600"/>
              </a:spcBef>
              <a:spcAft>
                <a:spcPts val="600"/>
              </a:spcAft>
              <a:buFont typeface="Wingdings" panose="05000000000000000000" pitchFamily="2" charset="2"/>
              <a:buChar char="v"/>
            </a:pPr>
            <a:r>
              <a:rPr lang="en-US" sz="2400" b="0" kern="1200">
                <a:effectLst/>
                <a:latin typeface="Arial" panose="020B0604020202020204" pitchFamily="34" charset="0"/>
                <a:ea typeface="+mn-ea"/>
                <a:cs typeface="Arial" panose="020B0604020202020204" pitchFamily="34" charset="0"/>
              </a:rPr>
              <a:t>Đ</a:t>
            </a:r>
            <a:r>
              <a:rPr lang="vi-VN" sz="2400" b="0" kern="1200">
                <a:effectLst/>
                <a:latin typeface="Arial" panose="020B0604020202020204" pitchFamily="34" charset="0"/>
                <a:ea typeface="+mn-ea"/>
                <a:cs typeface="Arial" panose="020B0604020202020204" pitchFamily="34" charset="0"/>
              </a:rPr>
              <a:t>ẩy nhanh tiến độ triển khai thực hiện di dời các doanh nghiệp, cơ sở sản xuất trong các Cụm công </a:t>
            </a:r>
            <a:r>
              <a:rPr lang="vi-VN" sz="2400">
                <a:latin typeface="Arial" panose="020B0604020202020204" pitchFamily="34" charset="0"/>
                <a:cs typeface="Arial" panose="020B0604020202020204" pitchFamily="34" charset="0"/>
              </a:rPr>
              <a:t>nghiệp như: CCN Nhơn Bình, CCN Quang Trung và CCN Gò Đá Trắng</a:t>
            </a:r>
          </a:p>
          <a:p>
            <a:pPr marL="342900" indent="-342900" algn="just" defTabSz="914400">
              <a:spcBef>
                <a:spcPts val="600"/>
              </a:spcBef>
              <a:spcAft>
                <a:spcPts val="600"/>
              </a:spcAft>
              <a:buFont typeface="Wingdings" panose="05000000000000000000" pitchFamily="2" charset="2"/>
              <a:buChar char="v"/>
            </a:pPr>
            <a:r>
              <a:rPr lang="vi-VN" sz="2400">
                <a:latin typeface="Arial" panose="020B0604020202020204" pitchFamily="34" charset="0"/>
                <a:cs typeface="Arial" panose="020B0604020202020204" pitchFamily="34" charset="0"/>
              </a:rPr>
              <a:t>Đôn đốc các dự án bất động sản, phát triển đô thị, nhà ở xã hội... trên địa bàn tỉnh, đảm bảo tiến độ, chất lượng. Đảm bảo hoàn thành chỉ tiêu đưa vào sử dụng 1.400 căn nhà ở xã hội đã được HĐND tỉnh giao</a:t>
            </a:r>
          </a:p>
        </p:txBody>
      </p:sp>
    </p:spTree>
    <p:extLst>
      <p:ext uri="{BB962C8B-B14F-4D97-AF65-F5344CB8AC3E}">
        <p14:creationId xmlns:p14="http://schemas.microsoft.com/office/powerpoint/2010/main" val="320391296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latin typeface="Arial" panose="020B0604020202020204" pitchFamily="34" charset="0"/>
                <a:cs typeface="Arial" panose="020B0604020202020204" pitchFamily="34" charset="0"/>
              </a:rPr>
              <a:t>Đảm bảo cung ứng đầy đủ hàng hóa để phục vụ cao điểm vào dịp cuối năm và Tết Nguyên đán 2025.</a:t>
            </a:r>
            <a:endParaRPr lang="vi-VN" sz="2800" b="0" kern="1200">
              <a:solidFill>
                <a:schemeClr val="dk1"/>
              </a:solidFill>
              <a:effectLst/>
              <a:latin typeface="Arial" panose="020B0604020202020204" pitchFamily="34" charset="0"/>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800">
                <a:latin typeface="Arial" panose="020B0604020202020204" pitchFamily="34" charset="0"/>
                <a:cs typeface="Arial" panose="020B0604020202020204" pitchFamily="34"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Arial" panose="020B0604020202020204" pitchFamily="34" charset="0"/>
                <a:ea typeface="+mn-ea"/>
                <a:cs typeface="Arial" panose="020B0604020202020204" pitchFamily="34" charset="0"/>
              </a:rPr>
              <a:t>Tăng cường thu hút du lịch MICE, triển khai hiệu quả kế hoạch thu hút du </a:t>
            </a:r>
            <a:r>
              <a:rPr lang="vi-VN" sz="2800">
                <a:latin typeface="Arial" panose="020B0604020202020204" pitchFamily="34" charset="0"/>
                <a:cs typeface="Arial" panose="020B0604020202020204" pitchFamily="34" charset="0"/>
              </a:rPr>
              <a:t>lịch trong mùa thấp điểm.</a:t>
            </a: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5259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392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Arial" panose="020B0604020202020204" pitchFamily="34" charset="0"/>
                <a:cs typeface="Arial" panose="020B0604020202020204" pitchFamily="34" charset="0"/>
              </a:rPr>
              <a:t>Tổ chức triển khai thực hiện tốt nhiệm vụ thu ngân sách nhà nước, nhất là thu tiền sử dụng đất</a:t>
            </a:r>
            <a:endParaRPr lang="en-US" sz="28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Đảm bảo chi ngân sách theo đúng tiêu chuẩn, định mức, tiết kiệm, hiệu quả</a:t>
            </a:r>
            <a:endParaRPr lang="en-US" sz="2800">
              <a:latin typeface="Arial" panose="020B0604020202020204" pitchFamily="34" charset="0"/>
              <a:cs typeface="Arial" panose="020B0604020202020204" pitchFamily="34" charset="0"/>
            </a:endParaRPr>
          </a:p>
          <a:p>
            <a:pPr algn="just">
              <a:spcBef>
                <a:spcPts val="400"/>
              </a:spcBef>
              <a:spcAft>
                <a:spcPts val="400"/>
              </a:spcAft>
            </a:pPr>
            <a:endParaRPr lang="en-US" sz="2800" b="0" kern="1200" baseline="0">
              <a:solidFill>
                <a:schemeClr val="tx1"/>
              </a:solidFill>
              <a:effectLst/>
              <a:latin typeface="Arial" panose="020B0604020202020204" pitchFamily="34" charset="0"/>
              <a:ea typeface="+mn-ea"/>
              <a:cs typeface="Arial" panose="020B0604020202020204" pitchFamily="34" charset="0"/>
            </a:endParaRP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2925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2487364578"/>
              </p:ext>
            </p:extLst>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693516"/>
            <a:ext cx="1118809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Đẩy mạnh giải ngân vốn đầu tư công, </a:t>
            </a:r>
            <a:r>
              <a:rPr lang="en-US" sz="2800" kern="1200" spc="-20">
                <a:solidFill>
                  <a:prstClr val="black">
                    <a:hueOff val="0"/>
                    <a:satOff val="0"/>
                    <a:lumOff val="0"/>
                    <a:alphaOff val="0"/>
                  </a:prstClr>
                </a:solidFill>
                <a:latin typeface="Arial" panose="020B0604020202020204" pitchFamily="34" charset="0"/>
                <a:ea typeface="+mn-ea"/>
                <a:cs typeface="+mn-cs"/>
              </a:rPr>
              <a:t>phấn đấu giải ngân 100% kế hoạch vốn được HĐND tỉnh giao năm 2024</a:t>
            </a:r>
          </a:p>
          <a:p>
            <a:pPr marL="457200" indent="-457200" algn="just">
              <a:spcBef>
                <a:spcPts val="400"/>
              </a:spcBef>
              <a:spcAft>
                <a:spcPts val="400"/>
              </a:spcAft>
              <a:buFont typeface="Wingdings" panose="05000000000000000000" pitchFamily="2" charset="2"/>
              <a:buChar char="v"/>
            </a:pPr>
            <a:r>
              <a:rPr lang="de-DE" sz="2800">
                <a:solidFill>
                  <a:schemeClr val="dk1"/>
                </a:solidFill>
                <a:latin typeface="Arial" panose="020B0604020202020204" pitchFamily="34" charset="0"/>
                <a:cs typeface="Arial" panose="020B0604020202020204" pitchFamily="34" charset="0"/>
              </a:rPr>
              <a:t>Đề nghị các chủ đầu tư hạ tầng khu – cụm công nghiệp nhanh chóng hoàn thiện đầy đủ hạ tầng kỹ thuật để sẵn sàng cho các nhà đầu tư thứ cấp vào đầu tư.</a:t>
            </a:r>
            <a:endParaRPr lang="en-US" sz="28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800">
                <a:latin typeface="Arial" panose="020B0604020202020204" pitchFamily="34" charset="0"/>
                <a:cs typeface="Arial" panose="020B0604020202020204" pitchFamily="34" charset="0"/>
              </a:rPr>
              <a:t>Các ngành, địa phương tập trung thực hiện GPMB đối với những dự án đã có chủ trương đầu tư nhưng thực hiện còn chậm</a:t>
            </a:r>
          </a:p>
          <a:p>
            <a:pPr marL="457200" indent="-457200" algn="just">
              <a:spcBef>
                <a:spcPts val="400"/>
              </a:spcBef>
              <a:spcAft>
                <a:spcPts val="400"/>
              </a:spcAft>
              <a:buFont typeface="Wingdings" panose="05000000000000000000" pitchFamily="2" charset="2"/>
              <a:buChar char="v"/>
            </a:pPr>
            <a:endParaRPr lang="vi-VN" sz="2800"/>
          </a:p>
        </p:txBody>
      </p:sp>
    </p:spTree>
    <p:extLst>
      <p:ext uri="{BB962C8B-B14F-4D97-AF65-F5344CB8AC3E}">
        <p14:creationId xmlns:p14="http://schemas.microsoft.com/office/powerpoint/2010/main" val="41273412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2654020523"/>
              </p:ext>
            </p:extLst>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88732" y="1734347"/>
            <a:ext cx="11324966" cy="485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Arial" panose="020B0604020202020204" pitchFamily="34" charset="0"/>
                <a:cs typeface="Arial" panose="020B0604020202020204" pitchFamily="34" charset="0"/>
              </a:rPr>
              <a:t>Ngành Giáo dục tập trung chỉ đạo </a:t>
            </a:r>
            <a:r>
              <a:rPr lang="it-IT" sz="2600">
                <a:solidFill>
                  <a:schemeClr val="dk1"/>
                </a:solidFill>
                <a:latin typeface="Arial" panose="020B0604020202020204" pitchFamily="34" charset="0"/>
                <a:cs typeface="Arial" panose="020B0604020202020204" pitchFamily="34" charset="0"/>
              </a:rPr>
              <a:t>nâng cao chất lượng giảng dạy và học tập trong năm học 2024 - 2025</a:t>
            </a:r>
            <a:endParaRPr lang="en-US" sz="26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600">
                <a:latin typeface="Arial" panose="020B0604020202020204" pitchFamily="34" charset="0"/>
                <a:cs typeface="Arial" panose="020B0604020202020204" pitchFamily="34" charset="0"/>
              </a:rPr>
              <a:t>Ngành</a:t>
            </a:r>
            <a:r>
              <a:rPr lang="vi-VN" sz="2600">
                <a:latin typeface="Arial" panose="020B0604020202020204" pitchFamily="34" charset="0"/>
                <a:cs typeface="Arial" panose="020B0604020202020204" pitchFamily="34" charset="0"/>
              </a:rPr>
              <a:t> Lao động – TB&amp;XH xây dựng Kế hoạch giảm tỷ lệ hộ nghèo, hộ cận nghèo năm 2025</a:t>
            </a:r>
            <a:endParaRPr lang="en-US" sz="2600">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Arial" panose="020B0604020202020204" pitchFamily="34" charset="0"/>
                <a:cs typeface="Arial" panose="020B0604020202020204" pitchFamily="34" charset="0"/>
              </a:rPr>
              <a:t>Ngành y tế </a:t>
            </a:r>
            <a:r>
              <a:rPr lang="vi-VN" sz="2600">
                <a:solidFill>
                  <a:schemeClr val="dk1"/>
                </a:solidFill>
                <a:latin typeface="Arial" panose="020B0604020202020204" pitchFamily="34" charset="0"/>
                <a:cs typeface="Arial" panose="020B0604020202020204" pitchFamily="34" charset="0"/>
              </a:rPr>
              <a:t>t</a:t>
            </a:r>
            <a:r>
              <a:rPr lang="vi-VN" sz="2600" b="0" kern="1200">
                <a:solidFill>
                  <a:schemeClr val="dk1"/>
                </a:solidFill>
                <a:effectLst/>
                <a:latin typeface="Arial" panose="020B0604020202020204" pitchFamily="34" charset="0"/>
                <a:cs typeface="Arial" panose="020B0604020202020204" pitchFamily="34" charset="0"/>
              </a:rPr>
              <a:t>iếp tục thực hiện nhiệm vụ phòng, chống dịch bệnh trên địa bàn tỉnh </a:t>
            </a:r>
          </a:p>
          <a:p>
            <a:pPr marL="457200" indent="-457200" algn="just">
              <a:spcBef>
                <a:spcPts val="400"/>
              </a:spcBef>
              <a:spcAft>
                <a:spcPts val="400"/>
              </a:spcAft>
              <a:buFont typeface="Wingdings" panose="05000000000000000000" pitchFamily="2" charset="2"/>
              <a:buChar char="v"/>
            </a:pPr>
            <a:r>
              <a:rPr lang="it-IT" sz="2600" b="0" kern="1200">
                <a:solidFill>
                  <a:schemeClr val="dk1"/>
                </a:solidFill>
                <a:effectLst/>
                <a:latin typeface="Arial" panose="020B0604020202020204" pitchFamily="34" charset="0"/>
                <a:cs typeface="Arial" panose="020B0604020202020204" pitchFamily="34" charset="0"/>
              </a:rPr>
              <a:t>Thực hiện tốt công tác bảo trợ xã hội, chính sách đối với người có công, công tác bảo vệ chăm sóc trẻ em...</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600">
                <a:solidFill>
                  <a:schemeClr val="dk1"/>
                </a:solidFill>
                <a:latin typeface="Arial" panose="020B0604020202020204" pitchFamily="34" charset="0"/>
                <a:cs typeface="Arial" panose="020B0604020202020204" pitchFamily="34" charset="0"/>
              </a:rPr>
              <a:t> Tiếp tục đẩy mạnh thực hiện các giải pháp thúc đẩy chuyển đổi số trên địa bàn tỉnh; tăng cường ứng dụng công nghệ số và thực thi pháp luật về chuyển đổi số trên địa bàn tỉnh</a:t>
            </a:r>
            <a:endParaRPr lang="en-US" sz="260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68668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2972402782"/>
              </p:ext>
            </p:extLst>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2086116"/>
            <a:ext cx="10942818" cy="31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Tiếp tục đẩy mạnh cải cách </a:t>
            </a:r>
            <a:r>
              <a:rPr lang="vi-VN" sz="2800">
                <a:solidFill>
                  <a:schemeClr val="dk1"/>
                </a:solidFill>
                <a:latin typeface="Arial" panose="020B0604020202020204" pitchFamily="34" charset="0"/>
                <a:cs typeface="Arial" panose="020B0604020202020204" pitchFamily="34" charset="0"/>
              </a:rPr>
              <a:t>hành chính, đơn giản hóa thủ tục hành chính trên cơ sở liên thông điện tử</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vi-VN" sz="2800">
              <a:solidFill>
                <a:schemeClr val="dk1"/>
              </a:solidFill>
              <a:latin typeface="Arial" panose="020B0604020202020204" pitchFamily="34" charset="0"/>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Tăng cường công tác quốc phòng - an ninh, bảo đảm trật tự an toàn xã hội</a:t>
            </a:r>
            <a:r>
              <a:rPr lang="vi-VN" sz="2800" b="0" kern="1200">
                <a:solidFill>
                  <a:schemeClr val="dk1"/>
                </a:solidFill>
                <a:effectLst/>
                <a:latin typeface="Arial" panose="020B0604020202020204" pitchFamily="34" charset="0"/>
                <a:ea typeface="+mn-ea"/>
                <a:cs typeface="Arial" panose="020B0604020202020204" pitchFamily="34" charset="0"/>
              </a:rPr>
              <a:t>, đặc biệt là giảm thiểu tai nạn giao thông</a:t>
            </a: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2876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D7B94-607D-3A15-61AF-C76215B7EDBB}"/>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26DCBD5B-B70A-56FD-C08E-BC73F0825BD5}"/>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524168-6449-EF16-F9C1-1CB8FE96359D}"/>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4F8069F0-D995-1CC8-4B7F-6D494EC8FF65}"/>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1. Thực hiện chỉ tiêu HĐND và UBND tỉnh giao</a:t>
            </a:r>
          </a:p>
        </p:txBody>
      </p:sp>
      <p:graphicFrame>
        <p:nvGraphicFramePr>
          <p:cNvPr id="2" name="Table 1">
            <a:extLst>
              <a:ext uri="{FF2B5EF4-FFF2-40B4-BE49-F238E27FC236}">
                <a16:creationId xmlns:a16="http://schemas.microsoft.com/office/drawing/2014/main" id="{39418A7E-699C-CC8E-2A27-280FC692202F}"/>
              </a:ext>
            </a:extLst>
          </p:cNvPr>
          <p:cNvGraphicFramePr>
            <a:graphicFrameLocks noGrp="1"/>
          </p:cNvGraphicFramePr>
          <p:nvPr>
            <p:extLst>
              <p:ext uri="{D42A27DB-BD31-4B8C-83A1-F6EECF244321}">
                <p14:modId xmlns:p14="http://schemas.microsoft.com/office/powerpoint/2010/main" val="3095353556"/>
              </p:ext>
            </p:extLst>
          </p:nvPr>
        </p:nvGraphicFramePr>
        <p:xfrm>
          <a:off x="231446" y="616771"/>
          <a:ext cx="11749757" cy="6187991"/>
        </p:xfrm>
        <a:graphic>
          <a:graphicData uri="http://schemas.openxmlformats.org/drawingml/2006/table">
            <a:tbl>
              <a:tblPr/>
              <a:tblGrid>
                <a:gridCol w="360672">
                  <a:extLst>
                    <a:ext uri="{9D8B030D-6E8A-4147-A177-3AD203B41FA5}">
                      <a16:colId xmlns:a16="http://schemas.microsoft.com/office/drawing/2014/main" val="3826773938"/>
                    </a:ext>
                  </a:extLst>
                </a:gridCol>
                <a:gridCol w="3666837">
                  <a:extLst>
                    <a:ext uri="{9D8B030D-6E8A-4147-A177-3AD203B41FA5}">
                      <a16:colId xmlns:a16="http://schemas.microsoft.com/office/drawing/2014/main" val="187640942"/>
                    </a:ext>
                  </a:extLst>
                </a:gridCol>
                <a:gridCol w="832980">
                  <a:extLst>
                    <a:ext uri="{9D8B030D-6E8A-4147-A177-3AD203B41FA5}">
                      <a16:colId xmlns:a16="http://schemas.microsoft.com/office/drawing/2014/main" val="1285694117"/>
                    </a:ext>
                  </a:extLst>
                </a:gridCol>
                <a:gridCol w="790044">
                  <a:extLst>
                    <a:ext uri="{9D8B030D-6E8A-4147-A177-3AD203B41FA5}">
                      <a16:colId xmlns:a16="http://schemas.microsoft.com/office/drawing/2014/main" val="2145087916"/>
                    </a:ext>
                  </a:extLst>
                </a:gridCol>
                <a:gridCol w="1075576">
                  <a:extLst>
                    <a:ext uri="{9D8B030D-6E8A-4147-A177-3AD203B41FA5}">
                      <a16:colId xmlns:a16="http://schemas.microsoft.com/office/drawing/2014/main" val="4277072950"/>
                    </a:ext>
                  </a:extLst>
                </a:gridCol>
                <a:gridCol w="970380">
                  <a:extLst>
                    <a:ext uri="{9D8B030D-6E8A-4147-A177-3AD203B41FA5}">
                      <a16:colId xmlns:a16="http://schemas.microsoft.com/office/drawing/2014/main" val="843573571"/>
                    </a:ext>
                  </a:extLst>
                </a:gridCol>
                <a:gridCol w="970380">
                  <a:extLst>
                    <a:ext uri="{9D8B030D-6E8A-4147-A177-3AD203B41FA5}">
                      <a16:colId xmlns:a16="http://schemas.microsoft.com/office/drawing/2014/main" val="2582263438"/>
                    </a:ext>
                  </a:extLst>
                </a:gridCol>
                <a:gridCol w="970380">
                  <a:extLst>
                    <a:ext uri="{9D8B030D-6E8A-4147-A177-3AD203B41FA5}">
                      <a16:colId xmlns:a16="http://schemas.microsoft.com/office/drawing/2014/main" val="1924161186"/>
                    </a:ext>
                  </a:extLst>
                </a:gridCol>
                <a:gridCol w="970380">
                  <a:extLst>
                    <a:ext uri="{9D8B030D-6E8A-4147-A177-3AD203B41FA5}">
                      <a16:colId xmlns:a16="http://schemas.microsoft.com/office/drawing/2014/main" val="3681285923"/>
                    </a:ext>
                  </a:extLst>
                </a:gridCol>
                <a:gridCol w="1142128">
                  <a:extLst>
                    <a:ext uri="{9D8B030D-6E8A-4147-A177-3AD203B41FA5}">
                      <a16:colId xmlns:a16="http://schemas.microsoft.com/office/drawing/2014/main" val="1885230125"/>
                    </a:ext>
                  </a:extLst>
                </a:gridCol>
              </a:tblGrid>
              <a:tr h="973107">
                <a:tc>
                  <a:txBody>
                    <a:bodyPr/>
                    <a:lstStyle/>
                    <a:p>
                      <a:pPr algn="ctr" fontAlgn="ctr"/>
                      <a:r>
                        <a:rPr lang="vi-VN" sz="1300" b="1" i="0" u="none" strike="noStrike">
                          <a:solidFill>
                            <a:srgbClr val="000000"/>
                          </a:solidFill>
                          <a:effectLst/>
                          <a:latin typeface="+mn-lt"/>
                        </a:rPr>
                        <a:t>STT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Chỉ tiêu</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Đơn vị</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Thực hiện 10 tháng năm 2023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Kế hoạch năm 2024 UBND tỉnh giao</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Thực hiện 9 tháng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Thực hiện tháng 10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Thực hiện 10 tháng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Ước thực hiện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300" b="1" i="0" u="none" strike="noStrike">
                          <a:solidFill>
                            <a:srgbClr val="000000"/>
                          </a:solidFill>
                          <a:effectLst/>
                          <a:latin typeface="+mn-lt"/>
                        </a:rPr>
                        <a:t>Đánh giá kết quả ước thực hiện năm 2024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5333411"/>
                  </a:ext>
                </a:extLst>
              </a:tr>
              <a:tr h="198710">
                <a:tc>
                  <a:txBody>
                    <a:bodyPr/>
                    <a:lstStyle/>
                    <a:p>
                      <a:pPr algn="ctr" fontAlgn="ctr"/>
                      <a:r>
                        <a:rPr lang="vi-VN" sz="1300" b="0" i="1" u="none" strike="noStrike">
                          <a:solidFill>
                            <a:srgbClr val="000000"/>
                          </a:solidFill>
                          <a:effectLst/>
                          <a:latin typeface="+mn-lt"/>
                        </a:rPr>
                        <a:t>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9436137"/>
                  </a:ext>
                </a:extLst>
              </a:tr>
              <a:tr h="392309">
                <a:tc>
                  <a:txBody>
                    <a:bodyPr/>
                    <a:lstStyle/>
                    <a:p>
                      <a:pPr algn="ctr" fontAlgn="ctr"/>
                      <a:r>
                        <a:rPr lang="vi-VN" sz="1300" b="1" i="0" u="none" strike="noStrike">
                          <a:solidFill>
                            <a:srgbClr val="000000"/>
                          </a:solidFill>
                          <a:effectLst/>
                          <a:latin typeface="+mn-lt"/>
                        </a:rPr>
                        <a:t>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300" b="1" i="0" u="none" strike="noStrike">
                          <a:solidFill>
                            <a:srgbClr val="000000"/>
                          </a:solidFill>
                          <a:effectLst/>
                          <a:latin typeface="+mn-lt"/>
                        </a:rPr>
                        <a:t>CHỈ TIÊU HỘI ĐỒNG NHÂN DÂN TỈNH GIAO</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1"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08184341"/>
                  </a:ext>
                </a:extLst>
              </a:tr>
              <a:tr h="585909">
                <a:tc>
                  <a:txBody>
                    <a:bodyPr/>
                    <a:lstStyle/>
                    <a:p>
                      <a:pPr algn="ctr" fontAlgn="ctr"/>
                      <a:r>
                        <a:rPr lang="vi-VN" sz="1300" b="0" i="0" u="none" strike="noStrike">
                          <a:solidFill>
                            <a:srgbClr val="000000"/>
                          </a:solidFill>
                          <a:effectLst/>
                          <a:latin typeface="+mn-lt"/>
                        </a:rPr>
                        <a:t>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Duy trì mức sinh thay thế bình quân mỗi phụ nữ trong độ tuổi sinh đẻ có từ 2,0 đến 2,2 con</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Duy trì</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Duy trì</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Duy trì</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5653025"/>
                  </a:ext>
                </a:extLst>
              </a:tr>
              <a:tr h="256414">
                <a:tc>
                  <a:txBody>
                    <a:bodyPr/>
                    <a:lstStyle/>
                    <a:p>
                      <a:pPr algn="ctr" fontAlgn="ctr"/>
                      <a:r>
                        <a:rPr lang="vi-VN" sz="1300" b="0" i="0" u="none" strike="noStrike">
                          <a:solidFill>
                            <a:srgbClr val="000000"/>
                          </a:solidFill>
                          <a:effectLst/>
                          <a:latin typeface="+mn-lt"/>
                        </a:rPr>
                        <a:t>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Tạo việc làm mới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Người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32.500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30.846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2.276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33.122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32.500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176563"/>
                  </a:ext>
                </a:extLst>
              </a:tr>
              <a:tr h="392309">
                <a:tc>
                  <a:txBody>
                    <a:bodyPr/>
                    <a:lstStyle/>
                    <a:p>
                      <a:pPr algn="ctr" fontAlgn="ctr"/>
                      <a:r>
                        <a:rPr lang="vi-VN" sz="1300" b="0" i="0" u="none" strike="noStrike">
                          <a:solidFill>
                            <a:srgbClr val="000000"/>
                          </a:solidFill>
                          <a:effectLst/>
                          <a:latin typeface="+mn-lt"/>
                        </a:rPr>
                        <a:t>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Tỷ lệ lao động đã qua đào tạo, bồi dưỡng nghề</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61,38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63,35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0,39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63,74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4884338"/>
                  </a:ext>
                </a:extLst>
              </a:tr>
              <a:tr h="1420102">
                <a:tc>
                  <a:txBody>
                    <a:bodyPr/>
                    <a:lstStyle/>
                    <a:p>
                      <a:pPr algn="ctr" fontAlgn="ctr"/>
                      <a:r>
                        <a:rPr lang="vi-VN" sz="1300" b="0" i="0" u="none" strike="noStrike">
                          <a:solidFill>
                            <a:srgbClr val="000000"/>
                          </a:solidFill>
                          <a:effectLst/>
                          <a:latin typeface="+mn-lt"/>
                        </a:rPr>
                        <a:t>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Giảm tỷ lệ hộ nghèo theo tiêu chí mới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1,37</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454630"/>
                  </a:ext>
                </a:extLst>
              </a:tr>
              <a:tr h="392309">
                <a:tc>
                  <a:txBody>
                    <a:bodyPr/>
                    <a:lstStyle/>
                    <a:p>
                      <a:pPr algn="ctr" fontAlgn="ctr"/>
                      <a:r>
                        <a:rPr lang="vi-VN" sz="1300" b="0" i="0" u="none" strike="noStrike">
                          <a:solidFill>
                            <a:srgbClr val="000000"/>
                          </a:solidFill>
                          <a:effectLst/>
                          <a:latin typeface="+mn-lt"/>
                        </a:rPr>
                        <a:t>10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Tỷ lệ người lao động tham gia bảo hiểm xã hội</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17,68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21,45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0,29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21,74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22,50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9871322"/>
                  </a:ext>
                </a:extLst>
              </a:tr>
              <a:tr h="256414">
                <a:tc>
                  <a:txBody>
                    <a:bodyPr/>
                    <a:lstStyle/>
                    <a:p>
                      <a:pPr algn="ctr" fontAlgn="ctr"/>
                      <a:r>
                        <a:rPr lang="vi-VN" sz="1300" b="0" i="0" u="none" strike="noStrike">
                          <a:solidFill>
                            <a:srgbClr val="000000"/>
                          </a:solidFill>
                          <a:effectLst/>
                          <a:latin typeface="+mn-lt"/>
                        </a:rPr>
                        <a:t>11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Tỷ lệ dân số tham gia bảo hiểm y tế</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96,1</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96,12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8969528"/>
                  </a:ext>
                </a:extLst>
              </a:tr>
              <a:tr h="256414">
                <a:tc>
                  <a:txBody>
                    <a:bodyPr/>
                    <a:lstStyle/>
                    <a:p>
                      <a:pPr algn="ctr" fontAlgn="ctr"/>
                      <a:r>
                        <a:rPr lang="vi-VN" sz="1300" b="0" i="0" u="none" strike="noStrike">
                          <a:solidFill>
                            <a:srgbClr val="000000"/>
                          </a:solidFill>
                          <a:effectLst/>
                          <a:latin typeface="+mn-lt"/>
                        </a:rPr>
                        <a:t>12</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Tỷ lệ trạm y tế có bác sỹ</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Duy trì</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9439756"/>
                  </a:ext>
                </a:extLst>
              </a:tr>
              <a:tr h="392309">
                <a:tc>
                  <a:txBody>
                    <a:bodyPr/>
                    <a:lstStyle/>
                    <a:p>
                      <a:pPr algn="ctr" fontAlgn="ctr"/>
                      <a:r>
                        <a:rPr lang="vi-VN" sz="1300" b="0" i="0" u="none" strike="noStrike">
                          <a:solidFill>
                            <a:srgbClr val="000000"/>
                          </a:solidFill>
                          <a:effectLst/>
                          <a:latin typeface="+mn-lt"/>
                        </a:rPr>
                        <a:t>13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Tỷ lệ xã, phường, thị trấn đạt Bộ tiêu chí quốc gia về y tế</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8522274"/>
                  </a:ext>
                </a:extLst>
              </a:tr>
              <a:tr h="256414">
                <a:tc>
                  <a:txBody>
                    <a:bodyPr/>
                    <a:lstStyle/>
                    <a:p>
                      <a:pPr algn="ctr" fontAlgn="ctr"/>
                      <a:r>
                        <a:rPr lang="vi-VN" sz="1300" b="0" i="0" u="none" strike="noStrike">
                          <a:solidFill>
                            <a:srgbClr val="000000"/>
                          </a:solidFill>
                          <a:effectLst/>
                          <a:latin typeface="+mn-lt"/>
                        </a:rPr>
                        <a:t>14</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giường bệnh kế hoạch trên 1 vạn dân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Giường</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38</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39,6</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40,3</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380065"/>
                  </a:ext>
                </a:extLst>
              </a:tr>
              <a:tr h="392309">
                <a:tc>
                  <a:txBody>
                    <a:bodyPr/>
                    <a:lstStyle/>
                    <a:p>
                      <a:pPr algn="ctr" fontAlgn="ctr"/>
                      <a:r>
                        <a:rPr lang="vi-VN" sz="1300" b="0" i="0" u="none" strike="noStrike">
                          <a:solidFill>
                            <a:srgbClr val="000000"/>
                          </a:solidFill>
                          <a:effectLst/>
                          <a:latin typeface="+mn-lt"/>
                        </a:rPr>
                        <a:t>15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Tỷ lệ trẻ em dưới 5 tuổi suy dinh dưỡng thể nhẹ cân </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7,19</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7,0</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6,75</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Đạt</a:t>
                      </a:r>
                    </a:p>
                  </a:txBody>
                  <a:tcPr marL="5230" marR="5230" marT="5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777271"/>
                  </a:ext>
                </a:extLst>
              </a:tr>
            </a:tbl>
          </a:graphicData>
        </a:graphic>
      </p:graphicFrame>
    </p:spTree>
    <p:extLst>
      <p:ext uri="{BB962C8B-B14F-4D97-AF65-F5344CB8AC3E}">
        <p14:creationId xmlns:p14="http://schemas.microsoft.com/office/powerpoint/2010/main" val="3771496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119499" y="4599541"/>
            <a:ext cx="10314774" cy="1323439"/>
          </a:xfrm>
          <a:prstGeom prst="rect">
            <a:avLst/>
          </a:prstGeom>
        </p:spPr>
        <p:txBody>
          <a:bodyPr wrap="square">
            <a:spAutoFit/>
          </a:bodyPr>
          <a:lstStyle/>
          <a:p>
            <a:pPr algn="ctr"/>
            <a:r>
              <a:rPr lang="en-US" sz="8000" b="1" i="1" spc="-10">
                <a:latin typeface="Arial" panose="020B0604020202020204" pitchFamily="34" charset="0"/>
                <a:ea typeface="Times New Roman" panose="02020603050405020304" pitchFamily="18" charset="0"/>
                <a:cs typeface="Arial" panose="020B0604020202020204" pitchFamily="34" charset="0"/>
              </a:rPr>
              <a:t>Trân trọng cảm ơn</a:t>
            </a:r>
            <a:r>
              <a:rPr lang="en-US" sz="8000" b="1" i="1" spc="-10">
                <a:effectLst/>
                <a:latin typeface="Arial" panose="020B0604020202020204" pitchFamily="34" charset="0"/>
                <a:ea typeface="Times New Roman" panose="02020603050405020304" pitchFamily="18" charset="0"/>
                <a:cs typeface="Arial" panose="020B0604020202020204" pitchFamily="34" charset="0"/>
              </a:rPr>
              <a:t>!!!</a:t>
            </a:r>
            <a:endParaRPr lang="en-US" sz="115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8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99D79-7E6D-0C81-5ACC-7E84C702A5B9}"/>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1C33800E-4E1A-9C4D-E62E-65CFB2C30584}"/>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DF32E79F-1538-2490-8254-79061ED83423}"/>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C116E138-03AA-06E1-0739-2B0CD7B55429}"/>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1. Thực hiện chỉ tiêu HĐND và UBND tỉnh giao</a:t>
            </a:r>
          </a:p>
        </p:txBody>
      </p:sp>
      <p:graphicFrame>
        <p:nvGraphicFramePr>
          <p:cNvPr id="3" name="Table 2">
            <a:extLst>
              <a:ext uri="{FF2B5EF4-FFF2-40B4-BE49-F238E27FC236}">
                <a16:creationId xmlns:a16="http://schemas.microsoft.com/office/drawing/2014/main" id="{1C343D42-1AFC-261F-23D4-F271B3AA59FA}"/>
              </a:ext>
            </a:extLst>
          </p:cNvPr>
          <p:cNvGraphicFramePr>
            <a:graphicFrameLocks noGrp="1"/>
          </p:cNvGraphicFramePr>
          <p:nvPr>
            <p:extLst>
              <p:ext uri="{D42A27DB-BD31-4B8C-83A1-F6EECF244321}">
                <p14:modId xmlns:p14="http://schemas.microsoft.com/office/powerpoint/2010/main" val="1284344624"/>
              </p:ext>
            </p:extLst>
          </p:nvPr>
        </p:nvGraphicFramePr>
        <p:xfrm>
          <a:off x="128587" y="649218"/>
          <a:ext cx="11792795" cy="6138354"/>
        </p:xfrm>
        <a:graphic>
          <a:graphicData uri="http://schemas.openxmlformats.org/drawingml/2006/table">
            <a:tbl>
              <a:tblPr/>
              <a:tblGrid>
                <a:gridCol w="361993">
                  <a:extLst>
                    <a:ext uri="{9D8B030D-6E8A-4147-A177-3AD203B41FA5}">
                      <a16:colId xmlns:a16="http://schemas.microsoft.com/office/drawing/2014/main" val="1157366324"/>
                    </a:ext>
                  </a:extLst>
                </a:gridCol>
                <a:gridCol w="3680265">
                  <a:extLst>
                    <a:ext uri="{9D8B030D-6E8A-4147-A177-3AD203B41FA5}">
                      <a16:colId xmlns:a16="http://schemas.microsoft.com/office/drawing/2014/main" val="1147743667"/>
                    </a:ext>
                  </a:extLst>
                </a:gridCol>
                <a:gridCol w="836033">
                  <a:extLst>
                    <a:ext uri="{9D8B030D-6E8A-4147-A177-3AD203B41FA5}">
                      <a16:colId xmlns:a16="http://schemas.microsoft.com/office/drawing/2014/main" val="1947281655"/>
                    </a:ext>
                  </a:extLst>
                </a:gridCol>
                <a:gridCol w="792938">
                  <a:extLst>
                    <a:ext uri="{9D8B030D-6E8A-4147-A177-3AD203B41FA5}">
                      <a16:colId xmlns:a16="http://schemas.microsoft.com/office/drawing/2014/main" val="36517697"/>
                    </a:ext>
                  </a:extLst>
                </a:gridCol>
                <a:gridCol w="1079513">
                  <a:extLst>
                    <a:ext uri="{9D8B030D-6E8A-4147-A177-3AD203B41FA5}">
                      <a16:colId xmlns:a16="http://schemas.microsoft.com/office/drawing/2014/main" val="1509649674"/>
                    </a:ext>
                  </a:extLst>
                </a:gridCol>
                <a:gridCol w="973935">
                  <a:extLst>
                    <a:ext uri="{9D8B030D-6E8A-4147-A177-3AD203B41FA5}">
                      <a16:colId xmlns:a16="http://schemas.microsoft.com/office/drawing/2014/main" val="252437142"/>
                    </a:ext>
                  </a:extLst>
                </a:gridCol>
                <a:gridCol w="973935">
                  <a:extLst>
                    <a:ext uri="{9D8B030D-6E8A-4147-A177-3AD203B41FA5}">
                      <a16:colId xmlns:a16="http://schemas.microsoft.com/office/drawing/2014/main" val="147871710"/>
                    </a:ext>
                  </a:extLst>
                </a:gridCol>
                <a:gridCol w="973935">
                  <a:extLst>
                    <a:ext uri="{9D8B030D-6E8A-4147-A177-3AD203B41FA5}">
                      <a16:colId xmlns:a16="http://schemas.microsoft.com/office/drawing/2014/main" val="3529865592"/>
                    </a:ext>
                  </a:extLst>
                </a:gridCol>
                <a:gridCol w="973935">
                  <a:extLst>
                    <a:ext uri="{9D8B030D-6E8A-4147-A177-3AD203B41FA5}">
                      <a16:colId xmlns:a16="http://schemas.microsoft.com/office/drawing/2014/main" val="1464807025"/>
                    </a:ext>
                  </a:extLst>
                </a:gridCol>
                <a:gridCol w="1146313">
                  <a:extLst>
                    <a:ext uri="{9D8B030D-6E8A-4147-A177-3AD203B41FA5}">
                      <a16:colId xmlns:a16="http://schemas.microsoft.com/office/drawing/2014/main" val="1103973453"/>
                    </a:ext>
                  </a:extLst>
                </a:gridCol>
              </a:tblGrid>
              <a:tr h="1101746">
                <a:tc>
                  <a:txBody>
                    <a:bodyPr/>
                    <a:lstStyle/>
                    <a:p>
                      <a:pPr algn="ctr" fontAlgn="ctr"/>
                      <a:r>
                        <a:rPr lang="vi-VN" sz="1400" b="1" i="0" u="none" strike="noStrike">
                          <a:solidFill>
                            <a:srgbClr val="000000"/>
                          </a:solidFill>
                          <a:effectLst/>
                          <a:latin typeface="+mn-lt"/>
                        </a:rPr>
                        <a:t>STT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Chỉ tiêu</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Đơn vị</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Thực hiện 10 tháng năm 2023</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Kế hoạch năm 2024 UBND tỉnh giao</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Thực hiện 9 tháng năm 2024</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Thực hiện tháng 10 năm 2024</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Thực hiện 10 tháng năm 2024</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Ước thực hiện năm 2024</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500" b="1" i="0" u="none" strike="noStrike">
                          <a:solidFill>
                            <a:srgbClr val="000000"/>
                          </a:solidFill>
                          <a:effectLst/>
                          <a:latin typeface="+mn-lt"/>
                        </a:rPr>
                        <a:t>Đánh giá kết quả ước thực hiện năm 2024</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76263348"/>
                  </a:ext>
                </a:extLst>
              </a:tr>
              <a:tr h="222360">
                <a:tc>
                  <a:txBody>
                    <a:bodyPr/>
                    <a:lstStyle/>
                    <a:p>
                      <a:pPr algn="ctr" fontAlgn="ctr"/>
                      <a:r>
                        <a:rPr lang="vi-VN" sz="1400" b="0" i="1" u="none" strike="noStrike">
                          <a:solidFill>
                            <a:srgbClr val="000000"/>
                          </a:solidFill>
                          <a:effectLst/>
                          <a:latin typeface="+mn-lt"/>
                        </a:rPr>
                        <a:t>1</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2</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3</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4</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5</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6</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8</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9</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10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1540848"/>
                  </a:ext>
                </a:extLst>
              </a:tr>
              <a:tr h="222360">
                <a:tc>
                  <a:txBody>
                    <a:bodyPr/>
                    <a:lstStyle/>
                    <a:p>
                      <a:pPr algn="ctr" fontAlgn="ctr"/>
                      <a:r>
                        <a:rPr lang="vi-VN" sz="1400" b="0" i="0" u="none" strike="noStrike">
                          <a:solidFill>
                            <a:srgbClr val="000000"/>
                          </a:solidFill>
                          <a:effectLst/>
                          <a:latin typeface="+mn-lt"/>
                        </a:rPr>
                        <a:t>16</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Tỷ lệ che phủ rừng</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57,7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57,7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6077819"/>
                  </a:ext>
                </a:extLst>
              </a:tr>
              <a:tr h="442206">
                <a:tc>
                  <a:txBody>
                    <a:bodyPr/>
                    <a:lstStyle/>
                    <a:p>
                      <a:pPr algn="ctr" fontAlgn="ctr"/>
                      <a:r>
                        <a:rPr lang="vi-VN" sz="1400" b="0" i="0" u="none" strike="noStrike">
                          <a:solidFill>
                            <a:srgbClr val="000000"/>
                          </a:solidFill>
                          <a:effectLst/>
                          <a:latin typeface="+mn-lt"/>
                        </a:rPr>
                        <a:t>17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Tỷ lệ dân cư nông thôn sử dụng nước hợp vệ sinh</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100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100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100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Duy trì</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100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100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3212545"/>
                  </a:ext>
                </a:extLst>
              </a:tr>
              <a:tr h="222360">
                <a:tc>
                  <a:txBody>
                    <a:bodyPr/>
                    <a:lstStyle/>
                    <a:p>
                      <a:pPr algn="ctr" fontAlgn="ctr"/>
                      <a:r>
                        <a:rPr lang="vi-VN" sz="1400" b="0" i="1"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1" u="none" strike="noStrike">
                          <a:solidFill>
                            <a:srgbClr val="000000"/>
                          </a:solidFill>
                          <a:effectLst/>
                          <a:latin typeface="+mn-lt"/>
                        </a:rPr>
                        <a:t>Trong đó: Tỷ lệ sử dụng nước sạch</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32,7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36</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37,1</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37,1</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37,5</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1" u="none" strike="noStrike">
                          <a:solidFill>
                            <a:srgbClr val="000000"/>
                          </a:solidFill>
                          <a:effectLst/>
                          <a:latin typeface="+mn-lt"/>
                        </a:rPr>
                        <a:t> 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7997437"/>
                  </a:ext>
                </a:extLst>
              </a:tr>
              <a:tr h="442206">
                <a:tc>
                  <a:txBody>
                    <a:bodyPr/>
                    <a:lstStyle/>
                    <a:p>
                      <a:pPr algn="ctr" fontAlgn="ctr"/>
                      <a:r>
                        <a:rPr lang="vi-VN" sz="1400" b="0" i="0" u="none" strike="noStrike">
                          <a:solidFill>
                            <a:srgbClr val="000000"/>
                          </a:solidFill>
                          <a:effectLst/>
                          <a:latin typeface="+mn-lt"/>
                        </a:rPr>
                        <a:t>18</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Tỷ lệ dân cư đô thị sử dụng nước sạch qua hệ thống cấp nước tập trung</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82,31</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88 - 90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87,7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87,7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88</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0571651"/>
                  </a:ext>
                </a:extLst>
              </a:tr>
              <a:tr h="442206">
                <a:tc>
                  <a:txBody>
                    <a:bodyPr/>
                    <a:lstStyle/>
                    <a:p>
                      <a:pPr algn="ctr" fontAlgn="ctr"/>
                      <a:r>
                        <a:rPr lang="vi-VN" sz="1400" b="0" i="0" u="none" strike="noStrike">
                          <a:solidFill>
                            <a:srgbClr val="000000"/>
                          </a:solidFill>
                          <a:effectLst/>
                          <a:latin typeface="+mn-lt"/>
                        </a:rPr>
                        <a:t>19</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Tỷ lệ chất thải rắn ở đô thị được thu gom</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85,26</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90 - 95</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90,87</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92,10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92,3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4745332"/>
                  </a:ext>
                </a:extLst>
              </a:tr>
              <a:tr h="442206">
                <a:tc>
                  <a:txBody>
                    <a:bodyPr/>
                    <a:lstStyle/>
                    <a:p>
                      <a:pPr algn="ctr" fontAlgn="ctr"/>
                      <a:r>
                        <a:rPr lang="vi-VN" sz="1400" b="0" i="0" u="none" strike="noStrike">
                          <a:solidFill>
                            <a:srgbClr val="000000"/>
                          </a:solidFill>
                          <a:effectLst/>
                          <a:latin typeface="+mn-lt"/>
                        </a:rPr>
                        <a:t>20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Tỷ lệ chất thải rắn ở nông thôn được thu gom</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70 - 75</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68,38</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71,27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0878605"/>
                  </a:ext>
                </a:extLst>
              </a:tr>
              <a:tr h="442206">
                <a:tc>
                  <a:txBody>
                    <a:bodyPr/>
                    <a:lstStyle/>
                    <a:p>
                      <a:pPr algn="ctr" fontAlgn="ctr"/>
                      <a:r>
                        <a:rPr lang="vi-VN" sz="1400" b="0" i="0" u="none" strike="noStrike">
                          <a:solidFill>
                            <a:srgbClr val="000000"/>
                          </a:solidFill>
                          <a:effectLst/>
                          <a:latin typeface="+mn-lt"/>
                        </a:rPr>
                        <a:t>21</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Số lượng căn hộ nhà ở xã hội hoàn thành</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Căn hộ</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1.400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622</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622</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1.590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741190"/>
                  </a:ext>
                </a:extLst>
              </a:tr>
              <a:tr h="442206">
                <a:tc>
                  <a:txBody>
                    <a:bodyPr/>
                    <a:lstStyle/>
                    <a:p>
                      <a:pPr algn="ctr" fontAlgn="ctr"/>
                      <a:r>
                        <a:rPr lang="vi-VN" sz="1400" b="1" i="0" u="none" strike="noStrike">
                          <a:solidFill>
                            <a:srgbClr val="000000"/>
                          </a:solidFill>
                          <a:effectLst/>
                          <a:latin typeface="+mn-lt"/>
                        </a:rPr>
                        <a:t>II</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500" b="1" i="0" u="none" strike="noStrike">
                          <a:solidFill>
                            <a:srgbClr val="000000"/>
                          </a:solidFill>
                          <a:effectLst/>
                          <a:latin typeface="+mn-lt"/>
                        </a:rPr>
                        <a:t>CÁC CHỈ TIÊU KHÁC ỦY BAN NHÂN DÂN TỈNH GIAO</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69867580"/>
                  </a:ext>
                </a:extLst>
              </a:tr>
              <a:tr h="442206">
                <a:tc>
                  <a:txBody>
                    <a:bodyPr/>
                    <a:lstStyle/>
                    <a:p>
                      <a:pPr algn="ctr" fontAlgn="ctr"/>
                      <a:r>
                        <a:rPr lang="vi-VN" sz="1400" b="0" i="0" u="none" strike="noStrike">
                          <a:solidFill>
                            <a:srgbClr val="000000"/>
                          </a:solidFill>
                          <a:effectLst/>
                          <a:latin typeface="+mn-lt"/>
                        </a:rPr>
                        <a:t>1</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Tổng mức bán lẻ hàng hóa và doanh thu dịch vụ tiêu dùng</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Tỷ đồng</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85.950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114.700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88.353,9</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9.238,2</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97.592,1</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116.029</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1046242"/>
                  </a:ext>
                </a:extLst>
              </a:tr>
              <a:tr h="222360">
                <a:tc>
                  <a:txBody>
                    <a:bodyPr/>
                    <a:lstStyle/>
                    <a:p>
                      <a:pPr algn="ctr" fontAlgn="ctr"/>
                      <a:r>
                        <a:rPr lang="vi-VN" sz="1400" b="0" i="0" u="none" strike="noStrike">
                          <a:solidFill>
                            <a:srgbClr val="000000"/>
                          </a:solidFill>
                          <a:effectLst/>
                          <a:latin typeface="+mn-lt"/>
                        </a:rPr>
                        <a:t>2</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Số xã đạt chuẩn nông thôn mới</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Xã</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3</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3</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280200"/>
                  </a:ext>
                </a:extLst>
              </a:tr>
              <a:tr h="442206">
                <a:tc>
                  <a:txBody>
                    <a:bodyPr/>
                    <a:lstStyle/>
                    <a:p>
                      <a:pPr algn="ctr" fontAlgn="ctr"/>
                      <a:r>
                        <a:rPr lang="vi-VN" sz="1400" b="0" i="0" u="none" strike="noStrike">
                          <a:solidFill>
                            <a:srgbClr val="000000"/>
                          </a:solidFill>
                          <a:effectLst/>
                          <a:latin typeface="+mn-lt"/>
                        </a:rPr>
                        <a:t>3</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Số xã đạt chuẩn nông thôn mới nâng cao</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Xã</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12</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12</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714610"/>
                  </a:ext>
                </a:extLst>
              </a:tr>
              <a:tr h="442206">
                <a:tc>
                  <a:txBody>
                    <a:bodyPr/>
                    <a:lstStyle/>
                    <a:p>
                      <a:pPr algn="ctr" fontAlgn="ctr"/>
                      <a:r>
                        <a:rPr lang="vi-VN" sz="1400" b="0" i="0" u="none" strike="noStrike">
                          <a:solidFill>
                            <a:srgbClr val="000000"/>
                          </a:solidFill>
                          <a:effectLst/>
                          <a:latin typeface="+mn-lt"/>
                        </a:rPr>
                        <a:t>4</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500" b="0" i="0" u="none" strike="noStrike">
                          <a:solidFill>
                            <a:srgbClr val="000000"/>
                          </a:solidFill>
                          <a:effectLst/>
                          <a:latin typeface="+mn-lt"/>
                        </a:rPr>
                        <a:t>Số xã đạt chuẩn nông thôn mới kiểu mẫu</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Xã</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0</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3</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 </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3</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500" b="0" i="0" u="none" strike="noStrike">
                          <a:solidFill>
                            <a:srgbClr val="000000"/>
                          </a:solidFill>
                          <a:effectLst/>
                          <a:latin typeface="+mn-lt"/>
                        </a:rPr>
                        <a:t>Đạt</a:t>
                      </a:r>
                    </a:p>
                  </a:txBody>
                  <a:tcPr marL="2613" marR="2613" marT="2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3520236"/>
                  </a:ext>
                </a:extLst>
              </a:tr>
            </a:tbl>
          </a:graphicData>
        </a:graphic>
      </p:graphicFrame>
    </p:spTree>
    <p:extLst>
      <p:ext uri="{BB962C8B-B14F-4D97-AF65-F5344CB8AC3E}">
        <p14:creationId xmlns:p14="http://schemas.microsoft.com/office/powerpoint/2010/main" val="2102029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DCA51-3A92-B476-55C4-D98BC68C1A2F}"/>
            </a:ext>
          </a:extLst>
        </p:cNvPr>
        <p:cNvGrpSpPr/>
        <p:nvPr/>
      </p:nvGrpSpPr>
      <p:grpSpPr>
        <a:xfrm>
          <a:off x="0" y="0"/>
          <a:ext cx="0" cy="0"/>
          <a:chOff x="0" y="0"/>
          <a:chExt cx="0" cy="0"/>
        </a:xfrm>
      </p:grpSpPr>
      <p:sp>
        <p:nvSpPr>
          <p:cNvPr id="8" name="Freeform 7">
            <a:extLst>
              <a:ext uri="{FF2B5EF4-FFF2-40B4-BE49-F238E27FC236}">
                <a16:creationId xmlns:a16="http://schemas.microsoft.com/office/drawing/2014/main" id="{3160C54C-BCB1-A9F0-835E-6EFFE771BF6D}"/>
              </a:ext>
            </a:extLst>
          </p:cNvPr>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ACE76BDC-BB36-BCCD-8EB4-978BDA4F4CCD}"/>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F6DA04D4-B050-33EC-7CCB-54714D947806}"/>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1. Thực hiện chỉ tiêu HĐND và UBND tỉnh giao</a:t>
            </a:r>
          </a:p>
        </p:txBody>
      </p:sp>
      <p:graphicFrame>
        <p:nvGraphicFramePr>
          <p:cNvPr id="2" name="Table 1">
            <a:extLst>
              <a:ext uri="{FF2B5EF4-FFF2-40B4-BE49-F238E27FC236}">
                <a16:creationId xmlns:a16="http://schemas.microsoft.com/office/drawing/2014/main" id="{3FCF3986-3529-60DB-34FE-F980A0787664}"/>
              </a:ext>
            </a:extLst>
          </p:cNvPr>
          <p:cNvGraphicFramePr>
            <a:graphicFrameLocks noGrp="1"/>
          </p:cNvGraphicFramePr>
          <p:nvPr>
            <p:extLst>
              <p:ext uri="{D42A27DB-BD31-4B8C-83A1-F6EECF244321}">
                <p14:modId xmlns:p14="http://schemas.microsoft.com/office/powerpoint/2010/main" val="1292897702"/>
              </p:ext>
            </p:extLst>
          </p:nvPr>
        </p:nvGraphicFramePr>
        <p:xfrm>
          <a:off x="209548" y="856672"/>
          <a:ext cx="11592194" cy="5704981"/>
        </p:xfrm>
        <a:graphic>
          <a:graphicData uri="http://schemas.openxmlformats.org/drawingml/2006/table">
            <a:tbl>
              <a:tblPr/>
              <a:tblGrid>
                <a:gridCol w="354291">
                  <a:extLst>
                    <a:ext uri="{9D8B030D-6E8A-4147-A177-3AD203B41FA5}">
                      <a16:colId xmlns:a16="http://schemas.microsoft.com/office/drawing/2014/main" val="2913540647"/>
                    </a:ext>
                  </a:extLst>
                </a:gridCol>
                <a:gridCol w="3074030">
                  <a:extLst>
                    <a:ext uri="{9D8B030D-6E8A-4147-A177-3AD203B41FA5}">
                      <a16:colId xmlns:a16="http://schemas.microsoft.com/office/drawing/2014/main" val="3645137662"/>
                    </a:ext>
                  </a:extLst>
                </a:gridCol>
                <a:gridCol w="916276">
                  <a:extLst>
                    <a:ext uri="{9D8B030D-6E8A-4147-A177-3AD203B41FA5}">
                      <a16:colId xmlns:a16="http://schemas.microsoft.com/office/drawing/2014/main" val="2314200940"/>
                    </a:ext>
                  </a:extLst>
                </a:gridCol>
                <a:gridCol w="1008933">
                  <a:extLst>
                    <a:ext uri="{9D8B030D-6E8A-4147-A177-3AD203B41FA5}">
                      <a16:colId xmlns:a16="http://schemas.microsoft.com/office/drawing/2014/main" val="4013898140"/>
                    </a:ext>
                  </a:extLst>
                </a:gridCol>
                <a:gridCol w="1081002">
                  <a:extLst>
                    <a:ext uri="{9D8B030D-6E8A-4147-A177-3AD203B41FA5}">
                      <a16:colId xmlns:a16="http://schemas.microsoft.com/office/drawing/2014/main" val="4187761487"/>
                    </a:ext>
                  </a:extLst>
                </a:gridCol>
                <a:gridCol w="1125772">
                  <a:extLst>
                    <a:ext uri="{9D8B030D-6E8A-4147-A177-3AD203B41FA5}">
                      <a16:colId xmlns:a16="http://schemas.microsoft.com/office/drawing/2014/main" val="2315722655"/>
                    </a:ext>
                  </a:extLst>
                </a:gridCol>
                <a:gridCol w="850917">
                  <a:extLst>
                    <a:ext uri="{9D8B030D-6E8A-4147-A177-3AD203B41FA5}">
                      <a16:colId xmlns:a16="http://schemas.microsoft.com/office/drawing/2014/main" val="1421319882"/>
                    </a:ext>
                  </a:extLst>
                </a:gridCol>
                <a:gridCol w="1055502">
                  <a:extLst>
                    <a:ext uri="{9D8B030D-6E8A-4147-A177-3AD203B41FA5}">
                      <a16:colId xmlns:a16="http://schemas.microsoft.com/office/drawing/2014/main" val="3498970566"/>
                    </a:ext>
                  </a:extLst>
                </a:gridCol>
                <a:gridCol w="1003550">
                  <a:extLst>
                    <a:ext uri="{9D8B030D-6E8A-4147-A177-3AD203B41FA5}">
                      <a16:colId xmlns:a16="http://schemas.microsoft.com/office/drawing/2014/main" val="1387669641"/>
                    </a:ext>
                  </a:extLst>
                </a:gridCol>
                <a:gridCol w="1121921">
                  <a:extLst>
                    <a:ext uri="{9D8B030D-6E8A-4147-A177-3AD203B41FA5}">
                      <a16:colId xmlns:a16="http://schemas.microsoft.com/office/drawing/2014/main" val="3376313831"/>
                    </a:ext>
                  </a:extLst>
                </a:gridCol>
              </a:tblGrid>
              <a:tr h="1354409">
                <a:tc>
                  <a:txBody>
                    <a:bodyPr/>
                    <a:lstStyle/>
                    <a:p>
                      <a:pPr algn="ctr" fontAlgn="ctr"/>
                      <a:r>
                        <a:rPr lang="vi-VN" sz="1600" b="1" i="0" u="none" strike="noStrike">
                          <a:solidFill>
                            <a:srgbClr val="000000"/>
                          </a:solidFill>
                          <a:effectLst/>
                          <a:latin typeface="+mn-lt"/>
                        </a:rPr>
                        <a:t>STT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Chỉ tiêu</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Đơn vị</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Thực hiện 10 tháng năm 2023</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Kế hoạch năm 2024 UBND tỉnh giao</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Thực hiện 9 tháng năm 2024</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Thực hiện tháng 10 năm 2024</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Thực hiện 10 tháng năm 2024</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Ước thực hiện năm 2024</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600" b="1" i="0" u="none" strike="noStrike">
                          <a:solidFill>
                            <a:srgbClr val="000000"/>
                          </a:solidFill>
                          <a:effectLst/>
                          <a:latin typeface="+mn-lt"/>
                        </a:rPr>
                        <a:t>Đánh giá kết quả ước thực hiện năm 2024</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949094423"/>
                  </a:ext>
                </a:extLst>
              </a:tr>
              <a:tr h="272819">
                <a:tc>
                  <a:txBody>
                    <a:bodyPr/>
                    <a:lstStyle/>
                    <a:p>
                      <a:pPr algn="ctr" fontAlgn="ctr"/>
                      <a:r>
                        <a:rPr lang="vi-VN" sz="1600" b="0" i="1" u="none" strike="noStrike">
                          <a:solidFill>
                            <a:srgbClr val="000000"/>
                          </a:solidFill>
                          <a:effectLst/>
                          <a:latin typeface="+mn-lt"/>
                        </a:rPr>
                        <a:t>1</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2</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3</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4</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5</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6</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7</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8</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9</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754301"/>
                  </a:ext>
                </a:extLst>
              </a:tr>
              <a:tr h="543216">
                <a:tc>
                  <a:txBody>
                    <a:bodyPr/>
                    <a:lstStyle/>
                    <a:p>
                      <a:pPr algn="ctr" fontAlgn="ctr"/>
                      <a:r>
                        <a:rPr lang="vi-VN" sz="1600" b="0" i="0" u="none" strike="noStrike">
                          <a:solidFill>
                            <a:srgbClr val="000000"/>
                          </a:solidFill>
                          <a:effectLst/>
                          <a:latin typeface="+mn-lt"/>
                        </a:rPr>
                        <a:t>5</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Tổng lượng khách du lịch</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Lượt khách</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4.568.840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5.500.000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8.008.836</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395.500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8.404.336</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9.200.000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Đạt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625979"/>
                  </a:ext>
                </a:extLst>
              </a:tr>
              <a:tr h="272819">
                <a:tc>
                  <a:txBody>
                    <a:bodyPr/>
                    <a:lstStyle/>
                    <a:p>
                      <a:pPr algn="ctr" fontAlgn="ctr"/>
                      <a:r>
                        <a:rPr lang="vi-VN" sz="1600" b="0" i="0" u="none" strike="noStrike">
                          <a:solidFill>
                            <a:srgbClr val="000000"/>
                          </a:solidFill>
                          <a:effectLst/>
                          <a:latin typeface="+mn-lt"/>
                        </a:rPr>
                        <a:t>6</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Doanh thu du lịch thuần túy</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Tỷ đồng</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15.060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18.500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22.263</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1.557</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23.820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25.000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Đạt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3569754"/>
                  </a:ext>
                </a:extLst>
              </a:tr>
              <a:tr h="272819">
                <a:tc>
                  <a:txBody>
                    <a:bodyPr/>
                    <a:lstStyle/>
                    <a:p>
                      <a:pPr algn="ctr" fontAlgn="ctr"/>
                      <a:r>
                        <a:rPr lang="vi-VN" sz="1600" b="0" i="0" u="none" strike="noStrike">
                          <a:solidFill>
                            <a:srgbClr val="000000"/>
                          </a:solidFill>
                          <a:effectLst/>
                          <a:latin typeface="+mn-lt"/>
                        </a:rPr>
                        <a:t>7</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Thu hút dự án mới</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Dự án</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72</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41</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51</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Khó đạt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004433"/>
                  </a:ext>
                </a:extLst>
              </a:tr>
              <a:tr h="543216">
                <a:tc>
                  <a:txBody>
                    <a:bodyPr/>
                    <a:lstStyle/>
                    <a:p>
                      <a:pPr algn="ctr" fontAlgn="ctr"/>
                      <a:r>
                        <a:rPr lang="vi-VN" sz="1600" b="0" i="0" u="none" strike="noStrike">
                          <a:solidFill>
                            <a:srgbClr val="000000"/>
                          </a:solidFill>
                          <a:effectLst/>
                          <a:latin typeface="+mn-lt"/>
                        </a:rPr>
                        <a:t>8</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Số doanh nghiệp thành lập mới</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Doanh nghiệp</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928</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874</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99</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973</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1.050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Đạt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8175530"/>
                  </a:ext>
                </a:extLst>
              </a:tr>
              <a:tr h="543216">
                <a:tc>
                  <a:txBody>
                    <a:bodyPr/>
                    <a:lstStyle/>
                    <a:p>
                      <a:pPr algn="ctr" fontAlgn="ctr"/>
                      <a:r>
                        <a:rPr lang="vi-VN" sz="1600" b="0" i="0" u="none" strike="noStrike">
                          <a:solidFill>
                            <a:srgbClr val="000000"/>
                          </a:solidFill>
                          <a:effectLst/>
                          <a:latin typeface="+mn-lt"/>
                        </a:rPr>
                        <a:t>9</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Số vốn đăng ký của doanh nghiệp thành lập mới</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Tỷ đồng</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7.802</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10.000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7.713</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633</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8.346</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10.000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Đạt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335124"/>
                  </a:ext>
                </a:extLst>
              </a:tr>
              <a:tr h="272819">
                <a:tc>
                  <a:txBody>
                    <a:bodyPr/>
                    <a:lstStyle/>
                    <a:p>
                      <a:pPr algn="ctr" fontAlgn="ctr"/>
                      <a:r>
                        <a:rPr lang="vi-VN" sz="1600" b="0" i="0" u="none" strike="noStrike">
                          <a:solidFill>
                            <a:srgbClr val="000000"/>
                          </a:solidFill>
                          <a:effectLst/>
                          <a:latin typeface="+mn-lt"/>
                        </a:rPr>
                        <a:t>10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Phòng chống lấn chiếm đất đai</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FFFFFF"/>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600" b="0" i="0" u="none" strike="noStrike">
                          <a:solidFill>
                            <a:srgbClr val="000000"/>
                          </a:solidFill>
                          <a:effectLst/>
                          <a:latin typeface="+mn-lt"/>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767328"/>
                  </a:ext>
                </a:extLst>
              </a:tr>
              <a:tr h="543216">
                <a:tc>
                  <a:txBody>
                    <a:bodyPr/>
                    <a:lstStyle/>
                    <a:p>
                      <a:pPr algn="ctr" fontAlgn="ctr"/>
                      <a:r>
                        <a:rPr lang="vi-VN" sz="1600" b="0" i="0" u="none" strike="noStrike">
                          <a:solidFill>
                            <a:srgbClr val="000000"/>
                          </a:solidFill>
                          <a:effectLst/>
                          <a:latin typeface="+mn-lt"/>
                        </a:rPr>
                        <a: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Số vụ vi phạm được giải quyết trong năm</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Số vụ</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9.500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8.348</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9.016</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9.500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Đạt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6847964"/>
                  </a:ext>
                </a:extLst>
              </a:tr>
              <a:tr h="272819">
                <a:tc>
                  <a:txBody>
                    <a:bodyPr/>
                    <a:lstStyle/>
                    <a:p>
                      <a:pPr algn="ctr" fontAlgn="ctr"/>
                      <a:r>
                        <a:rPr lang="vi-VN" sz="1600" b="0" i="0" u="none" strike="noStrike">
                          <a:solidFill>
                            <a:srgbClr val="000000"/>
                          </a:solidFill>
                          <a:effectLst/>
                          <a:latin typeface="+mn-lt"/>
                        </a:rPr>
                        <a:t>11</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Giải phóng mặt bằng</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600" b="0" i="0" u="none" strike="noStrike">
                          <a:solidFill>
                            <a:srgbClr val="000000"/>
                          </a:solidFill>
                          <a:effectLst/>
                          <a:latin typeface="+mn-lt"/>
                        </a:rPr>
                        <a:t> </a:t>
                      </a:r>
                    </a:p>
                  </a:txBody>
                  <a:tcPr marL="2183" marR="2183" marT="21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2319609"/>
                  </a:ext>
                </a:extLst>
              </a:tr>
              <a:tr h="813613">
                <a:tc>
                  <a:txBody>
                    <a:bodyPr/>
                    <a:lstStyle/>
                    <a:p>
                      <a:pPr algn="ctr" fontAlgn="ctr"/>
                      <a:r>
                        <a:rPr lang="vi-VN" sz="1600" b="0" i="0" u="none" strike="noStrike">
                          <a:solidFill>
                            <a:srgbClr val="000000"/>
                          </a:solidFill>
                          <a:effectLst/>
                          <a:latin typeface="+mn-lt"/>
                        </a:rPr>
                        <a: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Số lượng công trình, dự án hoàn thành GPMB so với tổng số dự án trên địa bàn</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50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36,27</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37,18</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50</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Đạt</a:t>
                      </a:r>
                    </a:p>
                  </a:txBody>
                  <a:tcPr marL="2183" marR="2183" marT="21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090491"/>
                  </a:ext>
                </a:extLst>
              </a:tr>
            </a:tbl>
          </a:graphicData>
        </a:graphic>
      </p:graphicFrame>
    </p:spTree>
    <p:extLst>
      <p:ext uri="{BB962C8B-B14F-4D97-AF65-F5344CB8AC3E}">
        <p14:creationId xmlns:p14="http://schemas.microsoft.com/office/powerpoint/2010/main" val="849595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1. Nông, lâm, thủy sản</a:t>
            </a:r>
          </a:p>
        </p:txBody>
      </p:sp>
      <p:sp>
        <p:nvSpPr>
          <p:cNvPr id="4" name="Rectangle 3">
            <a:extLst>
              <a:ext uri="{FF2B5EF4-FFF2-40B4-BE49-F238E27FC236}">
                <a16:creationId xmlns:a16="http://schemas.microsoft.com/office/drawing/2014/main" id="{1FA84E38-1AE4-2FD2-269D-531A1D51424D}"/>
              </a:ext>
            </a:extLst>
          </p:cNvPr>
          <p:cNvSpPr/>
          <p:nvPr/>
        </p:nvSpPr>
        <p:spPr>
          <a:xfrm>
            <a:off x="1416460" y="953579"/>
            <a:ext cx="2631490"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 </a:t>
            </a:r>
            <a:r>
              <a:rPr lang="en-US" sz="2400" b="1" spc="-20" dirty="0" err="1">
                <a:solidFill>
                  <a:srgbClr val="100717"/>
                </a:solidFill>
                <a:latin typeface="Arial" panose="020B0604020202020204" pitchFamily="34" charset="0"/>
                <a:cs typeface="Arial" panose="020B0604020202020204" pitchFamily="34" charset="0"/>
              </a:rPr>
              <a:t>Nông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nghiệp</a:t>
            </a:r>
            <a:endParaRPr lang="en-US" sz="2400" b="1" spc="-20" dirty="0">
              <a:solidFill>
                <a:srgbClr val="100717"/>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661088" y="1415244"/>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03F5A21-C851-F4CD-D6D0-98750525D970}"/>
              </a:ext>
            </a:extLst>
          </p:cNvPr>
          <p:cNvGraphicFramePr>
            <a:graphicFrameLocks noGrp="1"/>
          </p:cNvGraphicFramePr>
          <p:nvPr>
            <p:extLst>
              <p:ext uri="{D42A27DB-BD31-4B8C-83A1-F6EECF244321}">
                <p14:modId xmlns:p14="http://schemas.microsoft.com/office/powerpoint/2010/main" val="1050281872"/>
              </p:ext>
            </p:extLst>
          </p:nvPr>
        </p:nvGraphicFramePr>
        <p:xfrm>
          <a:off x="248369" y="1991460"/>
          <a:ext cx="6459656" cy="4751042"/>
        </p:xfrm>
        <a:graphic>
          <a:graphicData uri="http://schemas.openxmlformats.org/drawingml/2006/table">
            <a:tbl>
              <a:tblPr firstRow="1" bandRow="1"/>
              <a:tblGrid>
                <a:gridCol w="6459656">
                  <a:extLst>
                    <a:ext uri="{9D8B030D-6E8A-4147-A177-3AD203B41FA5}">
                      <a16:colId xmlns:a16="http://schemas.microsoft.com/office/drawing/2014/main" val="3655493598"/>
                    </a:ext>
                  </a:extLst>
                </a:gridCol>
              </a:tblGrid>
              <a:tr h="475104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ea typeface="+mn-ea"/>
                          <a:cs typeface="Arial" panose="020B0604020202020204" pitchFamily="34" charset="0"/>
                        </a:rPr>
                        <a:t> Hoạt động trồng trọt trong tháng 10 tập trung chủ yếu vào việc chăm sóc các loại cây trồng vụ Mùa</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ea typeface="+mn-ea"/>
                          <a:cs typeface="Arial" panose="020B0604020202020204" pitchFamily="34" charset="0"/>
                        </a:rPr>
                        <a:t> </a:t>
                      </a:r>
                      <a:r>
                        <a:rPr lang="vi-VN" sz="1800" b="0" kern="1200">
                          <a:solidFill>
                            <a:schemeClr val="dk1"/>
                          </a:solidFill>
                          <a:effectLst/>
                          <a:latin typeface="Arial" panose="020B0604020202020204" pitchFamily="34" charset="0"/>
                          <a:ea typeface="+mn-ea"/>
                          <a:cs typeface="Arial" panose="020B0604020202020204" pitchFamily="34" charset="0"/>
                        </a:rPr>
                        <a:t>Diện tích gieo trồng cây hàng năm vụ Mùa năm 2024 ước đạt 16.476,3 ha, tăng 3,7% </a:t>
                      </a:r>
                      <a:r>
                        <a:rPr lang="en-US" sz="1800" b="0" kern="1200">
                          <a:solidFill>
                            <a:schemeClr val="dk1"/>
                          </a:solidFill>
                          <a:effectLst/>
                          <a:latin typeface="Arial" panose="020B0604020202020204" pitchFamily="34" charset="0"/>
                          <a:ea typeface="+mn-ea"/>
                          <a:cs typeface="Arial" panose="020B0604020202020204" pitchFamily="34" charset="0"/>
                        </a:rPr>
                        <a:t>so với  cùng kỳ</a:t>
                      </a:r>
                      <a:r>
                        <a:rPr lang="vi-VN" sz="1800" b="0" kern="1200">
                          <a:solidFill>
                            <a:schemeClr val="dk1"/>
                          </a:solidFill>
                          <a:effectLst/>
                          <a:latin typeface="Arial" panose="020B0604020202020204" pitchFamily="34" charset="0"/>
                          <a:ea typeface="+mn-ea"/>
                          <a:cs typeface="Arial" panose="020B0604020202020204" pitchFamily="34" charset="0"/>
                        </a:rPr>
                        <a:t>; trong đó, diện tích cây lúa ước đạt 4.520,3 ha, tăng 4,4%; diện tích</a:t>
                      </a:r>
                      <a:r>
                        <a:rPr lang="en-US" sz="1800" b="0" kern="1200">
                          <a:solidFill>
                            <a:schemeClr val="dk1"/>
                          </a:solidFill>
                          <a:effectLst/>
                          <a:latin typeface="Arial" panose="020B0604020202020204" pitchFamily="34" charset="0"/>
                          <a:ea typeface="+mn-ea"/>
                          <a:cs typeface="Arial" panose="020B0604020202020204" pitchFamily="34" charset="0"/>
                        </a:rPr>
                        <a:t> các</a:t>
                      </a:r>
                      <a:r>
                        <a:rPr lang="vi-VN" sz="1800" b="0" kern="1200">
                          <a:solidFill>
                            <a:schemeClr val="dk1"/>
                          </a:solidFill>
                          <a:effectLst/>
                          <a:latin typeface="Arial" panose="020B0604020202020204" pitchFamily="34" charset="0"/>
                          <a:ea typeface="+mn-ea"/>
                          <a:cs typeface="Arial" panose="020B0604020202020204" pitchFamily="34" charset="0"/>
                        </a:rPr>
                        <a:t> cây trồng cạn </a:t>
                      </a:r>
                      <a:r>
                        <a:rPr lang="en-US" sz="1800" b="0" kern="1200">
                          <a:solidFill>
                            <a:schemeClr val="dk1"/>
                          </a:solidFill>
                          <a:effectLst/>
                          <a:latin typeface="Arial" panose="020B0604020202020204" pitchFamily="34" charset="0"/>
                          <a:ea typeface="+mn-ea"/>
                          <a:cs typeface="Arial" panose="020B0604020202020204" pitchFamily="34" charset="0"/>
                        </a:rPr>
                        <a:t>khác </a:t>
                      </a:r>
                      <a:r>
                        <a:rPr lang="vi-VN" sz="1800" b="0" kern="1200">
                          <a:solidFill>
                            <a:schemeClr val="dk1"/>
                          </a:solidFill>
                          <a:effectLst/>
                          <a:latin typeface="Arial" panose="020B0604020202020204" pitchFamily="34" charset="0"/>
                          <a:ea typeface="+mn-ea"/>
                          <a:cs typeface="Arial" panose="020B0604020202020204" pitchFamily="34" charset="0"/>
                        </a:rPr>
                        <a:t>ước đạt 11.956 ha, tăng 3,4% so với cùng kỳ.</a:t>
                      </a:r>
                      <a:endParaRPr lang="en-US" sz="18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ea typeface="+mn-ea"/>
                          <a:cs typeface="Arial" panose="020B0604020202020204" pitchFamily="34" charset="0"/>
                        </a:rPr>
                        <a:t> </a:t>
                      </a:r>
                      <a:r>
                        <a:rPr lang="vi-VN" sz="1800" b="0" kern="1200">
                          <a:solidFill>
                            <a:schemeClr val="dk1"/>
                          </a:solidFill>
                          <a:effectLst/>
                          <a:latin typeface="Arial" panose="020B0604020202020204" pitchFamily="34" charset="0"/>
                          <a:ea typeface="+mn-ea"/>
                          <a:cs typeface="Arial" panose="020B0604020202020204" pitchFamily="34" charset="0"/>
                        </a:rPr>
                        <a:t>Tính đến </a:t>
                      </a:r>
                      <a:r>
                        <a:rPr lang="en-US" sz="1800" b="0" kern="1200">
                          <a:solidFill>
                            <a:schemeClr val="dk1"/>
                          </a:solidFill>
                          <a:effectLst/>
                          <a:latin typeface="Arial" panose="020B0604020202020204" pitchFamily="34" charset="0"/>
                          <a:ea typeface="+mn-ea"/>
                          <a:cs typeface="Arial" panose="020B0604020202020204" pitchFamily="34" charset="0"/>
                        </a:rPr>
                        <a:t>cuối tháng 10</a:t>
                      </a:r>
                      <a:r>
                        <a:rPr lang="vi-VN" sz="1800" b="0" kern="1200">
                          <a:solidFill>
                            <a:schemeClr val="dk1"/>
                          </a:solidFill>
                          <a:effectLst/>
                          <a:latin typeface="Arial" panose="020B0604020202020204" pitchFamily="34" charset="0"/>
                          <a:ea typeface="+mn-ea"/>
                          <a:cs typeface="Arial" panose="020B0604020202020204" pitchFamily="34" charset="0"/>
                        </a:rPr>
                        <a:t>, đã thu hoạch 1.108 ha diện tích lúa vụ Mùa, tăng 18,1</a:t>
                      </a:r>
                      <a:r>
                        <a:rPr lang="en-US" sz="1800" b="0" kern="1200">
                          <a:solidFill>
                            <a:schemeClr val="dk1"/>
                          </a:solidFill>
                          <a:effectLst/>
                          <a:latin typeface="Arial" panose="020B0604020202020204" pitchFamily="34" charset="0"/>
                          <a:ea typeface="+mn-ea"/>
                          <a:cs typeface="Arial" panose="020B0604020202020204" pitchFamily="34" charset="0"/>
                        </a:rPr>
                        <a:t>%</a:t>
                      </a:r>
                      <a:r>
                        <a:rPr lang="vi-VN" sz="1800" b="0" kern="1200">
                          <a:solidFill>
                            <a:schemeClr val="dk1"/>
                          </a:solidFill>
                          <a:effectLst/>
                          <a:latin typeface="Arial" panose="020B0604020202020204" pitchFamily="34" charset="0"/>
                          <a:ea typeface="+mn-ea"/>
                          <a:cs typeface="Arial" panose="020B0604020202020204" pitchFamily="34" charset="0"/>
                        </a:rPr>
                        <a:t> so vớ</a:t>
                      </a:r>
                      <a:r>
                        <a:rPr lang="en-US" sz="1800" b="0" kern="1200">
                          <a:solidFill>
                            <a:schemeClr val="dk1"/>
                          </a:solidFill>
                          <a:effectLst/>
                          <a:latin typeface="Arial" panose="020B0604020202020204" pitchFamily="34" charset="0"/>
                          <a:ea typeface="+mn-ea"/>
                          <a:cs typeface="Arial" panose="020B0604020202020204" pitchFamily="34" charset="0"/>
                        </a:rPr>
                        <a:t>i cùng kỳ</a:t>
                      </a:r>
                      <a:r>
                        <a:rPr lang="vi-VN" sz="1800" b="0" kern="1200">
                          <a:solidFill>
                            <a:schemeClr val="dk1"/>
                          </a:solidFill>
                          <a:effectLst/>
                          <a:latin typeface="Arial" panose="020B0604020202020204" pitchFamily="34" charset="0"/>
                          <a:ea typeface="+mn-ea"/>
                          <a:cs typeface="Arial" panose="020B0604020202020204" pitchFamily="34" charset="0"/>
                        </a:rPr>
                        <a:t>; năng suất thu hoạch ước đạt 47,3 tạ/ha, tăng 1,7% (+0,8 tạ/ha) so với cùng kỳ; sản lượng thu hoạch ước đạt 5.240,8 tấn, tăng 20,2% so với cùng kỳ</a:t>
                      </a:r>
                      <a:endParaRPr lang="en-US" sz="18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endParaRPr lang="nl-NL" sz="18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 PHÂN TÍCH CHI TIẾT CÁC NGÀNH, LĨNH VỰC</a:t>
            </a:r>
          </a:p>
        </p:txBody>
      </p:sp>
      <p:graphicFrame>
        <p:nvGraphicFramePr>
          <p:cNvPr id="15" name="Table 14">
            <a:extLst>
              <a:ext uri="{FF2B5EF4-FFF2-40B4-BE49-F238E27FC236}">
                <a16:creationId xmlns:a16="http://schemas.microsoft.com/office/drawing/2014/main" id="{F49B6684-0C24-8F01-5369-5C7B3281F8B3}"/>
              </a:ext>
            </a:extLst>
          </p:cNvPr>
          <p:cNvGraphicFramePr>
            <a:graphicFrameLocks noGrp="1"/>
          </p:cNvGraphicFramePr>
          <p:nvPr>
            <p:extLst>
              <p:ext uri="{D42A27DB-BD31-4B8C-83A1-F6EECF244321}">
                <p14:modId xmlns:p14="http://schemas.microsoft.com/office/powerpoint/2010/main" val="1414568524"/>
              </p:ext>
            </p:extLst>
          </p:nvPr>
        </p:nvGraphicFramePr>
        <p:xfrm>
          <a:off x="7252355" y="4908217"/>
          <a:ext cx="4437295" cy="792480"/>
        </p:xfrm>
        <a:graphic>
          <a:graphicData uri="http://schemas.openxmlformats.org/drawingml/2006/table">
            <a:tbl>
              <a:tblPr firstRow="1" bandRow="1"/>
              <a:tblGrid>
                <a:gridCol w="4437295">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s-ES" sz="1800" b="0" kern="1200">
                          <a:solidFill>
                            <a:schemeClr val="dk1"/>
                          </a:solidFill>
                          <a:effectLst/>
                          <a:latin typeface="Arial" panose="020B0604020202020204" pitchFamily="34" charset="0"/>
                          <a:ea typeface="+mn-ea"/>
                          <a:cs typeface="Arial" panose="020B0604020202020204" pitchFamily="34" charset="0"/>
                        </a:rPr>
                        <a:t> </a:t>
                      </a:r>
                      <a:r>
                        <a:rPr lang="en-US" sz="1800" b="1" kern="1200">
                          <a:solidFill>
                            <a:schemeClr val="dk1"/>
                          </a:solidFill>
                          <a:effectLst/>
                          <a:latin typeface="Arial" panose="020B0604020202020204" pitchFamily="34" charset="0"/>
                          <a:ea typeface="+mn-ea"/>
                          <a:cs typeface="Arial" panose="020B0604020202020204" pitchFamily="34" charset="0"/>
                        </a:rPr>
                        <a:t>Diện tích gieo sạ Vụ Mùa năm 2024</a:t>
                      </a: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3" name="Rectangle 2">
            <a:extLst>
              <a:ext uri="{FF2B5EF4-FFF2-40B4-BE49-F238E27FC236}">
                <a16:creationId xmlns:a16="http://schemas.microsoft.com/office/drawing/2014/main" id="{122D0CA9-B5C3-5786-746D-37C1FD7BD05D}"/>
              </a:ext>
            </a:extLst>
          </p:cNvPr>
          <p:cNvSpPr/>
          <p:nvPr/>
        </p:nvSpPr>
        <p:spPr>
          <a:xfrm>
            <a:off x="2078238" y="1815015"/>
            <a:ext cx="3119765"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a</a:t>
            </a:r>
            <a:r>
              <a:rPr lang="en-US" sz="2400" b="1" spc="-20">
                <a:solidFill>
                  <a:srgbClr val="100717"/>
                </a:solidFill>
                <a:latin typeface="Arial" panose="020B0604020202020204" pitchFamily="34" charset="0"/>
                <a:cs typeface="Arial" panose="020B0604020202020204" pitchFamily="34" charset="0"/>
              </a:rPr>
              <a:t>) Kết quả thực hiện</a:t>
            </a:r>
            <a:endParaRPr lang="en-US" sz="2400" b="1" spc="-20" dirty="0">
              <a:solidFill>
                <a:srgbClr val="100717"/>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916B418-F885-50B6-058B-234F1B1A6FAA}"/>
              </a:ext>
            </a:extLst>
          </p:cNvPr>
          <p:cNvPicPr>
            <a:picLocks noChangeAspect="1"/>
          </p:cNvPicPr>
          <p:nvPr/>
        </p:nvPicPr>
        <p:blipFill>
          <a:blip r:embed="rId2"/>
          <a:stretch>
            <a:fillRect/>
          </a:stretch>
        </p:blipFill>
        <p:spPr>
          <a:xfrm>
            <a:off x="6757474" y="2276680"/>
            <a:ext cx="5334394" cy="2448267"/>
          </a:xfrm>
          <a:prstGeom prst="rect">
            <a:avLst/>
          </a:prstGeom>
        </p:spPr>
      </p:pic>
    </p:spTree>
    <p:extLst>
      <p:ext uri="{BB962C8B-B14F-4D97-AF65-F5344CB8AC3E}">
        <p14:creationId xmlns:p14="http://schemas.microsoft.com/office/powerpoint/2010/main" val="10979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C26C3-E6F4-C27A-8624-3A65D81B6008}"/>
              </a:ext>
            </a:extLst>
          </p:cNvPr>
          <p:cNvSpPr/>
          <p:nvPr/>
        </p:nvSpPr>
        <p:spPr>
          <a:xfrm>
            <a:off x="1281250" y="694971"/>
            <a:ext cx="9311845"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b</a:t>
            </a:r>
            <a:r>
              <a:rPr lang="en-US" sz="2400" b="1" spc="-2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Chuyển</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đổi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cơ</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cấu</a:t>
            </a:r>
            <a:r>
              <a:rPr lang="en-US" sz="2400" b="1" spc="-20" dirty="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cây</a:t>
            </a:r>
            <a:r>
              <a:rPr lang="en-US" sz="2400" b="1" spc="-20">
                <a:solidFill>
                  <a:srgbClr val="100717"/>
                </a:solidFill>
                <a:latin typeface="Arial" panose="020B0604020202020204" pitchFamily="34" charset="0"/>
                <a:cs typeface="Arial" panose="020B0604020202020204" pitchFamily="34" charset="0"/>
              </a:rPr>
              <a:t> trồng: Số liệu đến cuối tháng 10/2024</a:t>
            </a:r>
            <a:endParaRPr lang="en-US" sz="2400" b="1" spc="-20" dirty="0">
              <a:solidFill>
                <a:srgbClr val="100717"/>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58423EA-6FCB-50BC-D182-938077ECA949}"/>
              </a:ext>
            </a:extLst>
          </p:cNvPr>
          <p:cNvSpPr/>
          <p:nvPr/>
        </p:nvSpPr>
        <p:spPr>
          <a:xfrm>
            <a:off x="758757" y="233306"/>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1250615969"/>
              </p:ext>
            </p:extLst>
          </p:nvPr>
        </p:nvGraphicFramePr>
        <p:xfrm>
          <a:off x="305143" y="1583356"/>
          <a:ext cx="11068710" cy="4022000"/>
        </p:xfrm>
        <a:graphic>
          <a:graphicData uri="http://schemas.openxmlformats.org/drawingml/2006/table">
            <a:tbl>
              <a:tblPr firstRow="1" bandRow="1"/>
              <a:tblGrid>
                <a:gridCol w="11068710">
                  <a:extLst>
                    <a:ext uri="{9D8B030D-6E8A-4147-A177-3AD203B41FA5}">
                      <a16:colId xmlns:a16="http://schemas.microsoft.com/office/drawing/2014/main" val="3655493598"/>
                    </a:ext>
                  </a:extLst>
                </a:gridCol>
              </a:tblGrid>
              <a:tr h="402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000" b="0" kern="1200" dirty="0">
                          <a:solidFill>
                            <a:schemeClr val="tx1"/>
                          </a:solidFill>
                          <a:effectLst/>
                          <a:latin typeface="Arial" panose="020B0604020202020204" pitchFamily="34" charset="0"/>
                          <a:ea typeface="+mn-ea"/>
                          <a:cs typeface="Arial" panose="020B0604020202020204" pitchFamily="34" charset="0"/>
                        </a:rPr>
                        <a:t>      </a:t>
                      </a:r>
                      <a:r>
                        <a:rPr lang="vi-VN" sz="2000" b="0" kern="1200" dirty="0">
                          <a:solidFill>
                            <a:schemeClr val="tx1"/>
                          </a:solidFill>
                          <a:effectLst/>
                          <a:latin typeface="Arial" panose="020B0604020202020204" pitchFamily="34" charset="0"/>
                          <a:ea typeface="+mn-ea"/>
                          <a:cs typeface="Arial" panose="020B0604020202020204" pitchFamily="34" charset="0"/>
                        </a:rPr>
                        <a:t>Tổng diện tích chuyển </a:t>
                      </a:r>
                      <a:r>
                        <a:rPr lang="vi-VN" sz="2000" b="0" kern="1200">
                          <a:solidFill>
                            <a:schemeClr val="tx1"/>
                          </a:solidFill>
                          <a:effectLst/>
                          <a:latin typeface="Arial" panose="020B0604020202020204" pitchFamily="34" charset="0"/>
                          <a:ea typeface="+mn-ea"/>
                          <a:cs typeface="Arial" panose="020B0604020202020204" pitchFamily="34" charset="0"/>
                        </a:rPr>
                        <a:t>đổi đế</a:t>
                      </a:r>
                      <a:r>
                        <a:rPr lang="en-US" sz="2000" b="0" kern="1200">
                          <a:solidFill>
                            <a:schemeClr val="tx1"/>
                          </a:solidFill>
                          <a:effectLst/>
                          <a:latin typeface="Arial" panose="020B0604020202020204" pitchFamily="34" charset="0"/>
                          <a:ea typeface="+mn-ea"/>
                          <a:cs typeface="Arial" panose="020B0604020202020204" pitchFamily="34" charset="0"/>
                        </a:rPr>
                        <a:t>n hết tháng 10/2024:</a:t>
                      </a:r>
                      <a:r>
                        <a:rPr lang="vi-VN" sz="2000" b="0" kern="1200">
                          <a:solidFill>
                            <a:schemeClr val="tx1"/>
                          </a:solidFill>
                          <a:effectLst/>
                          <a:latin typeface="Arial" panose="020B0604020202020204" pitchFamily="34" charset="0"/>
                          <a:ea typeface="+mn-ea"/>
                          <a:cs typeface="Arial" panose="020B0604020202020204" pitchFamily="34" charset="0"/>
                        </a:rPr>
                        <a:t> </a:t>
                      </a:r>
                      <a:r>
                        <a:rPr lang="en-US" sz="2000" b="0" kern="1200">
                          <a:solidFill>
                            <a:schemeClr val="tx1"/>
                          </a:solidFill>
                          <a:effectLst/>
                          <a:latin typeface="Arial" panose="020B0604020202020204" pitchFamily="34" charset="0"/>
                          <a:ea typeface="+mn-ea"/>
                          <a:cs typeface="Arial" panose="020B0604020202020204" pitchFamily="34" charset="0"/>
                        </a:rPr>
                        <a:t>7.245</a:t>
                      </a:r>
                      <a:r>
                        <a:rPr lang="vi-VN" sz="2000" b="0" kern="1200">
                          <a:solidFill>
                            <a:schemeClr val="tx1"/>
                          </a:solidFill>
                          <a:effectLst/>
                          <a:latin typeface="Arial" panose="020B0604020202020204" pitchFamily="34" charset="0"/>
                          <a:ea typeface="+mn-ea"/>
                          <a:cs typeface="Arial" panose="020B0604020202020204" pitchFamily="34" charset="0"/>
                        </a:rPr>
                        <a:t> </a:t>
                      </a:r>
                      <a:r>
                        <a:rPr lang="vi-VN" sz="2000" b="0" kern="1200" dirty="0">
                          <a:solidFill>
                            <a:schemeClr val="tx1"/>
                          </a:solidFill>
                          <a:effectLst/>
                          <a:latin typeface="Arial" panose="020B0604020202020204" pitchFamily="34" charset="0"/>
                          <a:ea typeface="+mn-ea"/>
                          <a:cs typeface="Arial" panose="020B0604020202020204" pitchFamily="34" charset="0"/>
                        </a:rPr>
                        <a:t>ha </a:t>
                      </a:r>
                      <a:r>
                        <a:rPr lang="vi-VN" sz="2000" b="0" i="1" kern="1200" dirty="0">
                          <a:solidFill>
                            <a:schemeClr val="tx1"/>
                          </a:solidFill>
                          <a:effectLst/>
                          <a:latin typeface="Arial" panose="020B0604020202020204" pitchFamily="34" charset="0"/>
                          <a:ea typeface="+mn-ea"/>
                          <a:cs typeface="Arial" panose="020B0604020202020204" pitchFamily="34" charset="0"/>
                        </a:rPr>
                        <a:t>(vụ Đông </a:t>
                      </a:r>
                      <a:r>
                        <a:rPr lang="vi-VN" sz="2000" b="0" i="1" kern="1200">
                          <a:solidFill>
                            <a:schemeClr val="tx1"/>
                          </a:solidFill>
                          <a:effectLst/>
                          <a:latin typeface="Arial" panose="020B0604020202020204" pitchFamily="34" charset="0"/>
                          <a:ea typeface="+mn-ea"/>
                          <a:cs typeface="Arial" panose="020B0604020202020204" pitchFamily="34" charset="0"/>
                        </a:rPr>
                        <a:t>Xuân 2.</a:t>
                      </a:r>
                      <a:r>
                        <a:rPr lang="en-US" sz="2000" b="0" i="1" kern="1200">
                          <a:solidFill>
                            <a:schemeClr val="tx1"/>
                          </a:solidFill>
                          <a:effectLst/>
                          <a:latin typeface="Arial" panose="020B0604020202020204" pitchFamily="34" charset="0"/>
                          <a:ea typeface="+mn-ea"/>
                          <a:cs typeface="Arial" panose="020B0604020202020204" pitchFamily="34" charset="0"/>
                        </a:rPr>
                        <a:t>899</a:t>
                      </a:r>
                      <a:r>
                        <a:rPr lang="vi-VN" sz="2000" b="0" i="1" kern="1200">
                          <a:solidFill>
                            <a:schemeClr val="tx1"/>
                          </a:solidFill>
                          <a:effectLst/>
                          <a:latin typeface="Arial" panose="020B0604020202020204" pitchFamily="34" charset="0"/>
                          <a:ea typeface="+mn-ea"/>
                          <a:cs typeface="Arial" panose="020B0604020202020204" pitchFamily="34" charset="0"/>
                        </a:rPr>
                        <a:t> </a:t>
                      </a:r>
                      <a:r>
                        <a:rPr lang="vi-VN" sz="2000" b="0" i="1" kern="1200" dirty="0">
                          <a:solidFill>
                            <a:schemeClr val="tx1"/>
                          </a:solidFill>
                          <a:effectLst/>
                          <a:latin typeface="Arial" panose="020B0604020202020204" pitchFamily="34" charset="0"/>
                          <a:ea typeface="+mn-ea"/>
                          <a:cs typeface="Arial" panose="020B0604020202020204" pitchFamily="34" charset="0"/>
                        </a:rPr>
                        <a:t>ha, vụ Hè </a:t>
                      </a:r>
                      <a:r>
                        <a:rPr lang="vi-VN" sz="2000" b="0" i="1" kern="1200">
                          <a:solidFill>
                            <a:schemeClr val="tx1"/>
                          </a:solidFill>
                          <a:effectLst/>
                          <a:latin typeface="Arial" panose="020B0604020202020204" pitchFamily="34" charset="0"/>
                          <a:ea typeface="+mn-ea"/>
                          <a:cs typeface="Arial" panose="020B0604020202020204" pitchFamily="34" charset="0"/>
                        </a:rPr>
                        <a:t>Thu 3.</a:t>
                      </a:r>
                      <a:r>
                        <a:rPr lang="en-US" sz="2000" b="0" i="1" kern="1200">
                          <a:solidFill>
                            <a:schemeClr val="tx1"/>
                          </a:solidFill>
                          <a:effectLst/>
                          <a:latin typeface="Arial" panose="020B0604020202020204" pitchFamily="34" charset="0"/>
                          <a:ea typeface="+mn-ea"/>
                          <a:cs typeface="Arial" panose="020B0604020202020204" pitchFamily="34" charset="0"/>
                        </a:rPr>
                        <a:t>575</a:t>
                      </a:r>
                      <a:r>
                        <a:rPr lang="vi-VN" sz="2000" b="0" i="1" kern="1200">
                          <a:solidFill>
                            <a:schemeClr val="tx1"/>
                          </a:solidFill>
                          <a:effectLst/>
                          <a:latin typeface="Arial" panose="020B0604020202020204" pitchFamily="34" charset="0"/>
                          <a:ea typeface="+mn-ea"/>
                          <a:cs typeface="Arial" panose="020B0604020202020204" pitchFamily="34" charset="0"/>
                        </a:rPr>
                        <a:t> ha</a:t>
                      </a:r>
                      <a:r>
                        <a:rPr lang="en-US" sz="2000" b="0" i="1" kern="1200">
                          <a:solidFill>
                            <a:schemeClr val="tx1"/>
                          </a:solidFill>
                          <a:effectLst/>
                          <a:latin typeface="Arial" panose="020B0604020202020204" pitchFamily="34" charset="0"/>
                          <a:ea typeface="+mn-ea"/>
                          <a:cs typeface="Arial" panose="020B0604020202020204" pitchFamily="34" charset="0"/>
                        </a:rPr>
                        <a:t>, vụ Mùa 772 ha</a:t>
                      </a:r>
                      <a:r>
                        <a:rPr lang="vi-VN" sz="2000" b="0" i="1" kern="1200">
                          <a:solidFill>
                            <a:schemeClr val="tx1"/>
                          </a:solidFill>
                          <a:effectLst/>
                          <a:latin typeface="Arial" panose="020B0604020202020204" pitchFamily="34" charset="0"/>
                          <a:ea typeface="+mn-ea"/>
                          <a:cs typeface="Arial" panose="020B0604020202020204" pitchFamily="34" charset="0"/>
                        </a:rPr>
                        <a:t>)</a:t>
                      </a:r>
                      <a:r>
                        <a:rPr lang="vi-VN" sz="2000" b="0" kern="1200">
                          <a:solidFill>
                            <a:schemeClr val="tx1"/>
                          </a:solidFill>
                          <a:effectLst/>
                          <a:latin typeface="Arial" panose="020B0604020202020204" pitchFamily="34" charset="0"/>
                          <a:ea typeface="+mn-ea"/>
                          <a:cs typeface="Arial" panose="020B0604020202020204" pitchFamily="34" charset="0"/>
                        </a:rPr>
                        <a:t>,</a:t>
                      </a:r>
                      <a:r>
                        <a:rPr lang="en-US" sz="2000" b="0" kern="1200">
                          <a:solidFill>
                            <a:schemeClr val="tx1"/>
                          </a:solidFill>
                          <a:effectLst/>
                          <a:latin typeface="Arial" panose="020B0604020202020204" pitchFamily="34" charset="0"/>
                          <a:ea typeface="+mn-ea"/>
                          <a:cs typeface="Arial" panose="020B0604020202020204" pitchFamily="34" charset="0"/>
                        </a:rPr>
                        <a:t> tăng 6,2% so với cùng kỳ (</a:t>
                      </a:r>
                      <a:r>
                        <a:rPr lang="en-US" sz="2000" b="0" i="1" kern="1200">
                          <a:solidFill>
                            <a:schemeClr val="tx1"/>
                          </a:solidFill>
                          <a:effectLst/>
                          <a:latin typeface="Arial" panose="020B0604020202020204" pitchFamily="34" charset="0"/>
                          <a:ea typeface="+mn-ea"/>
                          <a:cs typeface="Arial" panose="020B0604020202020204" pitchFamily="34" charset="0"/>
                        </a:rPr>
                        <a:t>tăng 420 ha</a:t>
                      </a:r>
                      <a:r>
                        <a:rPr lang="en-US" sz="2000" b="0" kern="1200">
                          <a:solidFill>
                            <a:schemeClr val="tx1"/>
                          </a:solidFill>
                          <a:effectLst/>
                          <a:latin typeface="Arial" panose="020B0604020202020204" pitchFamily="34" charset="0"/>
                          <a:ea typeface="+mn-ea"/>
                          <a:cs typeface="Arial" panose="020B0604020202020204" pitchFamily="34" charset="0"/>
                        </a:rPr>
                        <a:t>) và </a:t>
                      </a:r>
                      <a:r>
                        <a:rPr lang="vi-VN" sz="2000" b="0" kern="1200">
                          <a:solidFill>
                            <a:schemeClr val="tx1"/>
                          </a:solidFill>
                          <a:effectLst/>
                          <a:latin typeface="Arial" panose="020B0604020202020204" pitchFamily="34" charset="0"/>
                          <a:ea typeface="+mn-ea"/>
                          <a:cs typeface="Arial" panose="020B0604020202020204" pitchFamily="34" charset="0"/>
                        </a:rPr>
                        <a:t>đạt </a:t>
                      </a:r>
                      <a:r>
                        <a:rPr lang="en-US" sz="2000" b="0" kern="1200">
                          <a:solidFill>
                            <a:schemeClr val="tx1"/>
                          </a:solidFill>
                          <a:effectLst/>
                          <a:latin typeface="Arial" panose="020B0604020202020204" pitchFamily="34" charset="0"/>
                          <a:ea typeface="+mn-ea"/>
                          <a:cs typeface="Arial" panose="020B0604020202020204" pitchFamily="34" charset="0"/>
                        </a:rPr>
                        <a:t>105,3</a:t>
                      </a:r>
                      <a:r>
                        <a:rPr lang="vi-VN" sz="2000" b="0" kern="1200">
                          <a:solidFill>
                            <a:schemeClr val="tx1"/>
                          </a:solidFill>
                          <a:effectLst/>
                          <a:latin typeface="Arial" panose="020B0604020202020204" pitchFamily="34" charset="0"/>
                          <a:ea typeface="+mn-ea"/>
                          <a:cs typeface="Arial" panose="020B0604020202020204" pitchFamily="34" charset="0"/>
                        </a:rPr>
                        <a:t>% so với kế hoạch </a:t>
                      </a:r>
                      <a:r>
                        <a:rPr lang="en-US" sz="2000" b="0" kern="1200">
                          <a:solidFill>
                            <a:schemeClr val="tx1"/>
                          </a:solidFill>
                          <a:effectLst/>
                          <a:latin typeface="Arial" panose="020B0604020202020204" pitchFamily="34" charset="0"/>
                          <a:ea typeface="+mn-ea"/>
                          <a:cs typeface="Arial" panose="020B0604020202020204" pitchFamily="34" charset="0"/>
                        </a:rPr>
                        <a:t>cả </a:t>
                      </a:r>
                      <a:r>
                        <a:rPr lang="vi-VN" sz="2000" b="0" kern="1200">
                          <a:solidFill>
                            <a:schemeClr val="tx1"/>
                          </a:solidFill>
                          <a:effectLst/>
                          <a:latin typeface="Arial" panose="020B0604020202020204" pitchFamily="34" charset="0"/>
                          <a:ea typeface="+mn-ea"/>
                          <a:cs typeface="Arial" panose="020B0604020202020204" pitchFamily="34" charset="0"/>
                        </a:rPr>
                        <a:t>năm</a:t>
                      </a:r>
                      <a:r>
                        <a:rPr lang="en-US" sz="2000" b="0" kern="1200">
                          <a:solidFill>
                            <a:schemeClr val="tx1"/>
                          </a:solidFill>
                          <a:effectLst/>
                          <a:latin typeface="Arial" panose="020B0604020202020204" pitchFamily="34" charset="0"/>
                          <a:ea typeface="+mn-ea"/>
                          <a:cs typeface="Arial" panose="020B0604020202020204" pitchFamily="34" charset="0"/>
                        </a:rPr>
                        <a:t> 2024</a:t>
                      </a:r>
                      <a:r>
                        <a:rPr lang="vi-VN" sz="2000" b="0" kern="1200">
                          <a:solidFill>
                            <a:schemeClr val="tx1"/>
                          </a:solidFill>
                          <a:effectLst/>
                          <a:latin typeface="Arial" panose="020B0604020202020204" pitchFamily="34" charset="0"/>
                          <a:ea typeface="+mn-ea"/>
                          <a:cs typeface="Arial" panose="020B0604020202020204" pitchFamily="34" charset="0"/>
                        </a:rPr>
                        <a:t>,</a:t>
                      </a:r>
                      <a:r>
                        <a:rPr lang="en-US" sz="2000" b="0" kern="1200">
                          <a:solidFill>
                            <a:schemeClr val="tx1"/>
                          </a:solidFill>
                          <a:effectLst/>
                          <a:latin typeface="Arial" panose="020B0604020202020204" pitchFamily="34" charset="0"/>
                          <a:ea typeface="+mn-ea"/>
                          <a:cs typeface="Arial" panose="020B0604020202020204" pitchFamily="34" charset="0"/>
                        </a:rPr>
                        <a:t> </a:t>
                      </a:r>
                      <a:r>
                        <a:rPr lang="vi-VN" sz="2000" b="0" kern="1200">
                          <a:solidFill>
                            <a:schemeClr val="tx1"/>
                          </a:solidFill>
                          <a:effectLst/>
                          <a:latin typeface="Arial" panose="020B0604020202020204" pitchFamily="34" charset="0"/>
                          <a:ea typeface="+mn-ea"/>
                          <a:cs typeface="Arial" panose="020B0604020202020204" pitchFamily="34" charset="0"/>
                        </a:rPr>
                        <a:t>trong </a:t>
                      </a:r>
                      <a:r>
                        <a:rPr lang="vi-VN" sz="2000" b="0" kern="1200" dirty="0">
                          <a:solidFill>
                            <a:schemeClr val="tx1"/>
                          </a:solidFill>
                          <a:effectLst/>
                          <a:latin typeface="Arial" panose="020B0604020202020204" pitchFamily="34" charset="0"/>
                          <a:ea typeface="+mn-ea"/>
                          <a:cs typeface="Arial" panose="020B0604020202020204" pitchFamily="34" charset="0"/>
                        </a:rPr>
                        <a:t>đó</a:t>
                      </a:r>
                      <a:r>
                        <a:rPr lang="vi-VN" sz="2000" b="0" kern="1200">
                          <a:solidFill>
                            <a:schemeClr val="tx1"/>
                          </a:solidFill>
                          <a:effectLst/>
                          <a:latin typeface="Arial" panose="020B0604020202020204" pitchFamily="34" charset="0"/>
                          <a:ea typeface="+mn-ea"/>
                          <a:cs typeface="Arial" panose="020B0604020202020204" pitchFamily="34" charset="0"/>
                        </a:rPr>
                        <a:t>: </a:t>
                      </a:r>
                      <a:endParaRPr lang="en-US" sz="20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Chuyển đổi trên đất lúa 4.987 ha, chuyển đổi sang các cây trồng như cây ngô 739 ha, cây lạc 1.702 ha, rau màu 1.510 ha</a:t>
                      </a:r>
                      <a:r>
                        <a:rPr lang="en-US" sz="2000" b="0" kern="1200">
                          <a:solidFill>
                            <a:schemeClr val="tx1"/>
                          </a:solidFill>
                          <a:effectLst/>
                          <a:latin typeface="Arial" panose="020B0604020202020204" pitchFamily="34" charset="0"/>
                          <a:ea typeface="+mn-ea"/>
                          <a:cs typeface="Arial" panose="020B0604020202020204" pitchFamily="34" charset="0"/>
                        </a:rPr>
                        <a:t>…</a:t>
                      </a:r>
                      <a:endParaRPr lang="vi-VN" sz="20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Chuyển đổi trên đất trồng mía 72 ha, cây trồng chuyển đổi là cây ngô 17 ha, cây lạc 25 ha, cây mè 20 ha</a:t>
                      </a:r>
                      <a:r>
                        <a:rPr lang="en-US" sz="2000" b="0" kern="1200">
                          <a:solidFill>
                            <a:schemeClr val="tx1"/>
                          </a:solidFill>
                          <a:effectLst/>
                          <a:latin typeface="Arial" panose="020B0604020202020204" pitchFamily="34" charset="0"/>
                          <a:ea typeface="+mn-ea"/>
                          <a:cs typeface="Arial" panose="020B0604020202020204" pitchFamily="34" charset="0"/>
                        </a:rPr>
                        <a:t>…</a:t>
                      </a:r>
                      <a:endParaRPr lang="vi-VN" sz="20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Chuyển đổi trên đất trồng sắn 2.186 ha; chuyển đổi sang các cây trồng như: cây ngô 124 ha, cây lạc 1.589 ha, mè 315 ha, rau màu 134 ha</a:t>
                      </a:r>
                      <a:r>
                        <a:rPr lang="en-US" sz="2000" b="0" kern="1200">
                          <a:solidFill>
                            <a:schemeClr val="tx1"/>
                          </a:solidFill>
                          <a:effectLst/>
                          <a:latin typeface="Arial" panose="020B0604020202020204" pitchFamily="34" charset="0"/>
                          <a:ea typeface="+mn-ea"/>
                          <a:cs typeface="Arial" panose="020B0604020202020204" pitchFamily="34" charset="0"/>
                        </a:rPr>
                        <a:t>…</a:t>
                      </a:r>
                      <a:endParaRPr lang="vi-VN" sz="2000" b="0" kern="120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85051583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676019" y="264074"/>
            <a:ext cx="2912016"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1.1.2. </a:t>
            </a:r>
            <a:r>
              <a:rPr lang="en-US" sz="2800" b="1" spc="-20" err="1">
                <a:solidFill>
                  <a:srgbClr val="100717"/>
                </a:solidFill>
                <a:latin typeface="Arial" panose="020B0604020202020204" pitchFamily="34" charset="0"/>
                <a:cs typeface="Arial" panose="020B0604020202020204" pitchFamily="34" charset="0"/>
              </a:rPr>
              <a:t>Chăn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nuôi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3151590231"/>
              </p:ext>
            </p:extLst>
          </p:nvPr>
        </p:nvGraphicFramePr>
        <p:xfrm>
          <a:off x="79852" y="1003718"/>
          <a:ext cx="7016365" cy="4689446"/>
        </p:xfrm>
        <a:graphic>
          <a:graphicData uri="http://schemas.openxmlformats.org/drawingml/2006/table">
            <a:tbl>
              <a:tblPr firstRow="1" bandRow="1"/>
              <a:tblGrid>
                <a:gridCol w="7016365">
                  <a:extLst>
                    <a:ext uri="{9D8B030D-6E8A-4147-A177-3AD203B41FA5}">
                      <a16:colId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kern="1200">
                          <a:solidFill>
                            <a:schemeClr val="dk1"/>
                          </a:solidFill>
                          <a:effectLst/>
                          <a:latin typeface="Arial" panose="020B0604020202020204" pitchFamily="34" charset="0"/>
                          <a:ea typeface="+mn-ea"/>
                          <a:cs typeface="Arial" panose="020B0604020202020204" pitchFamily="34" charset="0"/>
                        </a:rPr>
                        <a:t> </a:t>
                      </a:r>
                      <a:r>
                        <a:rPr lang="vi-VN" sz="2000" b="0" kern="1200">
                          <a:solidFill>
                            <a:schemeClr val="dk1"/>
                          </a:solidFill>
                          <a:effectLst/>
                          <a:latin typeface="Arial" panose="020B0604020202020204" pitchFamily="34" charset="0"/>
                          <a:ea typeface="+mn-ea"/>
                          <a:cs typeface="Arial" panose="020B0604020202020204" pitchFamily="34" charset="0"/>
                        </a:rPr>
                        <a:t>T</a:t>
                      </a:r>
                      <a:r>
                        <a:rPr lang="nl-NL" sz="2000" b="0" kern="1200">
                          <a:solidFill>
                            <a:schemeClr val="dk1"/>
                          </a:solidFill>
                          <a:effectLst/>
                          <a:latin typeface="Arial" panose="020B0604020202020204" pitchFamily="34" charset="0"/>
                          <a:ea typeface="+mn-ea"/>
                          <a:cs typeface="Arial" panose="020B0604020202020204" pitchFamily="34" charset="0"/>
                        </a:rPr>
                        <a:t>ình hình chăn nuôi trên địa bàn tỉnh phát triển ổn định</a:t>
                      </a:r>
                      <a:r>
                        <a:rPr lang="vi-VN" sz="2000" b="0" kern="1200">
                          <a:solidFill>
                            <a:schemeClr val="dk1"/>
                          </a:solidFill>
                          <a:effectLst/>
                          <a:latin typeface="Arial" panose="020B0604020202020204" pitchFamily="34" charset="0"/>
                          <a:ea typeface="+mn-ea"/>
                          <a:cs typeface="Arial" panose="020B0604020202020204" pitchFamily="34" charset="0"/>
                        </a:rPr>
                        <a:t>.</a:t>
                      </a:r>
                      <a:endParaRPr lang="nl-NL" sz="20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 </a:t>
                      </a:r>
                      <a:r>
                        <a:rPr lang="en-US" sz="2000" b="0" kern="1200">
                          <a:solidFill>
                            <a:schemeClr val="tx1"/>
                          </a:solidFill>
                          <a:effectLst/>
                          <a:latin typeface="Arial" panose="020B0604020202020204" pitchFamily="34" charset="0"/>
                          <a:ea typeface="+mn-ea"/>
                          <a:cs typeface="Arial" panose="020B0604020202020204" pitchFamily="34" charset="0"/>
                        </a:rPr>
                        <a:t>Tính đến ngày 31/10/2024, đ</a:t>
                      </a:r>
                      <a:r>
                        <a:rPr lang="vi-VN" sz="2000" b="0" kern="1200">
                          <a:solidFill>
                            <a:schemeClr val="tx1"/>
                          </a:solidFill>
                          <a:effectLst/>
                          <a:latin typeface="Arial" panose="020B0604020202020204" pitchFamily="34" charset="0"/>
                          <a:ea typeface="+mn-ea"/>
                          <a:cs typeface="Arial" panose="020B0604020202020204" pitchFamily="34" charset="0"/>
                        </a:rPr>
                        <a:t>àn bò </a:t>
                      </a:r>
                      <a:r>
                        <a:rPr lang="en-US" sz="2000" b="0" kern="1200">
                          <a:solidFill>
                            <a:schemeClr val="tx1"/>
                          </a:solidFill>
                          <a:effectLst/>
                          <a:latin typeface="Arial" panose="020B0604020202020204" pitchFamily="34" charset="0"/>
                          <a:ea typeface="+mn-ea"/>
                          <a:cs typeface="Arial" panose="020B0604020202020204" pitchFamily="34" charset="0"/>
                        </a:rPr>
                        <a:t>của tỉnh tăng </a:t>
                      </a:r>
                      <a:r>
                        <a:rPr lang="vi-VN" sz="2000" b="0" kern="1200">
                          <a:solidFill>
                            <a:schemeClr val="tx1"/>
                          </a:solidFill>
                          <a:effectLst/>
                          <a:latin typeface="Arial" panose="020B0604020202020204" pitchFamily="34" charset="0"/>
                          <a:ea typeface="+mn-ea"/>
                          <a:cs typeface="Arial" panose="020B0604020202020204" pitchFamily="34" charset="0"/>
                        </a:rPr>
                        <a:t>1,5%</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r>
                        <a:rPr lang="vi-VN" sz="2000" b="0" kern="1200">
                          <a:solidFill>
                            <a:schemeClr val="tx1"/>
                          </a:solidFill>
                          <a:effectLst/>
                          <a:latin typeface="Arial" panose="020B0604020202020204" pitchFamily="34" charset="0"/>
                          <a:ea typeface="+mn-ea"/>
                          <a:cs typeface="Arial" panose="020B0604020202020204" pitchFamily="34" charset="0"/>
                        </a:rPr>
                        <a:t>; đàn lợn tăng 2,4%</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r>
                        <a:rPr lang="vi-VN" sz="2000" b="0" kern="1200">
                          <a:solidFill>
                            <a:schemeClr val="tx1"/>
                          </a:solidFill>
                          <a:effectLst/>
                          <a:latin typeface="Arial" panose="020B0604020202020204" pitchFamily="34" charset="0"/>
                          <a:ea typeface="+mn-ea"/>
                          <a:cs typeface="Arial" panose="020B0604020202020204" pitchFamily="34" charset="0"/>
                        </a:rPr>
                        <a:t>; đàn gia cầm </a:t>
                      </a:r>
                      <a:r>
                        <a:rPr lang="en-US" sz="2000" b="0" kern="1200">
                          <a:solidFill>
                            <a:schemeClr val="tx1"/>
                          </a:solidFill>
                          <a:effectLst/>
                          <a:latin typeface="Arial" panose="020B0604020202020204" pitchFamily="34" charset="0"/>
                          <a:ea typeface="+mn-ea"/>
                          <a:cs typeface="Arial" panose="020B0604020202020204" pitchFamily="34" charset="0"/>
                        </a:rPr>
                        <a:t>tăng 1,</a:t>
                      </a:r>
                      <a:r>
                        <a:rPr lang="vi-VN" sz="2000" b="0" kern="1200">
                          <a:solidFill>
                            <a:schemeClr val="tx1"/>
                          </a:solidFill>
                          <a:effectLst/>
                          <a:latin typeface="Arial" panose="020B0604020202020204" pitchFamily="34" charset="0"/>
                          <a:ea typeface="+mn-ea"/>
                          <a:cs typeface="Arial" panose="020B0604020202020204" pitchFamily="34" charset="0"/>
                        </a:rPr>
                        <a:t>8%</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endParaRPr lang="vi-VN" sz="20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Mười tháng năm 2024, sản lượng thịt bò hơi xuất chuồng ước đạt 31.688 tấn, tăng 1,5%; sản lượng thịt lợn hơi xuất chuồng ước đạt 119.454 tấn, tăng 5,6%; sản lượng thịt gia cầm hơi xuất chuồng ước đạt 24.159 tấn, tăng 3,9%</a:t>
                      </a:r>
                      <a:r>
                        <a:rPr lang="en-US" sz="2000" b="0" kern="1200">
                          <a:solidFill>
                            <a:schemeClr val="tx1"/>
                          </a:solidFill>
                          <a:effectLst/>
                          <a:latin typeface="Arial" panose="020B0604020202020204" pitchFamily="34" charset="0"/>
                          <a:ea typeface="+mn-ea"/>
                          <a:cs typeface="Arial" panose="020B0604020202020204" pitchFamily="34" charset="0"/>
                        </a:rPr>
                        <a:t>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a:t>
                      </a:r>
                      <a:r>
                        <a:rPr lang="es-ES" sz="2000" b="0" kern="1200">
                          <a:solidFill>
                            <a:schemeClr val="dk1"/>
                          </a:solidFill>
                          <a:effectLst/>
                          <a:latin typeface="Arial" panose="020B0604020202020204" pitchFamily="34" charset="0"/>
                          <a:ea typeface="+mn-ea"/>
                          <a:cs typeface="Arial" panose="020B0604020202020204" pitchFamily="34" charset="0"/>
                        </a:rPr>
                        <a:t>Tình hình dịch bệnh gia súc, gia cầm có xảy ra nhưng chỉ mang tính cục bộ, cơ bản được kiểm soát và xử lý kịp thời</a:t>
                      </a:r>
                      <a:endParaRPr lang="vi-VN" sz="20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4" name="Table 3">
            <a:extLst>
              <a:ext uri="{FF2B5EF4-FFF2-40B4-BE49-F238E27FC236}">
                <a16:creationId xmlns:a16="http://schemas.microsoft.com/office/drawing/2014/main" id="{B54762F8-D59B-F506-13D2-5AC476C60556}"/>
              </a:ext>
            </a:extLst>
          </p:cNvPr>
          <p:cNvGraphicFramePr>
            <a:graphicFrameLocks noGrp="1"/>
          </p:cNvGraphicFramePr>
          <p:nvPr>
            <p:extLst>
              <p:ext uri="{D42A27DB-BD31-4B8C-83A1-F6EECF244321}">
                <p14:modId xmlns:p14="http://schemas.microsoft.com/office/powerpoint/2010/main" val="3226676557"/>
              </p:ext>
            </p:extLst>
          </p:nvPr>
        </p:nvGraphicFramePr>
        <p:xfrm>
          <a:off x="7315923" y="3866675"/>
          <a:ext cx="4252267" cy="640080"/>
        </p:xfrm>
        <a:graphic>
          <a:graphicData uri="http://schemas.openxmlformats.org/drawingml/2006/table">
            <a:tbl>
              <a:tblPr firstRow="1" bandRow="1"/>
              <a:tblGrid>
                <a:gridCol w="4252267">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800" b="1" kern="1200">
                          <a:solidFill>
                            <a:schemeClr val="dk1"/>
                          </a:solidFill>
                          <a:effectLst/>
                          <a:latin typeface="Arial" panose="020B0604020202020204" pitchFamily="34" charset="0"/>
                          <a:ea typeface="+mn-ea"/>
                          <a:cs typeface="Arial" panose="020B0604020202020204" pitchFamily="34" charset="0"/>
                        </a:rPr>
                        <a:t> </a:t>
                      </a:r>
                      <a:r>
                        <a:rPr lang="vi-VN" sz="1800" b="1" kern="1200">
                          <a:solidFill>
                            <a:schemeClr val="dk1"/>
                          </a:solidFill>
                          <a:effectLst/>
                          <a:latin typeface="Arial" panose="020B0604020202020204" pitchFamily="34" charset="0"/>
                          <a:ea typeface="+mn-ea"/>
                          <a:cs typeface="Arial" panose="020B0604020202020204" pitchFamily="34" charset="0"/>
                        </a:rPr>
                        <a:t>Số lượng đầu con gia súc, gia cầm</a:t>
                      </a:r>
                    </a:p>
                    <a:p>
                      <a:pPr marL="0" marR="0" lvl="0" indent="0" algn="ctr"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vi-VN" sz="1800" b="1" kern="1200">
                          <a:solidFill>
                            <a:schemeClr val="dk1"/>
                          </a:solidFill>
                          <a:effectLst/>
                          <a:latin typeface="Arial" panose="020B0604020202020204" pitchFamily="34" charset="0"/>
                          <a:ea typeface="+mn-ea"/>
                          <a:cs typeface="Arial" panose="020B0604020202020204" pitchFamily="34" charset="0"/>
                        </a:rPr>
                        <a:t>10 tháng đầu năm 2024</a:t>
                      </a:r>
                      <a:endParaRPr lang="en-US" sz="1800" b="1"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5" name="Picture 4">
            <a:extLst>
              <a:ext uri="{FF2B5EF4-FFF2-40B4-BE49-F238E27FC236}">
                <a16:creationId xmlns:a16="http://schemas.microsoft.com/office/drawing/2014/main" id="{53A4EDB3-78C6-A01E-0C06-218B6C12A513}"/>
              </a:ext>
            </a:extLst>
          </p:cNvPr>
          <p:cNvPicPr>
            <a:picLocks noChangeAspect="1"/>
          </p:cNvPicPr>
          <p:nvPr/>
        </p:nvPicPr>
        <p:blipFill>
          <a:blip r:embed="rId2"/>
          <a:stretch>
            <a:fillRect/>
          </a:stretch>
        </p:blipFill>
        <p:spPr>
          <a:xfrm>
            <a:off x="7122846" y="1292059"/>
            <a:ext cx="4989302" cy="2427534"/>
          </a:xfrm>
          <a:prstGeom prst="rect">
            <a:avLst/>
          </a:prstGeom>
        </p:spPr>
      </p:pic>
    </p:spTree>
    <p:extLst>
      <p:ext uri="{BB962C8B-B14F-4D97-AF65-F5344CB8AC3E}">
        <p14:creationId xmlns:p14="http://schemas.microsoft.com/office/powerpoint/2010/main" val="6675386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14978</TotalTime>
  <Words>14355</Words>
  <Application>Microsoft Office PowerPoint</Application>
  <PresentationFormat>Widescreen</PresentationFormat>
  <Paragraphs>1533</Paragraphs>
  <Slides>40</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THÁNG 10 VÀ NHIỆM VỤ TRỌNG THÁNG 11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1834</cp:revision>
  <cp:lastPrinted>2024-04-01T23:56:16Z</cp:lastPrinted>
  <dcterms:created xsi:type="dcterms:W3CDTF">2021-10-19T01:28:52Z</dcterms:created>
  <dcterms:modified xsi:type="dcterms:W3CDTF">2024-11-06T02:46:17Z</dcterms:modified>
</cp:coreProperties>
</file>