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147474108" r:id="rId2"/>
    <p:sldId id="2147474109" r:id="rId3"/>
    <p:sldId id="2147473838" r:id="rId4"/>
    <p:sldId id="2147473839" r:id="rId5"/>
    <p:sldId id="2147473856" r:id="rId6"/>
    <p:sldId id="2147476365" r:id="rId7"/>
    <p:sldId id="2147476367" r:id="rId8"/>
    <p:sldId id="2147473909" r:id="rId9"/>
    <p:sldId id="2147473664" r:id="rId10"/>
    <p:sldId id="2147473737" r:id="rId11"/>
    <p:sldId id="2147476324" r:id="rId12"/>
    <p:sldId id="2147476308" r:id="rId13"/>
    <p:sldId id="2147473681" r:id="rId14"/>
    <p:sldId id="2147476283" r:id="rId15"/>
    <p:sldId id="2147473797" r:id="rId16"/>
    <p:sldId id="2147476333" r:id="rId17"/>
    <p:sldId id="2147476353" r:id="rId18"/>
    <p:sldId id="2147476355" r:id="rId19"/>
    <p:sldId id="2147476385" r:id="rId20"/>
    <p:sldId id="2147476326" r:id="rId21"/>
    <p:sldId id="2147476279" r:id="rId22"/>
    <p:sldId id="2147476330" r:id="rId23"/>
    <p:sldId id="2147476331" r:id="rId24"/>
    <p:sldId id="2147476332" r:id="rId25"/>
    <p:sldId id="2147476337" r:id="rId26"/>
    <p:sldId id="2147476338" r:id="rId27"/>
    <p:sldId id="2147474111" r:id="rId28"/>
    <p:sldId id="2147476339" r:id="rId29"/>
    <p:sldId id="2147476392" r:id="rId30"/>
    <p:sldId id="2147476340" r:id="rId31"/>
    <p:sldId id="2147476341" r:id="rId32"/>
    <p:sldId id="2147476342" r:id="rId33"/>
    <p:sldId id="2147476343" r:id="rId34"/>
    <p:sldId id="2147476344" r:id="rId35"/>
    <p:sldId id="2147476345" r:id="rId36"/>
    <p:sldId id="2147476346" r:id="rId37"/>
    <p:sldId id="2147476347" r:id="rId38"/>
    <p:sldId id="2147473466" r:id="rId3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100717"/>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62799" autoAdjust="0"/>
  </p:normalViewPr>
  <p:slideViewPr>
    <p:cSldViewPr snapToGrid="0">
      <p:cViewPr varScale="1">
        <p:scale>
          <a:sx n="112" d="100"/>
          <a:sy n="112" d="100"/>
        </p:scale>
        <p:origin x="696" y="96"/>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B5030BD6-19DF-48DC-B1B8-5559FEC27DAE}"/>
    <pc:docChg chg="undo custSel addSld delSld modSld">
      <pc:chgData name="Tường SKHĐT" userId="ab9568c39a88b08a" providerId="LiveId" clId="{B5030BD6-19DF-48DC-B1B8-5559FEC27DAE}" dt="2024-09-08T07:43:07.990" v="219" actId="403"/>
      <pc:docMkLst>
        <pc:docMk/>
      </pc:docMkLst>
      <pc:sldChg chg="modSp mod">
        <pc:chgData name="Tường SKHĐT" userId="ab9568c39a88b08a" providerId="LiveId" clId="{B5030BD6-19DF-48DC-B1B8-5559FEC27DAE}" dt="2024-09-08T07:35:21.532" v="151" actId="114"/>
        <pc:sldMkLst>
          <pc:docMk/>
          <pc:sldMk cId="3744426745" sldId="2147473737"/>
        </pc:sldMkLst>
        <pc:graphicFrameChg chg="mod modGraphic">
          <ac:chgData name="Tường SKHĐT" userId="ab9568c39a88b08a" providerId="LiveId" clId="{B5030BD6-19DF-48DC-B1B8-5559FEC27DAE}" dt="2024-09-08T07:35:21.532" v="151" actId="114"/>
          <ac:graphicFrameMkLst>
            <pc:docMk/>
            <pc:sldMk cId="3744426745" sldId="2147473737"/>
            <ac:graphicFrameMk id="3" creationId="{1243D2EC-FD70-31EF-486E-0289B57D5A19}"/>
          </ac:graphicFrameMkLst>
        </pc:graphicFrameChg>
      </pc:sldChg>
      <pc:sldChg chg="modSp mod">
        <pc:chgData name="Tường SKHĐT" userId="ab9568c39a88b08a" providerId="LiveId" clId="{B5030BD6-19DF-48DC-B1B8-5559FEC27DAE}" dt="2024-09-08T07:34:03.173" v="139" actId="404"/>
        <pc:sldMkLst>
          <pc:docMk/>
          <pc:sldMk cId="1957643202" sldId="2147473838"/>
        </pc:sldMkLst>
        <pc:graphicFrameChg chg="mod modGraphic">
          <ac:chgData name="Tường SKHĐT" userId="ab9568c39a88b08a" providerId="LiveId" clId="{B5030BD6-19DF-48DC-B1B8-5559FEC27DAE}" dt="2024-09-08T07:34:03.173" v="139" actId="404"/>
          <ac:graphicFrameMkLst>
            <pc:docMk/>
            <pc:sldMk cId="1957643202" sldId="2147473838"/>
            <ac:graphicFrameMk id="3" creationId="{C8F75541-AA15-45DB-9CE9-2D96ABDF4AD0}"/>
          </ac:graphicFrameMkLst>
        </pc:graphicFrameChg>
      </pc:sldChg>
      <pc:sldChg chg="modSp add mod">
        <pc:chgData name="Tường SKHĐT" userId="ab9568c39a88b08a" providerId="LiveId" clId="{B5030BD6-19DF-48DC-B1B8-5559FEC27DAE}" dt="2024-09-08T07:43:07.990" v="219" actId="403"/>
        <pc:sldMkLst>
          <pc:docMk/>
          <pc:sldMk cId="3852474045" sldId="2147476326"/>
        </pc:sldMkLst>
        <pc:spChg chg="mod">
          <ac:chgData name="Tường SKHĐT" userId="ab9568c39a88b08a" providerId="LiveId" clId="{B5030BD6-19DF-48DC-B1B8-5559FEC27DAE}" dt="2024-09-08T07:40:16.720" v="203" actId="20577"/>
          <ac:spMkLst>
            <pc:docMk/>
            <pc:sldMk cId="3852474045" sldId="2147476326"/>
            <ac:spMk id="7" creationId="{3D04B034-52E2-772C-5CBC-659F4E57483C}"/>
          </ac:spMkLst>
        </pc:spChg>
        <pc:graphicFrameChg chg="mod modGraphic">
          <ac:chgData name="Tường SKHĐT" userId="ab9568c39a88b08a" providerId="LiveId" clId="{B5030BD6-19DF-48DC-B1B8-5559FEC27DAE}" dt="2024-09-08T07:43:07.990" v="219" actId="403"/>
          <ac:graphicFrameMkLst>
            <pc:docMk/>
            <pc:sldMk cId="3852474045" sldId="2147476326"/>
            <ac:graphicFrameMk id="2" creationId="{74B1E4D7-B7B7-4B5E-0FF4-D10404E8E288}"/>
          </ac:graphicFrameMkLst>
        </pc:graphicFrameChg>
      </pc:sldChg>
      <pc:sldChg chg="modSp mod">
        <pc:chgData name="Tường SKHĐT" userId="ab9568c39a88b08a" providerId="LiveId" clId="{B5030BD6-19DF-48DC-B1B8-5559FEC27DAE}" dt="2024-09-08T07:27:14.814" v="93" actId="20577"/>
        <pc:sldMkLst>
          <pc:docMk/>
          <pc:sldMk cId="3612593938" sldId="2147476353"/>
        </pc:sldMkLst>
        <pc:spChg chg="mod">
          <ac:chgData name="Tường SKHĐT" userId="ab9568c39a88b08a" providerId="LiveId" clId="{B5030BD6-19DF-48DC-B1B8-5559FEC27DAE}" dt="2024-09-08T07:25:45.131" v="15" actId="20577"/>
          <ac:spMkLst>
            <pc:docMk/>
            <pc:sldMk cId="3612593938" sldId="2147476353"/>
            <ac:spMk id="3" creationId="{A0D5D58A-756E-802D-A09E-1BEA6D184E77}"/>
          </ac:spMkLst>
        </pc:spChg>
        <pc:spChg chg="mod">
          <ac:chgData name="Tường SKHĐT" userId="ab9568c39a88b08a" providerId="LiveId" clId="{B5030BD6-19DF-48DC-B1B8-5559FEC27DAE}" dt="2024-09-08T07:27:14.814" v="93" actId="20577"/>
          <ac:spMkLst>
            <pc:docMk/>
            <pc:sldMk cId="3612593938" sldId="2147476353"/>
            <ac:spMk id="6" creationId="{81B6DC98-C123-5771-E46D-17ED3EE03739}"/>
          </ac:spMkLst>
        </pc:spChg>
        <pc:spChg chg="mod">
          <ac:chgData name="Tường SKHĐT" userId="ab9568c39a88b08a" providerId="LiveId" clId="{B5030BD6-19DF-48DC-B1B8-5559FEC27DAE}" dt="2024-09-08T07:26:50.532" v="77" actId="20577"/>
          <ac:spMkLst>
            <pc:docMk/>
            <pc:sldMk cId="3612593938" sldId="2147476353"/>
            <ac:spMk id="16" creationId="{CD1FFBD1-4EFA-ED54-8F81-E3C9559069D4}"/>
          </ac:spMkLst>
        </pc:spChg>
        <pc:spChg chg="mod">
          <ac:chgData name="Tường SKHĐT" userId="ab9568c39a88b08a" providerId="LiveId" clId="{B5030BD6-19DF-48DC-B1B8-5559FEC27DAE}" dt="2024-09-08T07:25:51.314" v="23" actId="20577"/>
          <ac:spMkLst>
            <pc:docMk/>
            <pc:sldMk cId="3612593938" sldId="2147476353"/>
            <ac:spMk id="17" creationId="{227F0722-3FD1-20AC-1889-4BEC4E408B20}"/>
          </ac:spMkLst>
        </pc:spChg>
        <pc:spChg chg="mod">
          <ac:chgData name="Tường SKHĐT" userId="ab9568c39a88b08a" providerId="LiveId" clId="{B5030BD6-19DF-48DC-B1B8-5559FEC27DAE}" dt="2024-09-08T07:26:12.408" v="43" actId="20577"/>
          <ac:spMkLst>
            <pc:docMk/>
            <pc:sldMk cId="3612593938" sldId="2147476353"/>
            <ac:spMk id="18" creationId="{34F63EF8-BB71-3877-EDA9-5BA9EE3FB077}"/>
          </ac:spMkLst>
        </pc:spChg>
        <pc:spChg chg="mod">
          <ac:chgData name="Tường SKHĐT" userId="ab9568c39a88b08a" providerId="LiveId" clId="{B5030BD6-19DF-48DC-B1B8-5559FEC27DAE}" dt="2024-09-08T07:26:35.064" v="63" actId="20577"/>
          <ac:spMkLst>
            <pc:docMk/>
            <pc:sldMk cId="3612593938" sldId="2147476353"/>
            <ac:spMk id="19" creationId="{7E1B28B2-E2F7-8C5A-E350-C981F667F0AE}"/>
          </ac:spMkLst>
        </pc:spChg>
        <pc:spChg chg="mod">
          <ac:chgData name="Tường SKHĐT" userId="ab9568c39a88b08a" providerId="LiveId" clId="{B5030BD6-19DF-48DC-B1B8-5559FEC27DAE}" dt="2024-09-08T07:26:54.548" v="83" actId="20577"/>
          <ac:spMkLst>
            <pc:docMk/>
            <pc:sldMk cId="3612593938" sldId="2147476353"/>
            <ac:spMk id="20" creationId="{3E0C8D21-0D0F-9FC1-9373-B4FE0AFFD371}"/>
          </ac:spMkLst>
        </pc:spChg>
        <pc:spChg chg="mod">
          <ac:chgData name="Tường SKHĐT" userId="ab9568c39a88b08a" providerId="LiveId" clId="{B5030BD6-19DF-48DC-B1B8-5559FEC27DAE}" dt="2024-09-08T07:26:07.533" v="37" actId="20577"/>
          <ac:spMkLst>
            <pc:docMk/>
            <pc:sldMk cId="3612593938" sldId="2147476353"/>
            <ac:spMk id="720" creationId="{00000000-0000-0000-0000-000000000000}"/>
          </ac:spMkLst>
        </pc:spChg>
        <pc:spChg chg="mod">
          <ac:chgData name="Tường SKHĐT" userId="ab9568c39a88b08a" providerId="LiveId" clId="{B5030BD6-19DF-48DC-B1B8-5559FEC27DAE}" dt="2024-09-08T07:26:26.230" v="57" actId="20577"/>
          <ac:spMkLst>
            <pc:docMk/>
            <pc:sldMk cId="3612593938" sldId="2147476353"/>
            <ac:spMk id="726" creationId="{00000000-0000-0000-0000-000000000000}"/>
          </ac:spMkLst>
        </pc:spChg>
      </pc:sldChg>
      <pc:sldChg chg="modSp mod">
        <pc:chgData name="Tường SKHĐT" userId="ab9568c39a88b08a" providerId="LiveId" clId="{B5030BD6-19DF-48DC-B1B8-5559FEC27DAE}" dt="2024-09-08T07:31:21.748" v="134" actId="404"/>
        <pc:sldMkLst>
          <pc:docMk/>
          <pc:sldMk cId="931393927" sldId="2147476355"/>
        </pc:sldMkLst>
        <pc:graphicFrameChg chg="mod">
          <ac:chgData name="Tường SKHĐT" userId="ab9568c39a88b08a" providerId="LiveId" clId="{B5030BD6-19DF-48DC-B1B8-5559FEC27DAE}" dt="2024-09-08T07:29:38.759" v="110" actId="1076"/>
          <ac:graphicFrameMkLst>
            <pc:docMk/>
            <pc:sldMk cId="931393927" sldId="2147476355"/>
            <ac:graphicFrameMk id="3" creationId="{666AD7DA-80CE-7A42-976C-2FA0789BF7F5}"/>
          </ac:graphicFrameMkLst>
        </pc:graphicFrameChg>
        <pc:graphicFrameChg chg="mod modGraphic">
          <ac:chgData name="Tường SKHĐT" userId="ab9568c39a88b08a" providerId="LiveId" clId="{B5030BD6-19DF-48DC-B1B8-5559FEC27DAE}" dt="2024-09-08T07:31:21.748" v="134" actId="404"/>
          <ac:graphicFrameMkLst>
            <pc:docMk/>
            <pc:sldMk cId="931393927" sldId="2147476355"/>
            <ac:graphicFrameMk id="4" creationId="{23765F39-D609-9A92-3ECF-A031D049A61B}"/>
          </ac:graphicFrameMkLst>
        </pc:graphicFrameChg>
      </pc:sldChg>
      <pc:sldChg chg="modSp mod">
        <pc:chgData name="Tường SKHĐT" userId="ab9568c39a88b08a" providerId="LiveId" clId="{B5030BD6-19DF-48DC-B1B8-5559FEC27DAE}" dt="2024-09-08T07:38:45.423" v="199" actId="20577"/>
        <pc:sldMkLst>
          <pc:docMk/>
          <pc:sldMk cId="1660331851" sldId="2147476385"/>
        </pc:sldMkLst>
        <pc:graphicFrameChg chg="mod modGraphic">
          <ac:chgData name="Tường SKHĐT" userId="ab9568c39a88b08a" providerId="LiveId" clId="{B5030BD6-19DF-48DC-B1B8-5559FEC27DAE}" dt="2024-09-08T07:38:45.423" v="199" actId="20577"/>
          <ac:graphicFrameMkLst>
            <pc:docMk/>
            <pc:sldMk cId="1660331851" sldId="2147476385"/>
            <ac:graphicFrameMk id="4" creationId="{9A682E59-E179-2A58-D3F5-0E52C56EEFF2}"/>
          </ac:graphicFrameMkLst>
        </pc:graphicFrameChg>
        <pc:graphicFrameChg chg="modGraphic">
          <ac:chgData name="Tường SKHĐT" userId="ab9568c39a88b08a" providerId="LiveId" clId="{B5030BD6-19DF-48DC-B1B8-5559FEC27DAE}" dt="2024-09-08T07:36:12.298" v="153" actId="20577"/>
          <ac:graphicFrameMkLst>
            <pc:docMk/>
            <pc:sldMk cId="1660331851" sldId="2147476385"/>
            <ac:graphicFrameMk id="10" creationId="{EB528CB7-05B4-7905-3410-5A1FC60E03C8}"/>
          </ac:graphicFrameMkLst>
        </pc:graphicFrameChg>
      </pc:sldChg>
      <pc:sldChg chg="add del">
        <pc:chgData name="Tường SKHĐT" userId="ab9568c39a88b08a" providerId="LiveId" clId="{B5030BD6-19DF-48DC-B1B8-5559FEC27DAE}" dt="2024-09-08T07:40:21.689" v="204" actId="2696"/>
        <pc:sldMkLst>
          <pc:docMk/>
          <pc:sldMk cId="1652768985" sldId="2147476393"/>
        </pc:sldMkLst>
      </pc:sldChg>
    </pc:docChg>
  </pc:docChgLst>
  <pc:docChgLst>
    <pc:chgData name="Tường SKHĐT" userId="ab9568c39a88b08a" providerId="LiveId" clId="{F1436A85-A06C-4425-9451-314869ECACDE}"/>
    <pc:docChg chg="undo custSel addSld delSld modSld">
      <pc:chgData name="Tường SKHĐT" userId="ab9568c39a88b08a" providerId="LiveId" clId="{F1436A85-A06C-4425-9451-314869ECACDE}" dt="2024-06-06T10:16:39.199" v="2150" actId="20577"/>
      <pc:docMkLst>
        <pc:docMk/>
      </pc:docMkLst>
      <pc:sldChg chg="modSp mod modAnim">
        <pc:chgData name="Tường SKHĐT" userId="ab9568c39a88b08a" providerId="LiveId" clId="{F1436A85-A06C-4425-9451-314869ECACDE}" dt="2024-06-06T10:12:31.175" v="2120" actId="403"/>
        <pc:sldMkLst>
          <pc:docMk/>
          <pc:sldMk cId="3397864268" sldId="2147473590"/>
        </pc:sldMkLst>
        <pc:spChg chg="mod">
          <ac:chgData name="Tường SKHĐT" userId="ab9568c39a88b08a" providerId="LiveId" clId="{F1436A85-A06C-4425-9451-314869ECACDE}" dt="2024-06-06T09:22:00.988" v="426" actId="20577"/>
          <ac:spMkLst>
            <pc:docMk/>
            <pc:sldMk cId="3397864268" sldId="2147473590"/>
            <ac:spMk id="2" creationId="{3C05F405-77A8-295C-5EC2-552D05A0E53C}"/>
          </ac:spMkLst>
        </pc:spChg>
        <pc:spChg chg="mod">
          <ac:chgData name="Tường SKHĐT" userId="ab9568c39a88b08a" providerId="LiveId" clId="{F1436A85-A06C-4425-9451-314869ECACDE}" dt="2024-06-06T10:12:31.175" v="2120" actId="403"/>
          <ac:spMkLst>
            <pc:docMk/>
            <pc:sldMk cId="3397864268" sldId="2147473590"/>
            <ac:spMk id="10" creationId="{8124D21E-909E-1450-16D0-117CABF0D840}"/>
          </ac:spMkLst>
        </pc:spChg>
      </pc:sldChg>
      <pc:sldChg chg="modSp mod">
        <pc:chgData name="Tường SKHĐT" userId="ab9568c39a88b08a" providerId="LiveId" clId="{F1436A85-A06C-4425-9451-314869ECACDE}" dt="2024-06-06T09:51:39.877" v="1483" actId="20577"/>
        <pc:sldMkLst>
          <pc:docMk/>
          <pc:sldMk cId="2148431958" sldId="2147473749"/>
        </pc:sldMkLst>
        <pc:graphicFrameChg chg="mod modGraphic">
          <ac:chgData name="Tường SKHĐT" userId="ab9568c39a88b08a" providerId="LiveId" clId="{F1436A85-A06C-4425-9451-314869ECACDE}" dt="2024-06-06T09:51:39.877" v="1483" actId="20577"/>
          <ac:graphicFrameMkLst>
            <pc:docMk/>
            <pc:sldMk cId="2148431958" sldId="2147473749"/>
            <ac:graphicFrameMk id="8" creationId="{B5E5335D-2EED-82AF-3A59-FAE8BB94EAE1}"/>
          </ac:graphicFrameMkLst>
        </pc:graphicFrameChg>
      </pc:sldChg>
      <pc:sldChg chg="modSp mod">
        <pc:chgData name="Tường SKHĐT" userId="ab9568c39a88b08a" providerId="LiveId" clId="{F1436A85-A06C-4425-9451-314869ECACDE}" dt="2024-06-06T09:49:51.636" v="1469" actId="404"/>
        <pc:sldMkLst>
          <pc:docMk/>
          <pc:sldMk cId="1957643202" sldId="2147473838"/>
        </pc:sldMkLst>
        <pc:graphicFrameChg chg="modGraphic">
          <ac:chgData name="Tường SKHĐT" userId="ab9568c39a88b08a" providerId="LiveId" clId="{F1436A85-A06C-4425-9451-314869ECACDE}" dt="2024-06-06T09:49:51.636" v="1469" actId="404"/>
          <ac:graphicFrameMkLst>
            <pc:docMk/>
            <pc:sldMk cId="1957643202" sldId="2147473838"/>
            <ac:graphicFrameMk id="3" creationId="{E8D888CF-4471-5BDD-6979-3419CB6F8D4F}"/>
          </ac:graphicFrameMkLst>
        </pc:graphicFrameChg>
      </pc:sldChg>
      <pc:sldChg chg="modSp mod">
        <pc:chgData name="Tường SKHĐT" userId="ab9568c39a88b08a" providerId="LiveId" clId="{F1436A85-A06C-4425-9451-314869ECACDE}" dt="2024-06-06T10:15:01.239" v="2129" actId="404"/>
        <pc:sldMkLst>
          <pc:docMk/>
          <pc:sldMk cId="3676880401" sldId="2147473856"/>
        </pc:sldMkLst>
        <pc:graphicFrameChg chg="mod modGraphic">
          <ac:chgData name="Tường SKHĐT" userId="ab9568c39a88b08a" providerId="LiveId" clId="{F1436A85-A06C-4425-9451-314869ECACDE}" dt="2024-06-06T10:15:01.239" v="2129" actId="404"/>
          <ac:graphicFrameMkLst>
            <pc:docMk/>
            <pc:sldMk cId="3676880401" sldId="2147473856"/>
            <ac:graphicFrameMk id="3" creationId="{147BBE17-B93F-B514-0556-659B112B05EE}"/>
          </ac:graphicFrameMkLst>
        </pc:graphicFrameChg>
      </pc:sldChg>
      <pc:sldChg chg="modSp del mod">
        <pc:chgData name="Tường SKHĐT" userId="ab9568c39a88b08a" providerId="LiveId" clId="{F1436A85-A06C-4425-9451-314869ECACDE}" dt="2024-06-06T09:20:44.471" v="380" actId="2696"/>
        <pc:sldMkLst>
          <pc:docMk/>
          <pc:sldMk cId="2464111991" sldId="2147473931"/>
        </pc:sldMkLst>
        <pc:spChg chg="mod">
          <ac:chgData name="Tường SKHĐT" userId="ab9568c39a88b08a" providerId="LiveId" clId="{F1436A85-A06C-4425-9451-314869ECACDE}" dt="2024-06-06T09:18:43.451" v="375" actId="1076"/>
          <ac:spMkLst>
            <pc:docMk/>
            <pc:sldMk cId="2464111991" sldId="2147473931"/>
            <ac:spMk id="2" creationId="{7E85904C-0816-BCFE-A790-528F626BBCB7}"/>
          </ac:spMkLst>
        </pc:spChg>
        <pc:graphicFrameChg chg="mod modGraphic">
          <ac:chgData name="Tường SKHĐT" userId="ab9568c39a88b08a" providerId="LiveId" clId="{F1436A85-A06C-4425-9451-314869ECACDE}" dt="2024-06-06T09:19:24.959" v="378" actId="20577"/>
          <ac:graphicFrameMkLst>
            <pc:docMk/>
            <pc:sldMk cId="2464111991" sldId="2147473931"/>
            <ac:graphicFrameMk id="10" creationId="{83C0D92A-467E-3F41-0043-586F35EFB2C8}"/>
          </ac:graphicFrameMkLst>
        </pc:graphicFrameChg>
      </pc:sldChg>
      <pc:sldChg chg="modSp mod">
        <pc:chgData name="Tường SKHĐT" userId="ab9568c39a88b08a" providerId="LiveId" clId="{F1436A85-A06C-4425-9451-314869ECACDE}" dt="2024-06-06T09:57:55.109" v="1668" actId="1076"/>
        <pc:sldMkLst>
          <pc:docMk/>
          <pc:sldMk cId="2446367148" sldId="2147476279"/>
        </pc:sldMkLst>
        <pc:graphicFrameChg chg="mod modGraphic">
          <ac:chgData name="Tường SKHĐT" userId="ab9568c39a88b08a" providerId="LiveId" clId="{F1436A85-A06C-4425-9451-314869ECACDE}" dt="2024-06-06T09:57:55.109" v="1668" actId="1076"/>
          <ac:graphicFrameMkLst>
            <pc:docMk/>
            <pc:sldMk cId="2446367148" sldId="2147476279"/>
            <ac:graphicFrameMk id="8" creationId="{B5E5335D-2EED-82AF-3A59-FAE8BB94EAE1}"/>
          </ac:graphicFrameMkLst>
        </pc:graphicFrameChg>
      </pc:sldChg>
      <pc:sldChg chg="modSp mod">
        <pc:chgData name="Tường SKHĐT" userId="ab9568c39a88b08a" providerId="LiveId" clId="{F1436A85-A06C-4425-9451-314869ECACDE}" dt="2024-06-06T09:57:25.986" v="1662" actId="404"/>
        <pc:sldMkLst>
          <pc:docMk/>
          <pc:sldMk cId="3671866131" sldId="2147476307"/>
        </pc:sldMkLst>
        <pc:graphicFrameChg chg="mod modGraphic">
          <ac:chgData name="Tường SKHĐT" userId="ab9568c39a88b08a" providerId="LiveId" clId="{F1436A85-A06C-4425-9451-314869ECACDE}" dt="2024-06-06T09:57:25.986" v="1662" actId="404"/>
          <ac:graphicFrameMkLst>
            <pc:docMk/>
            <pc:sldMk cId="3671866131" sldId="2147476307"/>
            <ac:graphicFrameMk id="2" creationId="{FF345DD7-220E-A262-E9B6-916197F59CB8}"/>
          </ac:graphicFrameMkLst>
        </pc:graphicFrameChg>
      </pc:sldChg>
      <pc:sldChg chg="modSp mod">
        <pc:chgData name="Tường SKHĐT" userId="ab9568c39a88b08a" providerId="LiveId" clId="{F1436A85-A06C-4425-9451-314869ECACDE}" dt="2024-06-06T09:56:39.028" v="1644" actId="20577"/>
        <pc:sldMkLst>
          <pc:docMk/>
          <pc:sldMk cId="3507308410" sldId="2147476308"/>
        </pc:sldMkLst>
        <pc:graphicFrameChg chg="modGraphic">
          <ac:chgData name="Tường SKHĐT" userId="ab9568c39a88b08a" providerId="LiveId" clId="{F1436A85-A06C-4425-9451-314869ECACDE}" dt="2024-06-06T09:56:39.028" v="1644" actId="20577"/>
          <ac:graphicFrameMkLst>
            <pc:docMk/>
            <pc:sldMk cId="3507308410" sldId="2147476308"/>
            <ac:graphicFrameMk id="4" creationId="{FFD1CF4A-1FFA-AB94-E6A4-DA7B26E750DA}"/>
          </ac:graphicFrameMkLst>
        </pc:graphicFrameChg>
      </pc:sldChg>
      <pc:sldChg chg="modSp mod">
        <pc:chgData name="Tường SKHĐT" userId="ab9568c39a88b08a" providerId="LiveId" clId="{F1436A85-A06C-4425-9451-314869ECACDE}" dt="2024-06-06T09:57:30.944" v="1663" actId="403"/>
        <pc:sldMkLst>
          <pc:docMk/>
          <pc:sldMk cId="2708796945" sldId="2147476309"/>
        </pc:sldMkLst>
        <pc:graphicFrameChg chg="modGraphic">
          <ac:chgData name="Tường SKHĐT" userId="ab9568c39a88b08a" providerId="LiveId" clId="{F1436A85-A06C-4425-9451-314869ECACDE}" dt="2024-06-06T09:57:30.944" v="1663" actId="403"/>
          <ac:graphicFrameMkLst>
            <pc:docMk/>
            <pc:sldMk cId="2708796945" sldId="2147476309"/>
            <ac:graphicFrameMk id="4" creationId="{8474A63A-CC1C-0E90-E888-D611B8A42D86}"/>
          </ac:graphicFrameMkLst>
        </pc:graphicFrameChg>
      </pc:sldChg>
      <pc:sldChg chg="modSp mod">
        <pc:chgData name="Tường SKHĐT" userId="ab9568c39a88b08a" providerId="LiveId" clId="{F1436A85-A06C-4425-9451-314869ECACDE}" dt="2024-06-06T09:50:43.803" v="1482" actId="120"/>
        <pc:sldMkLst>
          <pc:docMk/>
          <pc:sldMk cId="2103619683" sldId="2147476314"/>
        </pc:sldMkLst>
        <pc:graphicFrameChg chg="mod modGraphic">
          <ac:chgData name="Tường SKHĐT" userId="ab9568c39a88b08a" providerId="LiveId" clId="{F1436A85-A06C-4425-9451-314869ECACDE}" dt="2024-06-06T09:50:43.803" v="1482" actId="120"/>
          <ac:graphicFrameMkLst>
            <pc:docMk/>
            <pc:sldMk cId="2103619683" sldId="2147476314"/>
            <ac:graphicFrameMk id="3" creationId="{4484016F-92DD-8857-BC49-3681A286032B}"/>
          </ac:graphicFrameMkLst>
        </pc:graphicFrameChg>
      </pc:sldChg>
      <pc:sldChg chg="modSp mod">
        <pc:chgData name="Tường SKHĐT" userId="ab9568c39a88b08a" providerId="LiveId" clId="{F1436A85-A06C-4425-9451-314869ECACDE}" dt="2024-06-06T09:12:29.840" v="53" actId="207"/>
        <pc:sldMkLst>
          <pc:docMk/>
          <pc:sldMk cId="3852474045" sldId="2147476326"/>
        </pc:sldMkLst>
        <pc:graphicFrameChg chg="modGraphic">
          <ac:chgData name="Tường SKHĐT" userId="ab9568c39a88b08a" providerId="LiveId" clId="{F1436A85-A06C-4425-9451-314869ECACDE}" dt="2024-06-06T09:12:29.840" v="53" actId="207"/>
          <ac:graphicFrameMkLst>
            <pc:docMk/>
            <pc:sldMk cId="3852474045" sldId="2147476326"/>
            <ac:graphicFrameMk id="2" creationId="{74B1E4D7-B7B7-4B5E-0FF4-D10404E8E288}"/>
          </ac:graphicFrameMkLst>
        </pc:graphicFrameChg>
      </pc:sldChg>
      <pc:sldChg chg="modSp mod">
        <pc:chgData name="Tường SKHĐT" userId="ab9568c39a88b08a" providerId="LiveId" clId="{F1436A85-A06C-4425-9451-314869ECACDE}" dt="2024-06-06T09:48:30.757" v="1444" actId="20577"/>
        <pc:sldMkLst>
          <pc:docMk/>
          <pc:sldMk cId="3378022959" sldId="2147476329"/>
        </pc:sldMkLst>
        <pc:graphicFrameChg chg="modGraphic">
          <ac:chgData name="Tường SKHĐT" userId="ab9568c39a88b08a" providerId="LiveId" clId="{F1436A85-A06C-4425-9451-314869ECACDE}" dt="2024-06-06T09:48:30.757" v="1444" actId="20577"/>
          <ac:graphicFrameMkLst>
            <pc:docMk/>
            <pc:sldMk cId="3378022959" sldId="2147476329"/>
            <ac:graphicFrameMk id="2" creationId="{E9717002-8950-D014-900D-3B8233D4C79C}"/>
          </ac:graphicFrameMkLst>
        </pc:graphicFrameChg>
      </pc:sldChg>
      <pc:sldChg chg="modSp mod">
        <pc:chgData name="Tường SKHĐT" userId="ab9568c39a88b08a" providerId="LiveId" clId="{F1436A85-A06C-4425-9451-314869ECACDE}" dt="2024-06-06T09:53:59.547" v="1522" actId="1076"/>
        <pc:sldMkLst>
          <pc:docMk/>
          <pc:sldMk cId="423907985" sldId="2147476330"/>
        </pc:sldMkLst>
        <pc:graphicFrameChg chg="mod modGraphic">
          <ac:chgData name="Tường SKHĐT" userId="ab9568c39a88b08a" providerId="LiveId" clId="{F1436A85-A06C-4425-9451-314869ECACDE}" dt="2024-06-06T09:53:59.547" v="1522" actId="1076"/>
          <ac:graphicFrameMkLst>
            <pc:docMk/>
            <pc:sldMk cId="423907985" sldId="2147476330"/>
            <ac:graphicFrameMk id="5" creationId="{FCD81441-6287-7131-06BD-FC7F3E7BEDCF}"/>
          </ac:graphicFrameMkLst>
        </pc:graphicFrameChg>
        <pc:graphicFrameChg chg="mod modGraphic">
          <ac:chgData name="Tường SKHĐT" userId="ab9568c39a88b08a" providerId="LiveId" clId="{F1436A85-A06C-4425-9451-314869ECACDE}" dt="2024-06-06T09:53:57.162" v="1521" actId="1076"/>
          <ac:graphicFrameMkLst>
            <pc:docMk/>
            <pc:sldMk cId="423907985" sldId="2147476330"/>
            <ac:graphicFrameMk id="6" creationId="{EC08DEE4-3098-93BC-55B7-C174729470AF}"/>
          </ac:graphicFrameMkLst>
        </pc:graphicFrameChg>
      </pc:sldChg>
      <pc:sldChg chg="addSp delSp modSp mod">
        <pc:chgData name="Tường SKHĐT" userId="ab9568c39a88b08a" providerId="LiveId" clId="{F1436A85-A06C-4425-9451-314869ECACDE}" dt="2024-06-06T10:16:39.199" v="2150" actId="20577"/>
        <pc:sldMkLst>
          <pc:docMk/>
          <pc:sldMk cId="1453076751" sldId="2147476333"/>
        </pc:sldMkLst>
        <pc:graphicFrameChg chg="mod modGraphic">
          <ac:chgData name="Tường SKHĐT" userId="ab9568c39a88b08a" providerId="LiveId" clId="{F1436A85-A06C-4425-9451-314869ECACDE}" dt="2024-06-06T10:16:39.199" v="2150" actId="20577"/>
          <ac:graphicFrameMkLst>
            <pc:docMk/>
            <pc:sldMk cId="1453076751" sldId="2147476333"/>
            <ac:graphicFrameMk id="2" creationId="{207C86B0-DBF4-FD20-221B-BD96FD50EA79}"/>
          </ac:graphicFrameMkLst>
        </pc:graphicFrameChg>
        <pc:picChg chg="del">
          <ac:chgData name="Tường SKHĐT" userId="ab9568c39a88b08a" providerId="LiveId" clId="{F1436A85-A06C-4425-9451-314869ECACDE}" dt="2024-06-06T09:11:19.576" v="42" actId="21"/>
          <ac:picMkLst>
            <pc:docMk/>
            <pc:sldMk cId="1453076751" sldId="2147476333"/>
            <ac:picMk id="4" creationId="{63722903-EBA2-60FB-CBC8-B50A54BB4F87}"/>
          </ac:picMkLst>
        </pc:picChg>
        <pc:picChg chg="add mod">
          <ac:chgData name="Tường SKHĐT" userId="ab9568c39a88b08a" providerId="LiveId" clId="{F1436A85-A06C-4425-9451-314869ECACDE}" dt="2024-06-06T09:11:53.450" v="50" actId="14100"/>
          <ac:picMkLst>
            <pc:docMk/>
            <pc:sldMk cId="1453076751" sldId="2147476333"/>
            <ac:picMk id="5" creationId="{B8CFF9BA-08F6-C692-EFBB-10C3CEF0DB90}"/>
          </ac:picMkLst>
        </pc:picChg>
        <pc:picChg chg="del">
          <ac:chgData name="Tường SKHĐT" userId="ab9568c39a88b08a" providerId="LiveId" clId="{F1436A85-A06C-4425-9451-314869ECACDE}" dt="2024-06-06T09:11:50.131" v="48" actId="21"/>
          <ac:picMkLst>
            <pc:docMk/>
            <pc:sldMk cId="1453076751" sldId="2147476333"/>
            <ac:picMk id="6" creationId="{45CD76DB-7D15-2C61-77AC-AA74C6CC6943}"/>
          </ac:picMkLst>
        </pc:picChg>
      </pc:sldChg>
      <pc:sldChg chg="modSp mod">
        <pc:chgData name="Tường SKHĐT" userId="ab9568c39a88b08a" providerId="LiveId" clId="{F1436A85-A06C-4425-9451-314869ECACDE}" dt="2024-06-06T09:52:52.922" v="1492" actId="20577"/>
        <pc:sldMkLst>
          <pc:docMk/>
          <pc:sldMk cId="3998300180" sldId="2147476335"/>
        </pc:sldMkLst>
        <pc:graphicFrameChg chg="modGraphic">
          <ac:chgData name="Tường SKHĐT" userId="ab9568c39a88b08a" providerId="LiveId" clId="{F1436A85-A06C-4425-9451-314869ECACDE}" dt="2024-06-06T09:52:52.922" v="1492" actId="20577"/>
          <ac:graphicFrameMkLst>
            <pc:docMk/>
            <pc:sldMk cId="3998300180" sldId="2147476335"/>
            <ac:graphicFrameMk id="8" creationId="{B5E5335D-2EED-82AF-3A59-FAE8BB94EAE1}"/>
          </ac:graphicFrameMkLst>
        </pc:graphicFrameChg>
      </pc:sldChg>
      <pc:sldChg chg="delSp modSp mod">
        <pc:chgData name="Tường SKHĐT" userId="ab9568c39a88b08a" providerId="LiveId" clId="{F1436A85-A06C-4425-9451-314869ECACDE}" dt="2024-06-06T09:47:16.675" v="1428" actId="20577"/>
        <pc:sldMkLst>
          <pc:docMk/>
          <pc:sldMk cId="3655630329" sldId="2147476337"/>
        </pc:sldMkLst>
        <pc:spChg chg="mod">
          <ac:chgData name="Tường SKHĐT" userId="ab9568c39a88b08a" providerId="LiveId" clId="{F1436A85-A06C-4425-9451-314869ECACDE}" dt="2024-06-06T09:47:16.675" v="1428" actId="20577"/>
          <ac:spMkLst>
            <pc:docMk/>
            <pc:sldMk cId="3655630329" sldId="2147476337"/>
            <ac:spMk id="3" creationId="{B0E1E633-D255-1218-5C50-869F2AB0F13A}"/>
          </ac:spMkLst>
        </pc:spChg>
        <pc:picChg chg="del">
          <ac:chgData name="Tường SKHĐT" userId="ab9568c39a88b08a" providerId="LiveId" clId="{F1436A85-A06C-4425-9451-314869ECACDE}" dt="2024-06-06T09:37:50.915" v="833" actId="21"/>
          <ac:picMkLst>
            <pc:docMk/>
            <pc:sldMk cId="3655630329" sldId="2147476337"/>
            <ac:picMk id="2" creationId="{186E7AAF-81A4-4387-CD9A-E83A7AB00022}"/>
          </ac:picMkLst>
        </pc:picChg>
        <pc:picChg chg="del">
          <ac:chgData name="Tường SKHĐT" userId="ab9568c39a88b08a" providerId="LiveId" clId="{F1436A85-A06C-4425-9451-314869ECACDE}" dt="2024-06-06T09:37:52.705" v="834" actId="21"/>
          <ac:picMkLst>
            <pc:docMk/>
            <pc:sldMk cId="3655630329" sldId="2147476337"/>
            <ac:picMk id="6" creationId="{0BE24DB1-1BA6-9892-B2AD-F02A86DE788C}"/>
          </ac:picMkLst>
        </pc:picChg>
      </pc:sldChg>
      <pc:sldChg chg="modSp">
        <pc:chgData name="Tường SKHĐT" userId="ab9568c39a88b08a" providerId="LiveId" clId="{F1436A85-A06C-4425-9451-314869ECACDE}" dt="2024-06-06T09:56:02.682" v="1638" actId="20577"/>
        <pc:sldMkLst>
          <pc:docMk/>
          <pc:sldMk cId="1520649457" sldId="2147476339"/>
        </pc:sldMkLst>
        <pc:graphicFrameChg chg="mod">
          <ac:chgData name="Tường SKHĐT" userId="ab9568c39a88b08a" providerId="LiveId" clId="{F1436A85-A06C-4425-9451-314869ECACDE}" dt="2024-06-06T09:56:02.682" v="1638" actId="20577"/>
          <ac:graphicFrameMkLst>
            <pc:docMk/>
            <pc:sldMk cId="1520649457" sldId="2147476339"/>
            <ac:graphicFrameMk id="2" creationId="{E51302D5-F56B-B44A-4B39-242555EDA128}"/>
          </ac:graphicFrameMkLst>
        </pc:graphicFrameChg>
      </pc:sldChg>
      <pc:sldChg chg="modSp add mod">
        <pc:chgData name="Tường SKHĐT" userId="ab9568c39a88b08a" providerId="LiveId" clId="{F1436A85-A06C-4425-9451-314869ECACDE}" dt="2024-06-06T10:07:23.806" v="2065" actId="20577"/>
        <pc:sldMkLst>
          <pc:docMk/>
          <pc:sldMk cId="3835396376" sldId="2147476368"/>
        </pc:sldMkLst>
        <pc:spChg chg="mod">
          <ac:chgData name="Tường SKHĐT" userId="ab9568c39a88b08a" providerId="LiveId" clId="{F1436A85-A06C-4425-9451-314869ECACDE}" dt="2024-06-06T09:21:54.307" v="412" actId="403"/>
          <ac:spMkLst>
            <pc:docMk/>
            <pc:sldMk cId="3835396376" sldId="2147476368"/>
            <ac:spMk id="2" creationId="{7E85904C-0816-BCFE-A790-528F626BBCB7}"/>
          </ac:spMkLst>
        </pc:spChg>
        <pc:graphicFrameChg chg="mod modGraphic">
          <ac:chgData name="Tường SKHĐT" userId="ab9568c39a88b08a" providerId="LiveId" clId="{F1436A85-A06C-4425-9451-314869ECACDE}" dt="2024-06-06T10:07:23.806" v="2065" actId="20577"/>
          <ac:graphicFrameMkLst>
            <pc:docMk/>
            <pc:sldMk cId="3835396376" sldId="2147476368"/>
            <ac:graphicFrameMk id="10" creationId="{83C0D92A-467E-3F41-0043-586F35EFB2C8}"/>
          </ac:graphicFrameMkLst>
        </pc:graphicFrameChg>
      </pc:sldChg>
    </pc:docChg>
  </pc:docChgLst>
  <pc:docChgLst>
    <pc:chgData name="Tường SKHĐT" userId="ab9568c39a88b08a" providerId="LiveId" clId="{051FFC04-EA99-4DC3-AA39-F06340E5838A}"/>
    <pc:docChg chg="addSld modSld">
      <pc:chgData name="Tường SKHĐT" userId="ab9568c39a88b08a" providerId="LiveId" clId="{051FFC04-EA99-4DC3-AA39-F06340E5838A}" dt="2024-03-29T02:09:11.268" v="124" actId="20577"/>
      <pc:docMkLst>
        <pc:docMk/>
      </pc:docMkLst>
      <pc:sldChg chg="modSp mod">
        <pc:chgData name="Tường SKHĐT" userId="ab9568c39a88b08a" providerId="LiveId" clId="{051FFC04-EA99-4DC3-AA39-F06340E5838A}" dt="2024-03-29T02:09:11.268" v="124" actId="20577"/>
        <pc:sldMkLst>
          <pc:docMk/>
          <pc:sldMk cId="3414104749" sldId="2147474092"/>
        </pc:sldMkLst>
        <pc:spChg chg="mod">
          <ac:chgData name="Tường SKHĐT" userId="ab9568c39a88b08a" providerId="LiveId" clId="{051FFC04-EA99-4DC3-AA39-F06340E5838A}" dt="2024-03-29T02:09:11.268" v="124" actId="20577"/>
          <ac:spMkLst>
            <pc:docMk/>
            <pc:sldMk cId="3414104749" sldId="2147474092"/>
            <ac:spMk id="40963" creationId="{A7AC515C-C3EC-B8A0-D33F-FD85E6854517}"/>
          </ac:spMkLst>
        </pc:spChg>
      </pc:sldChg>
      <pc:sldChg chg="add">
        <pc:chgData name="Tường SKHĐT" userId="ab9568c39a88b08a" providerId="LiveId" clId="{051FFC04-EA99-4DC3-AA39-F06340E5838A}" dt="2024-03-29T02:08:13.860" v="0" actId="2890"/>
        <pc:sldMkLst>
          <pc:docMk/>
          <pc:sldMk cId="403413558" sldId="2147476305"/>
        </pc:sldMkLst>
      </pc:sldChg>
    </pc:docChg>
  </pc:docChgLst>
  <pc:docChgLst>
    <pc:chgData name="Tường SKHĐT" userId="ab9568c39a88b08a" providerId="LiveId" clId="{6B6D0014-E7B5-449D-B56A-2B51C7353E4D}"/>
    <pc:docChg chg="undo custSel addSld delSld modSld">
      <pc:chgData name="Tường SKHĐT" userId="ab9568c39a88b08a" providerId="LiveId" clId="{6B6D0014-E7B5-449D-B56A-2B51C7353E4D}" dt="2024-04-01T09:10:47.315" v="478" actId="20577"/>
      <pc:docMkLst>
        <pc:docMk/>
      </pc:docMkLst>
      <pc:sldChg chg="modSp mod">
        <pc:chgData name="Tường SKHĐT" userId="ab9568c39a88b08a" providerId="LiveId" clId="{6B6D0014-E7B5-449D-B56A-2B51C7353E4D}" dt="2024-04-01T07:27:49.440" v="73" actId="20577"/>
        <pc:sldMkLst>
          <pc:docMk/>
          <pc:sldMk cId="1957643202" sldId="2147473838"/>
        </pc:sldMkLst>
        <pc:spChg chg="mod">
          <ac:chgData name="Tường SKHĐT" userId="ab9568c39a88b08a" providerId="LiveId" clId="{6B6D0014-E7B5-449D-B56A-2B51C7353E4D}" dt="2024-04-01T07:18:27.834" v="24" actId="404"/>
          <ac:spMkLst>
            <pc:docMk/>
            <pc:sldMk cId="1957643202" sldId="2147473838"/>
            <ac:spMk id="3" creationId="{41F7B89A-950B-BCEA-7B34-24C31F06EEAE}"/>
          </ac:spMkLst>
        </pc:spChg>
        <pc:spChg chg="mod">
          <ac:chgData name="Tường SKHĐT" userId="ab9568c39a88b08a" providerId="LiveId" clId="{6B6D0014-E7B5-449D-B56A-2B51C7353E4D}" dt="2024-04-01T07:18:30.364" v="25" actId="1076"/>
          <ac:spMkLst>
            <pc:docMk/>
            <pc:sldMk cId="1957643202" sldId="2147473838"/>
            <ac:spMk id="4" creationId="{F2F47907-BFA6-9C9C-7410-0773243570E0}"/>
          </ac:spMkLst>
        </pc:spChg>
        <pc:spChg chg="mod">
          <ac:chgData name="Tường SKHĐT" userId="ab9568c39a88b08a" providerId="LiveId" clId="{6B6D0014-E7B5-449D-B56A-2B51C7353E4D}" dt="2024-04-01T07:18:31.913" v="26" actId="1076"/>
          <ac:spMkLst>
            <pc:docMk/>
            <pc:sldMk cId="1957643202" sldId="2147473838"/>
            <ac:spMk id="5" creationId="{85B0C6AB-4906-5932-12D4-5FAF7DC72C97}"/>
          </ac:spMkLst>
        </pc:spChg>
        <pc:graphicFrameChg chg="mod modGraphic">
          <ac:chgData name="Tường SKHĐT" userId="ab9568c39a88b08a" providerId="LiveId" clId="{6B6D0014-E7B5-449D-B56A-2B51C7353E4D}" dt="2024-04-01T07:27:49.440" v="7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6B6D0014-E7B5-449D-B56A-2B51C7353E4D}" dt="2024-04-01T09:10:47.315" v="478" actId="20577"/>
        <pc:sldMkLst>
          <pc:docMk/>
          <pc:sldMk cId="3676880401" sldId="2147473856"/>
        </pc:sldMkLst>
        <pc:graphicFrameChg chg="modGraphic">
          <ac:chgData name="Tường SKHĐT" userId="ab9568c39a88b08a" providerId="LiveId" clId="{6B6D0014-E7B5-449D-B56A-2B51C7353E4D}" dt="2024-04-01T09:10:47.315" v="478" actId="20577"/>
          <ac:graphicFrameMkLst>
            <pc:docMk/>
            <pc:sldMk cId="3676880401" sldId="2147473856"/>
            <ac:graphicFrameMk id="3" creationId="{1C5C5909-6606-03AA-AE81-EE14E4F8E5F1}"/>
          </ac:graphicFrameMkLst>
        </pc:graphicFrameChg>
      </pc:sldChg>
      <pc:sldChg chg="modSp mod">
        <pc:chgData name="Tường SKHĐT" userId="ab9568c39a88b08a" providerId="LiveId" clId="{6B6D0014-E7B5-449D-B56A-2B51C7353E4D}" dt="2024-04-01T08:51:44.399" v="460" actId="20577"/>
        <pc:sldMkLst>
          <pc:docMk/>
          <pc:sldMk cId="1717178828" sldId="2147474062"/>
        </pc:sldMkLst>
        <pc:spChg chg="mod">
          <ac:chgData name="Tường SKHĐT" userId="ab9568c39a88b08a" providerId="LiveId" clId="{6B6D0014-E7B5-449D-B56A-2B51C7353E4D}" dt="2024-04-01T08:51:44.399" v="460" actId="20577"/>
          <ac:spMkLst>
            <pc:docMk/>
            <pc:sldMk cId="1717178828" sldId="2147474062"/>
            <ac:spMk id="5" creationId="{2D7B1C94-3144-9F41-1D7D-28462A49E0A1}"/>
          </ac:spMkLst>
        </pc:spChg>
      </pc:sldChg>
      <pc:sldChg chg="delSp modSp mod">
        <pc:chgData name="Tường SKHĐT" userId="ab9568c39a88b08a" providerId="LiveId" clId="{6B6D0014-E7B5-449D-B56A-2B51C7353E4D}" dt="2024-04-01T08:52:56.360" v="464" actId="6549"/>
        <pc:sldMkLst>
          <pc:docMk/>
          <pc:sldMk cId="1148494934" sldId="2147476289"/>
        </pc:sldMkLst>
        <pc:spChg chg="mod">
          <ac:chgData name="Tường SKHĐT" userId="ab9568c39a88b08a" providerId="LiveId" clId="{6B6D0014-E7B5-449D-B56A-2B51C7353E4D}" dt="2024-04-01T08:01:36.119" v="239" actId="20577"/>
          <ac:spMkLst>
            <pc:docMk/>
            <pc:sldMk cId="1148494934" sldId="2147476289"/>
            <ac:spMk id="5" creationId="{85B0C6AB-4906-5932-12D4-5FAF7DC72C97}"/>
          </ac:spMkLst>
        </pc:spChg>
        <pc:graphicFrameChg chg="mod modGraphic">
          <ac:chgData name="Tường SKHĐT" userId="ab9568c39a88b08a" providerId="LiveId" clId="{6B6D0014-E7B5-449D-B56A-2B51C7353E4D}" dt="2024-04-01T08:52:56.360" v="464" actId="6549"/>
          <ac:graphicFrameMkLst>
            <pc:docMk/>
            <pc:sldMk cId="1148494934" sldId="2147476289"/>
            <ac:graphicFrameMk id="2" creationId="{B15D49F8-01C0-E20F-00C3-B0A6CB7B8BF0}"/>
          </ac:graphicFrameMkLst>
        </pc:graphicFrameChg>
        <pc:graphicFrameChg chg="del modGraphic">
          <ac:chgData name="Tường SKHĐT" userId="ab9568c39a88b08a" providerId="LiveId" clId="{6B6D0014-E7B5-449D-B56A-2B51C7353E4D}" dt="2024-04-01T08:26:19.518" v="276" actId="21"/>
          <ac:graphicFrameMkLst>
            <pc:docMk/>
            <pc:sldMk cId="1148494934" sldId="2147476289"/>
            <ac:graphicFrameMk id="3" creationId="{769088AA-21D0-4CE2-08BB-C8A4B92A81F2}"/>
          </ac:graphicFrameMkLst>
        </pc:graphicFrameChg>
      </pc:sldChg>
      <pc:sldChg chg="modSp mod">
        <pc:chgData name="Tường SKHĐT" userId="ab9568c39a88b08a" providerId="LiveId" clId="{6B6D0014-E7B5-449D-B56A-2B51C7353E4D}" dt="2024-04-01T09:09:07.388" v="466" actId="20577"/>
        <pc:sldMkLst>
          <pc:docMk/>
          <pc:sldMk cId="688313979" sldId="2147476290"/>
        </pc:sldMkLst>
        <pc:spChg chg="mod">
          <ac:chgData name="Tường SKHĐT" userId="ab9568c39a88b08a" providerId="LiveId" clId="{6B6D0014-E7B5-449D-B56A-2B51C7353E4D}" dt="2024-04-01T08:01:43.249" v="243" actId="20577"/>
          <ac:spMkLst>
            <pc:docMk/>
            <pc:sldMk cId="688313979" sldId="2147476290"/>
            <ac:spMk id="5" creationId="{85B0C6AB-4906-5932-12D4-5FAF7DC72C97}"/>
          </ac:spMkLst>
        </pc:spChg>
        <pc:graphicFrameChg chg="modGraphic">
          <ac:chgData name="Tường SKHĐT" userId="ab9568c39a88b08a" providerId="LiveId" clId="{6B6D0014-E7B5-449D-B56A-2B51C7353E4D}" dt="2024-04-01T09:09:07.388" v="466" actId="20577"/>
          <ac:graphicFrameMkLst>
            <pc:docMk/>
            <pc:sldMk cId="688313979" sldId="2147476290"/>
            <ac:graphicFrameMk id="3" creationId="{46012D10-E0AB-6CFB-5133-01CEEB25A586}"/>
          </ac:graphicFrameMkLst>
        </pc:graphicFrameChg>
      </pc:sldChg>
      <pc:sldChg chg="modSp mod">
        <pc:chgData name="Tường SKHĐT" userId="ab9568c39a88b08a" providerId="LiveId" clId="{6B6D0014-E7B5-449D-B56A-2B51C7353E4D}" dt="2024-04-01T08:49:05.106" v="329" actId="404"/>
        <pc:sldMkLst>
          <pc:docMk/>
          <pc:sldMk cId="3750809582" sldId="2147476292"/>
        </pc:sldMkLst>
        <pc:spChg chg="mod">
          <ac:chgData name="Tường SKHĐT" userId="ab9568c39a88b08a" providerId="LiveId" clId="{6B6D0014-E7B5-449D-B56A-2B51C7353E4D}" dt="2024-04-01T08:02:09.713" v="261" actId="20577"/>
          <ac:spMkLst>
            <pc:docMk/>
            <pc:sldMk cId="3750809582" sldId="2147476292"/>
            <ac:spMk id="5" creationId="{85B0C6AB-4906-5932-12D4-5FAF7DC72C97}"/>
          </ac:spMkLst>
        </pc:spChg>
        <pc:graphicFrameChg chg="mod modGraphic">
          <ac:chgData name="Tường SKHĐT" userId="ab9568c39a88b08a" providerId="LiveId" clId="{6B6D0014-E7B5-449D-B56A-2B51C7353E4D}" dt="2024-04-01T08:49:05.106" v="329" actId="404"/>
          <ac:graphicFrameMkLst>
            <pc:docMk/>
            <pc:sldMk cId="3750809582" sldId="2147476292"/>
            <ac:graphicFrameMk id="3" creationId="{C864B965-FE7B-6C75-98D3-101AD5A751D3}"/>
          </ac:graphicFrameMkLst>
        </pc:graphicFrameChg>
      </pc:sldChg>
      <pc:sldChg chg="modSp mod">
        <pc:chgData name="Tường SKHĐT" userId="ab9568c39a88b08a" providerId="LiveId" clId="{6B6D0014-E7B5-449D-B56A-2B51C7353E4D}" dt="2024-04-01T08:40:43.036" v="323" actId="404"/>
        <pc:sldMkLst>
          <pc:docMk/>
          <pc:sldMk cId="1622498757" sldId="2147476293"/>
        </pc:sldMkLst>
        <pc:spChg chg="mod">
          <ac:chgData name="Tường SKHĐT" userId="ab9568c39a88b08a" providerId="LiveId" clId="{6B6D0014-E7B5-449D-B56A-2B51C7353E4D}" dt="2024-04-01T08:01:56.329" v="251" actId="20577"/>
          <ac:spMkLst>
            <pc:docMk/>
            <pc:sldMk cId="1622498757" sldId="2147476293"/>
            <ac:spMk id="5" creationId="{85B0C6AB-4906-5932-12D4-5FAF7DC72C97}"/>
          </ac:spMkLst>
        </pc:spChg>
        <pc:graphicFrameChg chg="mod modGraphic">
          <ac:chgData name="Tường SKHĐT" userId="ab9568c39a88b08a" providerId="LiveId" clId="{6B6D0014-E7B5-449D-B56A-2B51C7353E4D}" dt="2024-04-01T08:40:43.036" v="323" actId="404"/>
          <ac:graphicFrameMkLst>
            <pc:docMk/>
            <pc:sldMk cId="1622498757" sldId="2147476293"/>
            <ac:graphicFrameMk id="2" creationId="{52B417EC-48C0-BE0E-D2F0-9893CF18F79E}"/>
          </ac:graphicFrameMkLst>
        </pc:graphicFrameChg>
      </pc:sldChg>
      <pc:sldChg chg="delSp modSp mod">
        <pc:chgData name="Tường SKHĐT" userId="ab9568c39a88b08a" providerId="LiveId" clId="{6B6D0014-E7B5-449D-B56A-2B51C7353E4D}" dt="2024-04-01T08:30:16.821" v="293" actId="255"/>
        <pc:sldMkLst>
          <pc:docMk/>
          <pc:sldMk cId="2878178469" sldId="2147476294"/>
        </pc:sldMkLst>
        <pc:spChg chg="mod">
          <ac:chgData name="Tường SKHĐT" userId="ab9568c39a88b08a" providerId="LiveId" clId="{6B6D0014-E7B5-449D-B56A-2B51C7353E4D}" dt="2024-04-01T08:01:39.801" v="241" actId="20577"/>
          <ac:spMkLst>
            <pc:docMk/>
            <pc:sldMk cId="2878178469" sldId="2147476294"/>
            <ac:spMk id="5" creationId="{85B0C6AB-4906-5932-12D4-5FAF7DC72C97}"/>
          </ac:spMkLst>
        </pc:spChg>
        <pc:graphicFrameChg chg="del mod modGraphic">
          <ac:chgData name="Tường SKHĐT" userId="ab9568c39a88b08a" providerId="LiveId" clId="{6B6D0014-E7B5-449D-B56A-2B51C7353E4D}" dt="2024-04-01T08:29:55.869" v="290" actId="21"/>
          <ac:graphicFrameMkLst>
            <pc:docMk/>
            <pc:sldMk cId="2878178469" sldId="2147476294"/>
            <ac:graphicFrameMk id="2" creationId="{3B305D5F-8F72-F26C-754E-8F081C03E5A5}"/>
          </ac:graphicFrameMkLst>
        </pc:graphicFrameChg>
        <pc:graphicFrameChg chg="del modGraphic">
          <ac:chgData name="Tường SKHĐT" userId="ab9568c39a88b08a" providerId="LiveId" clId="{6B6D0014-E7B5-449D-B56A-2B51C7353E4D}" dt="2024-04-01T08:27:36.860" v="282" actId="21"/>
          <ac:graphicFrameMkLst>
            <pc:docMk/>
            <pc:sldMk cId="2878178469" sldId="2147476294"/>
            <ac:graphicFrameMk id="3" creationId="{DE30DFA6-7ED6-8A43-6DF4-DFFF021A2E22}"/>
          </ac:graphicFrameMkLst>
        </pc:graphicFrameChg>
        <pc:graphicFrameChg chg="mod modGraphic">
          <ac:chgData name="Tường SKHĐT" userId="ab9568c39a88b08a" providerId="LiveId" clId="{6B6D0014-E7B5-449D-B56A-2B51C7353E4D}" dt="2024-04-01T08:30:16.821" v="293" actId="255"/>
          <ac:graphicFrameMkLst>
            <pc:docMk/>
            <pc:sldMk cId="2878178469" sldId="2147476294"/>
            <ac:graphicFrameMk id="4" creationId="{F29C71C5-EB27-45ED-ED8C-32DD69490B75}"/>
          </ac:graphicFrameMkLst>
        </pc:graphicFrameChg>
      </pc:sldChg>
      <pc:sldChg chg="delSp modSp mod">
        <pc:chgData name="Tường SKHĐT" userId="ab9568c39a88b08a" providerId="LiveId" clId="{6B6D0014-E7B5-449D-B56A-2B51C7353E4D}" dt="2024-04-01T08:47:40.188" v="326" actId="404"/>
        <pc:sldMkLst>
          <pc:docMk/>
          <pc:sldMk cId="3597625721" sldId="2147476295"/>
        </pc:sldMkLst>
        <pc:spChg chg="mod">
          <ac:chgData name="Tường SKHĐT" userId="ab9568c39a88b08a" providerId="LiveId" clId="{6B6D0014-E7B5-449D-B56A-2B51C7353E4D}" dt="2024-04-01T08:01:45.705" v="245" actId="20577"/>
          <ac:spMkLst>
            <pc:docMk/>
            <pc:sldMk cId="3597625721" sldId="2147476295"/>
            <ac:spMk id="5" creationId="{85B0C6AB-4906-5932-12D4-5FAF7DC72C97}"/>
          </ac:spMkLst>
        </pc:spChg>
        <pc:graphicFrameChg chg="del">
          <ac:chgData name="Tường SKHĐT" userId="ab9568c39a88b08a" providerId="LiveId" clId="{6B6D0014-E7B5-449D-B56A-2B51C7353E4D}" dt="2024-04-01T08:30:53.132" v="295" actId="21"/>
          <ac:graphicFrameMkLst>
            <pc:docMk/>
            <pc:sldMk cId="3597625721" sldId="2147476295"/>
            <ac:graphicFrameMk id="2" creationId="{290064A0-B4EB-0485-81B9-FB0C3369B730}"/>
          </ac:graphicFrameMkLst>
        </pc:graphicFrameChg>
        <pc:graphicFrameChg chg="mod modGraphic">
          <ac:chgData name="Tường SKHĐT" userId="ab9568c39a88b08a" providerId="LiveId" clId="{6B6D0014-E7B5-449D-B56A-2B51C7353E4D}" dt="2024-04-01T08:47:40.188" v="326" actId="404"/>
          <ac:graphicFrameMkLst>
            <pc:docMk/>
            <pc:sldMk cId="3597625721" sldId="2147476295"/>
            <ac:graphicFrameMk id="3" creationId="{9121F1FA-62B7-86F5-B67C-38A15D0CB229}"/>
          </ac:graphicFrameMkLst>
        </pc:graphicFrameChg>
      </pc:sldChg>
      <pc:sldChg chg="modSp mod">
        <pc:chgData name="Tường SKHĐT" userId="ab9568c39a88b08a" providerId="LiveId" clId="{6B6D0014-E7B5-449D-B56A-2B51C7353E4D}" dt="2024-04-01T09:09:32.113" v="471" actId="20577"/>
        <pc:sldMkLst>
          <pc:docMk/>
          <pc:sldMk cId="3503445169" sldId="2147476296"/>
        </pc:sldMkLst>
        <pc:spChg chg="mod">
          <ac:chgData name="Tường SKHĐT" userId="ab9568c39a88b08a" providerId="LiveId" clId="{6B6D0014-E7B5-449D-B56A-2B51C7353E4D}" dt="2024-04-01T08:01:48.337" v="247" actId="20577"/>
          <ac:spMkLst>
            <pc:docMk/>
            <pc:sldMk cId="3503445169" sldId="2147476296"/>
            <ac:spMk id="5" creationId="{85B0C6AB-4906-5932-12D4-5FAF7DC72C97}"/>
          </ac:spMkLst>
        </pc:spChg>
        <pc:graphicFrameChg chg="mod modGraphic">
          <ac:chgData name="Tường SKHĐT" userId="ab9568c39a88b08a" providerId="LiveId" clId="{6B6D0014-E7B5-449D-B56A-2B51C7353E4D}" dt="2024-04-01T09:09:32.113" v="471" actId="20577"/>
          <ac:graphicFrameMkLst>
            <pc:docMk/>
            <pc:sldMk cId="3503445169" sldId="2147476296"/>
            <ac:graphicFrameMk id="2" creationId="{63B64B00-9B3D-C118-3447-A40F4BC26D40}"/>
          </ac:graphicFrameMkLst>
        </pc:graphicFrameChg>
      </pc:sldChg>
      <pc:sldChg chg="modSp mod">
        <pc:chgData name="Tường SKHĐT" userId="ab9568c39a88b08a" providerId="LiveId" clId="{6B6D0014-E7B5-449D-B56A-2B51C7353E4D}" dt="2024-04-01T08:32:54.511" v="304" actId="122"/>
        <pc:sldMkLst>
          <pc:docMk/>
          <pc:sldMk cId="57984394" sldId="2147476297"/>
        </pc:sldMkLst>
        <pc:spChg chg="mod">
          <ac:chgData name="Tường SKHĐT" userId="ab9568c39a88b08a" providerId="LiveId" clId="{6B6D0014-E7B5-449D-B56A-2B51C7353E4D}" dt="2024-04-01T08:01:51.624" v="249" actId="20577"/>
          <ac:spMkLst>
            <pc:docMk/>
            <pc:sldMk cId="57984394" sldId="2147476297"/>
            <ac:spMk id="5" creationId="{85B0C6AB-4906-5932-12D4-5FAF7DC72C97}"/>
          </ac:spMkLst>
        </pc:spChg>
        <pc:graphicFrameChg chg="mod modGraphic">
          <ac:chgData name="Tường SKHĐT" userId="ab9568c39a88b08a" providerId="LiveId" clId="{6B6D0014-E7B5-449D-B56A-2B51C7353E4D}" dt="2024-04-01T08:32:54.511" v="304" actId="122"/>
          <ac:graphicFrameMkLst>
            <pc:docMk/>
            <pc:sldMk cId="57984394" sldId="2147476297"/>
            <ac:graphicFrameMk id="3" creationId="{94AB81E9-7361-D149-967C-EBB0931F3C9A}"/>
          </ac:graphicFrameMkLst>
        </pc:graphicFrameChg>
      </pc:sldChg>
      <pc:sldChg chg="modSp mod">
        <pc:chgData name="Tường SKHĐT" userId="ab9568c39a88b08a" providerId="LiveId" clId="{6B6D0014-E7B5-449D-B56A-2B51C7353E4D}" dt="2024-04-01T08:38:21.841" v="313" actId="403"/>
        <pc:sldMkLst>
          <pc:docMk/>
          <pc:sldMk cId="1396951847" sldId="2147476299"/>
        </pc:sldMkLst>
        <pc:spChg chg="mod">
          <ac:chgData name="Tường SKHĐT" userId="ab9568c39a88b08a" providerId="LiveId" clId="{6B6D0014-E7B5-449D-B56A-2B51C7353E4D}" dt="2024-04-01T08:02:06.458" v="259" actId="20577"/>
          <ac:spMkLst>
            <pc:docMk/>
            <pc:sldMk cId="1396951847" sldId="2147476299"/>
            <ac:spMk id="5" creationId="{85B0C6AB-4906-5932-12D4-5FAF7DC72C97}"/>
          </ac:spMkLst>
        </pc:spChg>
        <pc:graphicFrameChg chg="mod modGraphic">
          <ac:chgData name="Tường SKHĐT" userId="ab9568c39a88b08a" providerId="LiveId" clId="{6B6D0014-E7B5-449D-B56A-2B51C7353E4D}" dt="2024-04-01T08:38:21.841" v="313" actId="403"/>
          <ac:graphicFrameMkLst>
            <pc:docMk/>
            <pc:sldMk cId="1396951847" sldId="2147476299"/>
            <ac:graphicFrameMk id="2" creationId="{EAB82F56-F0E3-445B-2B47-A19CF82C3089}"/>
          </ac:graphicFrameMkLst>
        </pc:graphicFrameChg>
      </pc:sldChg>
      <pc:sldChg chg="modSp mod">
        <pc:chgData name="Tường SKHĐT" userId="ab9568c39a88b08a" providerId="LiveId" clId="{6B6D0014-E7B5-449D-B56A-2B51C7353E4D}" dt="2024-04-01T08:02:01.417" v="255" actId="20577"/>
        <pc:sldMkLst>
          <pc:docMk/>
          <pc:sldMk cId="2109460124" sldId="2147476300"/>
        </pc:sldMkLst>
        <pc:spChg chg="mod">
          <ac:chgData name="Tường SKHĐT" userId="ab9568c39a88b08a" providerId="LiveId" clId="{6B6D0014-E7B5-449D-B56A-2B51C7353E4D}" dt="2024-04-01T08:02:01.417" v="255" actId="20577"/>
          <ac:spMkLst>
            <pc:docMk/>
            <pc:sldMk cId="2109460124" sldId="2147476300"/>
            <ac:spMk id="5" creationId="{85B0C6AB-4906-5932-12D4-5FAF7DC72C97}"/>
          </ac:spMkLst>
        </pc:spChg>
      </pc:sldChg>
      <pc:sldChg chg="modSp mod">
        <pc:chgData name="Tường SKHĐT" userId="ab9568c39a88b08a" providerId="LiveId" clId="{6B6D0014-E7B5-449D-B56A-2B51C7353E4D}" dt="2024-04-01T08:40:16.618" v="320" actId="404"/>
        <pc:sldMkLst>
          <pc:docMk/>
          <pc:sldMk cId="167876669" sldId="2147476301"/>
        </pc:sldMkLst>
        <pc:spChg chg="mod">
          <ac:chgData name="Tường SKHĐT" userId="ab9568c39a88b08a" providerId="LiveId" clId="{6B6D0014-E7B5-449D-B56A-2B51C7353E4D}" dt="2024-04-01T08:01:58.519" v="253" actId="20577"/>
          <ac:spMkLst>
            <pc:docMk/>
            <pc:sldMk cId="167876669" sldId="2147476301"/>
            <ac:spMk id="5" creationId="{85B0C6AB-4906-5932-12D4-5FAF7DC72C97}"/>
          </ac:spMkLst>
        </pc:spChg>
        <pc:graphicFrameChg chg="mod modGraphic">
          <ac:chgData name="Tường SKHĐT" userId="ab9568c39a88b08a" providerId="LiveId" clId="{6B6D0014-E7B5-449D-B56A-2B51C7353E4D}" dt="2024-04-01T08:40:16.618" v="320" actId="404"/>
          <ac:graphicFrameMkLst>
            <pc:docMk/>
            <pc:sldMk cId="167876669" sldId="2147476301"/>
            <ac:graphicFrameMk id="2" creationId="{8B6CFCBE-20E0-F07A-A0D4-942C428C03F5}"/>
          </ac:graphicFrameMkLst>
        </pc:graphicFrameChg>
      </pc:sldChg>
      <pc:sldChg chg="modSp del mod">
        <pc:chgData name="Tường SKHĐT" userId="ab9568c39a88b08a" providerId="LiveId" clId="{6B6D0014-E7B5-449D-B56A-2B51C7353E4D}" dt="2024-04-01T08:38:33.785" v="314" actId="2696"/>
        <pc:sldMkLst>
          <pc:docMk/>
          <pc:sldMk cId="126548547" sldId="2147476311"/>
        </pc:sldMkLst>
        <pc:spChg chg="mod">
          <ac:chgData name="Tường SKHĐT" userId="ab9568c39a88b08a" providerId="LiveId" clId="{6B6D0014-E7B5-449D-B56A-2B51C7353E4D}" dt="2024-04-01T08:02:03.822" v="257" actId="20577"/>
          <ac:spMkLst>
            <pc:docMk/>
            <pc:sldMk cId="126548547" sldId="2147476311"/>
            <ac:spMk id="5" creationId="{85B0C6AB-4906-5932-12D4-5FAF7DC72C97}"/>
          </ac:spMkLst>
        </pc:spChg>
      </pc:sldChg>
      <pc:sldChg chg="del">
        <pc:chgData name="Tường SKHĐT" userId="ab9568c39a88b08a" providerId="LiveId" clId="{6B6D0014-E7B5-449D-B56A-2B51C7353E4D}" dt="2024-04-01T08:51:03.343" v="330" actId="2696"/>
        <pc:sldMkLst>
          <pc:docMk/>
          <pc:sldMk cId="3230991089" sldId="2147476312"/>
        </pc:sldMkLst>
      </pc:sldChg>
      <pc:sldChg chg="modSp add del mod">
        <pc:chgData name="Tường SKHĐT" userId="ab9568c39a88b08a" providerId="LiveId" clId="{6B6D0014-E7B5-449D-B56A-2B51C7353E4D}" dt="2024-04-01T07:52:38.221" v="105" actId="2696"/>
        <pc:sldMkLst>
          <pc:docMk/>
          <pc:sldMk cId="2421839362" sldId="2147476313"/>
        </pc:sldMkLst>
        <pc:graphicFrameChg chg="mod">
          <ac:chgData name="Tường SKHĐT" userId="ab9568c39a88b08a" providerId="LiveId" clId="{6B6D0014-E7B5-449D-B56A-2B51C7353E4D}" dt="2024-04-01T07:50:59.563" v="93" actId="1957"/>
          <ac:graphicFrameMkLst>
            <pc:docMk/>
            <pc:sldMk cId="2421839362" sldId="2147476313"/>
            <ac:graphicFrameMk id="3" creationId="{AC50B9E8-9F8A-748E-E089-8C267AD34C30}"/>
          </ac:graphicFrameMkLst>
        </pc:graphicFrameChg>
      </pc:sldChg>
      <pc:sldChg chg="addSp delSp modSp add mod">
        <pc:chgData name="Tường SKHĐT" userId="ab9568c39a88b08a" providerId="LiveId" clId="{6B6D0014-E7B5-449D-B56A-2B51C7353E4D}" dt="2024-04-01T08:01:28.896" v="237" actId="1076"/>
        <pc:sldMkLst>
          <pc:docMk/>
          <pc:sldMk cId="2103619683" sldId="2147476314"/>
        </pc:sldMkLst>
        <pc:spChg chg="mod">
          <ac:chgData name="Tường SKHĐT" userId="ab9568c39a88b08a" providerId="LiveId" clId="{6B6D0014-E7B5-449D-B56A-2B51C7353E4D}" dt="2024-04-01T08:01:28.896" v="237" actId="1076"/>
          <ac:spMkLst>
            <pc:docMk/>
            <pc:sldMk cId="2103619683" sldId="2147476314"/>
            <ac:spMk id="2" creationId="{80B010A5-BE7C-125F-5306-6787FBC54788}"/>
          </ac:spMkLst>
        </pc:spChg>
        <pc:graphicFrameChg chg="add mod modGraphic">
          <ac:chgData name="Tường SKHĐT" userId="ab9568c39a88b08a" providerId="LiveId" clId="{6B6D0014-E7B5-449D-B56A-2B51C7353E4D}" dt="2024-04-01T08:00:24.456" v="205" actId="1076"/>
          <ac:graphicFrameMkLst>
            <pc:docMk/>
            <pc:sldMk cId="2103619683" sldId="2147476314"/>
            <ac:graphicFrameMk id="3" creationId="{4484016F-92DD-8857-BC49-3681A286032B}"/>
          </ac:graphicFrameMkLst>
        </pc:graphicFrameChg>
        <pc:graphicFrameChg chg="del">
          <ac:chgData name="Tường SKHĐT" userId="ab9568c39a88b08a" providerId="LiveId" clId="{6B6D0014-E7B5-449D-B56A-2B51C7353E4D}" dt="2024-04-01T07:51:48.637" v="99" actId="21"/>
          <ac:graphicFrameMkLst>
            <pc:docMk/>
            <pc:sldMk cId="2103619683" sldId="2147476314"/>
            <ac:graphicFrameMk id="3" creationId="{AC50B9E8-9F8A-748E-E089-8C267AD34C30}"/>
          </ac:graphicFrameMkLst>
        </pc:graphicFrameChg>
        <pc:graphicFrameChg chg="add mod">
          <ac:chgData name="Tường SKHĐT" userId="ab9568c39a88b08a" providerId="LiveId" clId="{6B6D0014-E7B5-449D-B56A-2B51C7353E4D}" dt="2024-04-01T08:00:21.120" v="204" actId="14100"/>
          <ac:graphicFrameMkLst>
            <pc:docMk/>
            <pc:sldMk cId="2103619683" sldId="2147476314"/>
            <ac:graphicFrameMk id="7" creationId="{70D0BAC6-48FA-EAF9-948D-EDFDD9A47854}"/>
          </ac:graphicFrameMkLst>
        </pc:graphicFrameChg>
      </pc:sldChg>
      <pc:sldChg chg="add del">
        <pc:chgData name="Tường SKHĐT" userId="ab9568c39a88b08a" providerId="LiveId" clId="{6B6D0014-E7B5-449D-B56A-2B51C7353E4D}" dt="2024-04-01T08:27:11.663" v="280" actId="2696"/>
        <pc:sldMkLst>
          <pc:docMk/>
          <pc:sldMk cId="583813917" sldId="2147476315"/>
        </pc:sldMkLst>
      </pc:sldChg>
      <pc:sldChg chg="add del">
        <pc:chgData name="Tường SKHĐT" userId="ab9568c39a88b08a" providerId="LiveId" clId="{6B6D0014-E7B5-449D-B56A-2B51C7353E4D}" dt="2024-04-01T08:30:30.523" v="294" actId="2696"/>
        <pc:sldMkLst>
          <pc:docMk/>
          <pc:sldMk cId="1263108304" sldId="2147476315"/>
        </pc:sldMkLst>
      </pc:sldChg>
    </pc:docChg>
  </pc:docChgLst>
  <pc:docChgLst>
    <pc:chgData name="Tường SKHĐT" userId="ab9568c39a88b08a" providerId="LiveId" clId="{BF26DD22-B540-4830-BD60-D425B6730396}"/>
    <pc:docChg chg="undo redo custSel addSld delSld modSld">
      <pc:chgData name="Tường SKHĐT" userId="ab9568c39a88b08a" providerId="LiveId" clId="{BF26DD22-B540-4830-BD60-D425B6730396}" dt="2024-06-06T06:31:39.374" v="8513" actId="20577"/>
      <pc:docMkLst>
        <pc:docMk/>
      </pc:docMkLst>
      <pc:sldChg chg="modSp add mod">
        <pc:chgData name="Tường SKHĐT" userId="ab9568c39a88b08a" providerId="LiveId" clId="{BF26DD22-B540-4830-BD60-D425B6730396}" dt="2024-06-04T09:56:21.666" v="5695" actId="2711"/>
        <pc:sldMkLst>
          <pc:docMk/>
          <pc:sldMk cId="3397864268" sldId="2147473590"/>
        </pc:sldMkLst>
        <pc:spChg chg="mod">
          <ac:chgData name="Tường SKHĐT" userId="ab9568c39a88b08a" providerId="LiveId" clId="{BF26DD22-B540-4830-BD60-D425B6730396}" dt="2024-06-04T09:36:26.942" v="5533" actId="20577"/>
          <ac:spMkLst>
            <pc:docMk/>
            <pc:sldMk cId="3397864268" sldId="2147473590"/>
            <ac:spMk id="2" creationId="{3C05F405-77A8-295C-5EC2-552D05A0E53C}"/>
          </ac:spMkLst>
        </pc:spChg>
        <pc:spChg chg="mod">
          <ac:chgData name="Tường SKHĐT" userId="ab9568c39a88b08a" providerId="LiveId" clId="{BF26DD22-B540-4830-BD60-D425B6730396}" dt="2024-06-04T09:56:21.666" v="5695" actId="2711"/>
          <ac:spMkLst>
            <pc:docMk/>
            <pc:sldMk cId="3397864268" sldId="2147473590"/>
            <ac:spMk id="10" creationId="{8124D21E-909E-1450-16D0-117CABF0D840}"/>
          </ac:spMkLst>
        </pc:spChg>
      </pc:sldChg>
      <pc:sldChg chg="addSp modSp mod">
        <pc:chgData name="Tường SKHĐT" userId="ab9568c39a88b08a" providerId="LiveId" clId="{BF26DD22-B540-4830-BD60-D425B6730396}" dt="2024-06-03T08:50:28.741" v="3251" actId="20577"/>
        <pc:sldMkLst>
          <pc:docMk/>
          <pc:sldMk cId="293803616" sldId="2147473681"/>
        </pc:sldMkLst>
        <pc:graphicFrameChg chg="mod modGraphic">
          <ac:chgData name="Tường SKHĐT" userId="ab9568c39a88b08a" providerId="LiveId" clId="{BF26DD22-B540-4830-BD60-D425B6730396}" dt="2024-06-03T08:50:28.741" v="3251" actId="20577"/>
          <ac:graphicFrameMkLst>
            <pc:docMk/>
            <pc:sldMk cId="293803616" sldId="2147473681"/>
            <ac:graphicFrameMk id="8" creationId="{B5E5335D-2EED-82AF-3A59-FAE8BB94EAE1}"/>
          </ac:graphicFrameMkLst>
        </pc:graphicFrameChg>
        <pc:picChg chg="add mod">
          <ac:chgData name="Tường SKHĐT" userId="ab9568c39a88b08a" providerId="LiveId" clId="{BF26DD22-B540-4830-BD60-D425B6730396}" dt="2024-06-03T08:49:53.840" v="3195" actId="14100"/>
          <ac:picMkLst>
            <pc:docMk/>
            <pc:sldMk cId="293803616" sldId="2147473681"/>
            <ac:picMk id="2" creationId="{F7E3A9DD-BA1D-FBDE-63BF-51A9253890F3}"/>
          </ac:picMkLst>
        </pc:picChg>
        <pc:picChg chg="mod">
          <ac:chgData name="Tường SKHĐT" userId="ab9568c39a88b08a" providerId="LiveId" clId="{BF26DD22-B540-4830-BD60-D425B6730396}" dt="2024-06-03T08:49:56.944" v="3197" actId="14100"/>
          <ac:picMkLst>
            <pc:docMk/>
            <pc:sldMk cId="293803616" sldId="2147473681"/>
            <ac:picMk id="4" creationId="{473B1434-00EE-10B0-62E8-8E8262E73F11}"/>
          </ac:picMkLst>
        </pc:picChg>
      </pc:sldChg>
      <pc:sldChg chg="delSp modSp mod">
        <pc:chgData name="Tường SKHĐT" userId="ab9568c39a88b08a" providerId="LiveId" clId="{BF26DD22-B540-4830-BD60-D425B6730396}" dt="2024-06-05T04:20:32.645" v="7144" actId="404"/>
        <pc:sldMkLst>
          <pc:docMk/>
          <pc:sldMk cId="3744426745" sldId="2147473737"/>
        </pc:sldMkLst>
        <pc:graphicFrameChg chg="mod modGraphic">
          <ac:chgData name="Tường SKHĐT" userId="ab9568c39a88b08a" providerId="LiveId" clId="{BF26DD22-B540-4830-BD60-D425B6730396}" dt="2024-06-05T04:20:32.645" v="7144" actId="404"/>
          <ac:graphicFrameMkLst>
            <pc:docMk/>
            <pc:sldMk cId="3744426745" sldId="2147473737"/>
            <ac:graphicFrameMk id="3" creationId="{1243D2EC-FD70-31EF-486E-0289B57D5A19}"/>
          </ac:graphicFrameMkLst>
        </pc:graphicFrameChg>
        <pc:picChg chg="mod">
          <ac:chgData name="Tường SKHĐT" userId="ab9568c39a88b08a" providerId="LiveId" clId="{BF26DD22-B540-4830-BD60-D425B6730396}" dt="2024-06-03T09:25:33.191" v="3306" actId="1076"/>
          <ac:picMkLst>
            <pc:docMk/>
            <pc:sldMk cId="3744426745" sldId="2147473737"/>
            <ac:picMk id="2" creationId="{56062293-557D-4F7E-7A6A-F260FA8216F1}"/>
          </ac:picMkLst>
        </pc:picChg>
        <pc:picChg chg="del">
          <ac:chgData name="Tường SKHĐT" userId="ab9568c39a88b08a" providerId="LiveId" clId="{BF26DD22-B540-4830-BD60-D425B6730396}" dt="2024-06-03T09:25:31.364" v="3305" actId="21"/>
          <ac:picMkLst>
            <pc:docMk/>
            <pc:sldMk cId="3744426745" sldId="2147473737"/>
            <ac:picMk id="5" creationId="{7A793CCB-A0C1-21A3-A0B2-7B5AEF2B3314}"/>
          </ac:picMkLst>
        </pc:picChg>
      </pc:sldChg>
      <pc:sldChg chg="modSp add mod">
        <pc:chgData name="Tường SKHĐT" userId="ab9568c39a88b08a" providerId="LiveId" clId="{BF26DD22-B540-4830-BD60-D425B6730396}" dt="2024-06-05T04:00:28.010" v="6608" actId="20577"/>
        <pc:sldMkLst>
          <pc:docMk/>
          <pc:sldMk cId="2148431958" sldId="2147473749"/>
        </pc:sldMkLst>
        <pc:graphicFrameChg chg="modGraphic">
          <ac:chgData name="Tường SKHĐT" userId="ab9568c39a88b08a" providerId="LiveId" clId="{BF26DD22-B540-4830-BD60-D425B6730396}" dt="2024-06-05T00:10:21.776" v="5924" actId="20577"/>
          <ac:graphicFrameMkLst>
            <pc:docMk/>
            <pc:sldMk cId="2148431958" sldId="2147473749"/>
            <ac:graphicFrameMk id="5" creationId="{3BF9F00E-0C95-BB01-5663-156262C9BFCD}"/>
          </ac:graphicFrameMkLst>
        </pc:graphicFrameChg>
        <pc:graphicFrameChg chg="mod modGraphic">
          <ac:chgData name="Tường SKHĐT" userId="ab9568c39a88b08a" providerId="LiveId" clId="{BF26DD22-B540-4830-BD60-D425B6730396}" dt="2024-06-05T04:00:28.010" v="6608" actId="20577"/>
          <ac:graphicFrameMkLst>
            <pc:docMk/>
            <pc:sldMk cId="2148431958" sldId="2147473749"/>
            <ac:graphicFrameMk id="8" creationId="{B5E5335D-2EED-82AF-3A59-FAE8BB94EAE1}"/>
          </ac:graphicFrameMkLst>
        </pc:graphicFrameChg>
      </pc:sldChg>
      <pc:sldChg chg="del">
        <pc:chgData name="Tường SKHĐT" userId="ab9568c39a88b08a" providerId="LiveId" clId="{BF26DD22-B540-4830-BD60-D425B6730396}" dt="2024-06-03T09:50:16.029" v="3506" actId="2696"/>
        <pc:sldMkLst>
          <pc:docMk/>
          <pc:sldMk cId="1076555901" sldId="2147473768"/>
        </pc:sldMkLst>
      </pc:sldChg>
      <pc:sldChg chg="addSp delSp modSp add mod">
        <pc:chgData name="Tường SKHĐT" userId="ab9568c39a88b08a" providerId="LiveId" clId="{BF26DD22-B540-4830-BD60-D425B6730396}" dt="2024-06-05T04:11:51.891" v="6984" actId="20577"/>
        <pc:sldMkLst>
          <pc:docMk/>
          <pc:sldMk cId="374992807" sldId="2147473797"/>
        </pc:sldMkLst>
        <pc:spChg chg="mod">
          <ac:chgData name="Tường SKHĐT" userId="ab9568c39a88b08a" providerId="LiveId" clId="{BF26DD22-B540-4830-BD60-D425B6730396}" dt="2024-06-03T10:06:58.713" v="3970" actId="20577"/>
          <ac:spMkLst>
            <pc:docMk/>
            <pc:sldMk cId="374992807" sldId="2147473797"/>
            <ac:spMk id="17" creationId="{819C62AF-660F-4A4C-8D60-DED895CA4F86}"/>
          </ac:spMkLst>
        </pc:spChg>
        <pc:spChg chg="mod">
          <ac:chgData name="Tường SKHĐT" userId="ab9568c39a88b08a" providerId="LiveId" clId="{BF26DD22-B540-4830-BD60-D425B6730396}" dt="2024-06-03T10:06:47.115" v="3963" actId="108"/>
          <ac:spMkLst>
            <pc:docMk/>
            <pc:sldMk cId="374992807" sldId="2147473797"/>
            <ac:spMk id="38" creationId="{E99E09BE-73DB-3EA0-743A-B6780F7EC077}"/>
          </ac:spMkLst>
        </pc:spChg>
        <pc:spChg chg="mod">
          <ac:chgData name="Tường SKHĐT" userId="ab9568c39a88b08a" providerId="LiveId" clId="{BF26DD22-B540-4830-BD60-D425B6730396}" dt="2024-06-03T10:05:50.308" v="3915" actId="20577"/>
          <ac:spMkLst>
            <pc:docMk/>
            <pc:sldMk cId="374992807" sldId="2147473797"/>
            <ac:spMk id="39" creationId="{7264A84C-57F7-F74D-C532-6F7E2AD94E1E}"/>
          </ac:spMkLst>
        </pc:spChg>
        <pc:spChg chg="mod">
          <ac:chgData name="Tường SKHĐT" userId="ab9568c39a88b08a" providerId="LiveId" clId="{BF26DD22-B540-4830-BD60-D425B6730396}" dt="2024-06-03T10:07:04.708" v="3973" actId="20577"/>
          <ac:spMkLst>
            <pc:docMk/>
            <pc:sldMk cId="374992807" sldId="2147473797"/>
            <ac:spMk id="43" creationId="{30203544-5CA4-077B-B78C-B19B96F8FC77}"/>
          </ac:spMkLst>
        </pc:spChg>
        <pc:spChg chg="del">
          <ac:chgData name="Tường SKHĐT" userId="ab9568c39a88b08a" providerId="LiveId" clId="{BF26DD22-B540-4830-BD60-D425B6730396}" dt="2024-06-03T10:05:58.959" v="3924" actId="21"/>
          <ac:spMkLst>
            <pc:docMk/>
            <pc:sldMk cId="374992807" sldId="2147473797"/>
            <ac:spMk id="44" creationId="{50C95BBD-E23A-B1B8-65E6-50F0672F1BF9}"/>
          </ac:spMkLst>
        </pc:spChg>
        <pc:spChg chg="del">
          <ac:chgData name="Tường SKHĐT" userId="ab9568c39a88b08a" providerId="LiveId" clId="{BF26DD22-B540-4830-BD60-D425B6730396}" dt="2024-06-03T10:06:11.537" v="3944" actId="21"/>
          <ac:spMkLst>
            <pc:docMk/>
            <pc:sldMk cId="374992807" sldId="2147473797"/>
            <ac:spMk id="45" creationId="{CFBD9A4B-0FDC-858C-D3AD-8AD513C11683}"/>
          </ac:spMkLst>
        </pc:spChg>
        <pc:grpChg chg="del">
          <ac:chgData name="Tường SKHĐT" userId="ab9568c39a88b08a" providerId="LiveId" clId="{BF26DD22-B540-4830-BD60-D425B6730396}" dt="2024-06-05T00:17:31.185" v="5927" actId="478"/>
          <ac:grpSpMkLst>
            <pc:docMk/>
            <pc:sldMk cId="374992807" sldId="2147473797"/>
            <ac:grpSpMk id="4" creationId="{DD6FE299-8573-1A4B-3C63-313A94891E7F}"/>
          </ac:grpSpMkLst>
        </pc:grpChg>
        <pc:grpChg chg="del">
          <ac:chgData name="Tường SKHĐT" userId="ab9568c39a88b08a" providerId="LiveId" clId="{BF26DD22-B540-4830-BD60-D425B6730396}" dt="2024-06-05T00:17:31.185" v="5927" actId="478"/>
          <ac:grpSpMkLst>
            <pc:docMk/>
            <pc:sldMk cId="374992807" sldId="2147473797"/>
            <ac:grpSpMk id="6" creationId="{E56EEAD7-BA7C-5393-023B-57E291DB0A7A}"/>
          </ac:grpSpMkLst>
        </pc:grpChg>
        <pc:graphicFrameChg chg="add mod modGraphic">
          <ac:chgData name="Tường SKHĐT" userId="ab9568c39a88b08a" providerId="LiveId" clId="{BF26DD22-B540-4830-BD60-D425B6730396}" dt="2024-06-05T04:09:48.421" v="6722" actId="20577"/>
          <ac:graphicFrameMkLst>
            <pc:docMk/>
            <pc:sldMk cId="374992807" sldId="2147473797"/>
            <ac:graphicFrameMk id="2" creationId="{0DCEDBE7-5717-07DB-A45E-C98816171781}"/>
          </ac:graphicFrameMkLst>
        </pc:graphicFrameChg>
        <pc:graphicFrameChg chg="mod modGraphic">
          <ac:chgData name="Tường SKHĐT" userId="ab9568c39a88b08a" providerId="LiveId" clId="{BF26DD22-B540-4830-BD60-D425B6730396}" dt="2024-06-05T04:11:51.891" v="6984" actId="20577"/>
          <ac:graphicFrameMkLst>
            <pc:docMk/>
            <pc:sldMk cId="374992807" sldId="2147473797"/>
            <ac:graphicFrameMk id="5" creationId="{623C9657-954D-219B-C03C-7393E8600955}"/>
          </ac:graphicFrameMkLst>
        </pc:graphicFrameChg>
        <pc:graphicFrameChg chg="mod modGraphic">
          <ac:chgData name="Tường SKHĐT" userId="ab9568c39a88b08a" providerId="LiveId" clId="{BF26DD22-B540-4830-BD60-D425B6730396}" dt="2024-06-05T04:11:10.395" v="6939" actId="20577"/>
          <ac:graphicFrameMkLst>
            <pc:docMk/>
            <pc:sldMk cId="374992807" sldId="2147473797"/>
            <ac:graphicFrameMk id="7" creationId="{8C111DB2-3155-8868-4AD6-91C52E56A6E9}"/>
          </ac:graphicFrameMkLst>
        </pc:graphicFrameChg>
        <pc:picChg chg="del">
          <ac:chgData name="Tường SKHĐT" userId="ab9568c39a88b08a" providerId="LiveId" clId="{BF26DD22-B540-4830-BD60-D425B6730396}" dt="2024-06-05T00:17:39.043" v="5929" actId="21"/>
          <ac:picMkLst>
            <pc:docMk/>
            <pc:sldMk cId="374992807" sldId="2147473797"/>
            <ac:picMk id="2" creationId="{5FCB53AA-6BFD-342E-CE53-282CBE00B9C3}"/>
          </ac:picMkLst>
        </pc:picChg>
        <pc:picChg chg="del">
          <ac:chgData name="Tường SKHĐT" userId="ab9568c39a88b08a" providerId="LiveId" clId="{BF26DD22-B540-4830-BD60-D425B6730396}" dt="2024-06-05T00:17:37.027" v="5928" actId="21"/>
          <ac:picMkLst>
            <pc:docMk/>
            <pc:sldMk cId="374992807" sldId="2147473797"/>
            <ac:picMk id="10" creationId="{1E5AC274-1FDC-ED10-46A7-61EEC50075A0}"/>
          </ac:picMkLst>
        </pc:picChg>
      </pc:sldChg>
      <pc:sldChg chg="delSp modSp mod">
        <pc:chgData name="Tường SKHĐT" userId="ab9568c39a88b08a" providerId="LiveId" clId="{BF26DD22-B540-4830-BD60-D425B6730396}" dt="2024-06-06T04:19:47.421" v="8400" actId="20577"/>
        <pc:sldMkLst>
          <pc:docMk/>
          <pc:sldMk cId="1957643202" sldId="2147473838"/>
        </pc:sldMkLst>
        <pc:graphicFrameChg chg="del">
          <ac:chgData name="Tường SKHĐT" userId="ab9568c39a88b08a" providerId="LiveId" clId="{BF26DD22-B540-4830-BD60-D425B6730396}" dt="2024-06-03T07:39:22.398" v="1" actId="21"/>
          <ac:graphicFrameMkLst>
            <pc:docMk/>
            <pc:sldMk cId="1957643202" sldId="2147473838"/>
            <ac:graphicFrameMk id="2" creationId="{3D10C42C-A72A-8A5A-1651-5B1873DA348D}"/>
          </ac:graphicFrameMkLst>
        </pc:graphicFrameChg>
        <pc:graphicFrameChg chg="mod modGraphic">
          <ac:chgData name="Tường SKHĐT" userId="ab9568c39a88b08a" providerId="LiveId" clId="{BF26DD22-B540-4830-BD60-D425B6730396}" dt="2024-06-06T04:19:47.421" v="8400" actId="20577"/>
          <ac:graphicFrameMkLst>
            <pc:docMk/>
            <pc:sldMk cId="1957643202" sldId="2147473838"/>
            <ac:graphicFrameMk id="3" creationId="{E8D888CF-4471-5BDD-6979-3419CB6F8D4F}"/>
          </ac:graphicFrameMkLst>
        </pc:graphicFrameChg>
      </pc:sldChg>
      <pc:sldChg chg="delSp modSp mod">
        <pc:chgData name="Tường SKHĐT" userId="ab9568c39a88b08a" providerId="LiveId" clId="{BF26DD22-B540-4830-BD60-D425B6730396}" dt="2024-06-06T06:31:39.374" v="8513" actId="20577"/>
        <pc:sldMkLst>
          <pc:docMk/>
          <pc:sldMk cId="3752301376" sldId="2147473839"/>
        </pc:sldMkLst>
        <pc:graphicFrameChg chg="del">
          <ac:chgData name="Tường SKHĐT" userId="ab9568c39a88b08a" providerId="LiveId" clId="{BF26DD22-B540-4830-BD60-D425B6730396}" dt="2024-06-03T07:41:50.609" v="10" actId="21"/>
          <ac:graphicFrameMkLst>
            <pc:docMk/>
            <pc:sldMk cId="3752301376" sldId="2147473839"/>
            <ac:graphicFrameMk id="2" creationId="{A9FB60DC-7853-E7DC-D06C-BB2C51468E98}"/>
          </ac:graphicFrameMkLst>
        </pc:graphicFrameChg>
        <pc:graphicFrameChg chg="mod modGraphic">
          <ac:chgData name="Tường SKHĐT" userId="ab9568c39a88b08a" providerId="LiveId" clId="{BF26DD22-B540-4830-BD60-D425B6730396}" dt="2024-06-06T06:31:39.374" v="8513" actId="20577"/>
          <ac:graphicFrameMkLst>
            <pc:docMk/>
            <pc:sldMk cId="3752301376" sldId="2147473839"/>
            <ac:graphicFrameMk id="3" creationId="{3A0F476A-9818-2794-EFBD-4ACC922C21B3}"/>
          </ac:graphicFrameMkLst>
        </pc:graphicFrameChg>
      </pc:sldChg>
      <pc:sldChg chg="del">
        <pc:chgData name="Tường SKHĐT" userId="ab9568c39a88b08a" providerId="LiveId" clId="{BF26DD22-B540-4830-BD60-D425B6730396}" dt="2024-06-03T08:47:43.555" v="3137" actId="2696"/>
        <pc:sldMkLst>
          <pc:docMk/>
          <pc:sldMk cId="595962106" sldId="2147473854"/>
        </pc:sldMkLst>
      </pc:sldChg>
      <pc:sldChg chg="delSp modSp mod">
        <pc:chgData name="Tường SKHĐT" userId="ab9568c39a88b08a" providerId="LiveId" clId="{BF26DD22-B540-4830-BD60-D425B6730396}" dt="2024-06-06T06:25:04.946" v="8475" actId="20577"/>
        <pc:sldMkLst>
          <pc:docMk/>
          <pc:sldMk cId="3676880401" sldId="2147473856"/>
        </pc:sldMkLst>
        <pc:graphicFrameChg chg="del">
          <ac:chgData name="Tường SKHĐT" userId="ab9568c39a88b08a" providerId="LiveId" clId="{BF26DD22-B540-4830-BD60-D425B6730396}" dt="2024-06-03T07:46:27.058" v="28" actId="21"/>
          <ac:graphicFrameMkLst>
            <pc:docMk/>
            <pc:sldMk cId="3676880401" sldId="2147473856"/>
            <ac:graphicFrameMk id="2" creationId="{15707C4E-E9BB-24D4-9927-942DF0690C1B}"/>
          </ac:graphicFrameMkLst>
        </pc:graphicFrameChg>
        <pc:graphicFrameChg chg="mod modGraphic">
          <ac:chgData name="Tường SKHĐT" userId="ab9568c39a88b08a" providerId="LiveId" clId="{BF26DD22-B540-4830-BD60-D425B6730396}" dt="2024-06-06T06:25:04.946" v="8475" actId="20577"/>
          <ac:graphicFrameMkLst>
            <pc:docMk/>
            <pc:sldMk cId="3676880401" sldId="2147473856"/>
            <ac:graphicFrameMk id="3" creationId="{147BBE17-B93F-B514-0556-659B112B05EE}"/>
          </ac:graphicFrameMkLst>
        </pc:graphicFrameChg>
      </pc:sldChg>
      <pc:sldChg chg="delSp modSp mod">
        <pc:chgData name="Tường SKHĐT" userId="ab9568c39a88b08a" providerId="LiveId" clId="{BF26DD22-B540-4830-BD60-D425B6730396}" dt="2024-06-05T04:21:31.805" v="7150" actId="20577"/>
        <pc:sldMkLst>
          <pc:docMk/>
          <pc:sldMk cId="667538659" sldId="2147473909"/>
        </pc:sldMkLst>
        <pc:graphicFrameChg chg="mod modGraphic">
          <ac:chgData name="Tường SKHĐT" userId="ab9568c39a88b08a" providerId="LiveId" clId="{BF26DD22-B540-4830-BD60-D425B6730396}" dt="2024-06-05T04:21:31.805" v="7150" actId="20577"/>
          <ac:graphicFrameMkLst>
            <pc:docMk/>
            <pc:sldMk cId="667538659" sldId="2147473909"/>
            <ac:graphicFrameMk id="6" creationId="{47027231-95EF-C8CE-4215-B126B807487B}"/>
          </ac:graphicFrameMkLst>
        </pc:graphicFrameChg>
        <pc:picChg chg="del">
          <ac:chgData name="Tường SKHĐT" userId="ab9568c39a88b08a" providerId="LiveId" clId="{BF26DD22-B540-4830-BD60-D425B6730396}" dt="2024-06-03T08:37:34.578" v="2800" actId="21"/>
          <ac:picMkLst>
            <pc:docMk/>
            <pc:sldMk cId="667538659" sldId="2147473909"/>
            <ac:picMk id="5" creationId="{9F8C8348-F47A-1927-E9B2-B4BD8A2CEB5C}"/>
          </ac:picMkLst>
        </pc:picChg>
        <pc:picChg chg="del">
          <ac:chgData name="Tường SKHĐT" userId="ab9568c39a88b08a" providerId="LiveId" clId="{BF26DD22-B540-4830-BD60-D425B6730396}" dt="2024-06-03T08:37:32.517" v="2799" actId="21"/>
          <ac:picMkLst>
            <pc:docMk/>
            <pc:sldMk cId="667538659" sldId="2147473909"/>
            <ac:picMk id="10" creationId="{2C7B1E7E-4E93-92F6-CD6E-A6ADB8E7D35C}"/>
          </ac:picMkLst>
        </pc:picChg>
      </pc:sldChg>
      <pc:sldChg chg="modSp add mod">
        <pc:chgData name="Tường SKHĐT" userId="ab9568c39a88b08a" providerId="LiveId" clId="{BF26DD22-B540-4830-BD60-D425B6730396}" dt="2024-06-05T07:43:39.707" v="7828" actId="20577"/>
        <pc:sldMkLst>
          <pc:docMk/>
          <pc:sldMk cId="2464111991" sldId="2147473931"/>
        </pc:sldMkLst>
        <pc:spChg chg="mod">
          <ac:chgData name="Tường SKHĐT" userId="ab9568c39a88b08a" providerId="LiveId" clId="{BF26DD22-B540-4830-BD60-D425B6730396}" dt="2024-06-04T09:36:12.903" v="5529" actId="20577"/>
          <ac:spMkLst>
            <pc:docMk/>
            <pc:sldMk cId="2464111991" sldId="2147473931"/>
            <ac:spMk id="2" creationId="{7E85904C-0816-BCFE-A790-528F626BBCB7}"/>
          </ac:spMkLst>
        </pc:spChg>
        <pc:graphicFrameChg chg="mod modGraphic">
          <ac:chgData name="Tường SKHĐT" userId="ab9568c39a88b08a" providerId="LiveId" clId="{BF26DD22-B540-4830-BD60-D425B6730396}" dt="2024-06-05T07:43:39.707" v="7828" actId="20577"/>
          <ac:graphicFrameMkLst>
            <pc:docMk/>
            <pc:sldMk cId="2464111991" sldId="2147473931"/>
            <ac:graphicFrameMk id="10" creationId="{83C0D92A-467E-3F41-0043-586F35EFB2C8}"/>
          </ac:graphicFrameMkLst>
        </pc:graphicFrameChg>
      </pc:sldChg>
      <pc:sldChg chg="add del">
        <pc:chgData name="Tường SKHĐT" userId="ab9568c39a88b08a" providerId="LiveId" clId="{BF26DD22-B540-4830-BD60-D425B6730396}" dt="2024-06-04T09:36:22.887" v="5530" actId="2696"/>
        <pc:sldMkLst>
          <pc:docMk/>
          <pc:sldMk cId="4292532031" sldId="2147473932"/>
        </pc:sldMkLst>
      </pc:sldChg>
      <pc:sldChg chg="del">
        <pc:chgData name="Tường SKHĐT" userId="ab9568c39a88b08a" providerId="LiveId" clId="{BF26DD22-B540-4830-BD60-D425B6730396}" dt="2024-06-03T10:02:10.604" v="3791" actId="2696"/>
        <pc:sldMkLst>
          <pc:docMk/>
          <pc:sldMk cId="2698442417" sldId="2147473941"/>
        </pc:sldMkLst>
      </pc:sldChg>
      <pc:sldChg chg="delSp modSp del mod">
        <pc:chgData name="Tường SKHĐT" userId="ab9568c39a88b08a" providerId="LiveId" clId="{BF26DD22-B540-4830-BD60-D425B6730396}" dt="2024-06-06T06:25:59.948" v="8477" actId="2696"/>
        <pc:sldMkLst>
          <pc:docMk/>
          <pc:sldMk cId="2336329201" sldId="2147474029"/>
        </pc:sldMkLst>
        <pc:graphicFrameChg chg="mod modGraphic">
          <ac:chgData name="Tường SKHĐT" userId="ab9568c39a88b08a" providerId="LiveId" clId="{BF26DD22-B540-4830-BD60-D425B6730396}" dt="2024-06-03T08:36:40.655" v="2768" actId="1076"/>
          <ac:graphicFrameMkLst>
            <pc:docMk/>
            <pc:sldMk cId="2336329201" sldId="2147474029"/>
            <ac:graphicFrameMk id="5" creationId="{803F5A21-C851-F4CD-D6D0-98750525D970}"/>
          </ac:graphicFrameMkLst>
        </pc:graphicFrameChg>
        <pc:graphicFrameChg chg="del mod">
          <ac:chgData name="Tường SKHĐT" userId="ab9568c39a88b08a" providerId="LiveId" clId="{BF26DD22-B540-4830-BD60-D425B6730396}" dt="2024-06-03T08:37:20.010" v="2798" actId="21"/>
          <ac:graphicFrameMkLst>
            <pc:docMk/>
            <pc:sldMk cId="2336329201" sldId="2147474029"/>
            <ac:graphicFrameMk id="7" creationId="{F7F63D90-2D03-D7B0-B54A-ACAE3A2514D1}"/>
          </ac:graphicFrameMkLst>
        </pc:graphicFrameChg>
      </pc:sldChg>
      <pc:sldChg chg="del">
        <pc:chgData name="Tường SKHĐT" userId="ab9568c39a88b08a" providerId="LiveId" clId="{BF26DD22-B540-4830-BD60-D425B6730396}" dt="2024-06-06T06:27:06.279" v="8493" actId="2696"/>
        <pc:sldMkLst>
          <pc:docMk/>
          <pc:sldMk cId="3281434389" sldId="2147474030"/>
        </pc:sldMkLst>
      </pc:sldChg>
      <pc:sldChg chg="del">
        <pc:chgData name="Tường SKHĐT" userId="ab9568c39a88b08a" providerId="LiveId" clId="{BF26DD22-B540-4830-BD60-D425B6730396}" dt="2024-06-03T08:40:51.802" v="2802" actId="2696"/>
        <pc:sldMkLst>
          <pc:docMk/>
          <pc:sldMk cId="193244852" sldId="2147474035"/>
        </pc:sldMkLst>
      </pc:sldChg>
      <pc:sldChg chg="add del">
        <pc:chgData name="Tường SKHĐT" userId="ab9568c39a88b08a" providerId="LiveId" clId="{BF26DD22-B540-4830-BD60-D425B6730396}" dt="2024-06-03T08:15:54.141" v="475" actId="2696"/>
        <pc:sldMkLst>
          <pc:docMk/>
          <pc:sldMk cId="742557594" sldId="2147474058"/>
        </pc:sldMkLst>
      </pc:sldChg>
      <pc:sldChg chg="modSp">
        <pc:chgData name="Tường SKHĐT" userId="ab9568c39a88b08a" providerId="LiveId" clId="{BF26DD22-B540-4830-BD60-D425B6730396}" dt="2024-06-03T07:57:04.180" v="195" actId="20577"/>
        <pc:sldMkLst>
          <pc:docMk/>
          <pc:sldMk cId="1717178828" sldId="2147474062"/>
        </pc:sldMkLst>
        <pc:graphicFrameChg chg="mod">
          <ac:chgData name="Tường SKHĐT" userId="ab9568c39a88b08a" providerId="LiveId" clId="{BF26DD22-B540-4830-BD60-D425B6730396}" dt="2024-06-03T07:57:04.180" v="195" actId="20577"/>
          <ac:graphicFrameMkLst>
            <pc:docMk/>
            <pc:sldMk cId="1717178828" sldId="2147474062"/>
            <ac:graphicFrameMk id="4" creationId="{05525E3A-345C-05CF-789A-93E9F1CA2ECD}"/>
          </ac:graphicFrameMkLst>
        </pc:graphicFrameChg>
      </pc:sldChg>
      <pc:sldChg chg="del">
        <pc:chgData name="Tường SKHĐT" userId="ab9568c39a88b08a" providerId="LiveId" clId="{BF26DD22-B540-4830-BD60-D425B6730396}" dt="2024-06-03T08:47:47.110" v="3138" actId="2696"/>
        <pc:sldMkLst>
          <pc:docMk/>
          <pc:sldMk cId="3467510938" sldId="2147474066"/>
        </pc:sldMkLst>
      </pc:sldChg>
      <pc:sldChg chg="del">
        <pc:chgData name="Tường SKHĐT" userId="ab9568c39a88b08a" providerId="LiveId" clId="{BF26DD22-B540-4830-BD60-D425B6730396}" dt="2024-06-03T09:51:43.070" v="3578" actId="2696"/>
        <pc:sldMkLst>
          <pc:docMk/>
          <pc:sldMk cId="1945692351" sldId="2147474072"/>
        </pc:sldMkLst>
      </pc:sldChg>
      <pc:sldChg chg="del">
        <pc:chgData name="Tường SKHĐT" userId="ab9568c39a88b08a" providerId="LiveId" clId="{BF26DD22-B540-4830-BD60-D425B6730396}" dt="2024-06-03T09:51:47.151" v="3579" actId="2696"/>
        <pc:sldMkLst>
          <pc:docMk/>
          <pc:sldMk cId="3262629240" sldId="2147474087"/>
        </pc:sldMkLst>
      </pc:sldChg>
      <pc:sldChg chg="del">
        <pc:chgData name="Tường SKHĐT" userId="ab9568c39a88b08a" providerId="LiveId" clId="{BF26DD22-B540-4830-BD60-D425B6730396}" dt="2024-06-03T09:51:52.870" v="3580" actId="2696"/>
        <pc:sldMkLst>
          <pc:docMk/>
          <pc:sldMk cId="2883300989" sldId="2147474089"/>
        </pc:sldMkLst>
      </pc:sldChg>
      <pc:sldChg chg="del">
        <pc:chgData name="Tường SKHĐT" userId="ab9568c39a88b08a" providerId="LiveId" clId="{BF26DD22-B540-4830-BD60-D425B6730396}" dt="2024-06-03T09:51:52.870" v="3580" actId="2696"/>
        <pc:sldMkLst>
          <pc:docMk/>
          <pc:sldMk cId="3050222322" sldId="2147474090"/>
        </pc:sldMkLst>
      </pc:sldChg>
      <pc:sldChg chg="del">
        <pc:chgData name="Tường SKHĐT" userId="ab9568c39a88b08a" providerId="LiveId" clId="{BF26DD22-B540-4830-BD60-D425B6730396}" dt="2024-06-03T09:51:52.870" v="3580" actId="2696"/>
        <pc:sldMkLst>
          <pc:docMk/>
          <pc:sldMk cId="4203442311" sldId="2147474091"/>
        </pc:sldMkLst>
      </pc:sldChg>
      <pc:sldChg chg="del">
        <pc:chgData name="Tường SKHĐT" userId="ab9568c39a88b08a" providerId="LiveId" clId="{BF26DD22-B540-4830-BD60-D425B6730396}" dt="2024-06-03T09:51:52.870" v="3580" actId="2696"/>
        <pc:sldMkLst>
          <pc:docMk/>
          <pc:sldMk cId="2331025929" sldId="2147474093"/>
        </pc:sldMkLst>
      </pc:sldChg>
      <pc:sldChg chg="delSp modSp add del mod">
        <pc:chgData name="Tường SKHĐT" userId="ab9568c39a88b08a" providerId="LiveId" clId="{BF26DD22-B540-4830-BD60-D425B6730396}" dt="2024-06-05T07:20:03.042" v="7288" actId="2696"/>
        <pc:sldMkLst>
          <pc:docMk/>
          <pc:sldMk cId="1429449759" sldId="2147474098"/>
        </pc:sldMkLst>
        <pc:spChg chg="mod">
          <ac:chgData name="Tường SKHĐT" userId="ab9568c39a88b08a" providerId="LiveId" clId="{BF26DD22-B540-4830-BD60-D425B6730396}" dt="2024-06-03T10:00:14.989" v="3708" actId="14100"/>
          <ac:spMkLst>
            <pc:docMk/>
            <pc:sldMk cId="1429449759" sldId="2147474098"/>
            <ac:spMk id="2" creationId="{80B010A5-BE7C-125F-5306-6787FBC54788}"/>
          </ac:spMkLst>
        </pc:spChg>
        <pc:graphicFrameChg chg="del mod">
          <ac:chgData name="Tường SKHĐT" userId="ab9568c39a88b08a" providerId="LiveId" clId="{BF26DD22-B540-4830-BD60-D425B6730396}" dt="2024-06-03T10:00:11.856" v="3707" actId="21"/>
          <ac:graphicFrameMkLst>
            <pc:docMk/>
            <pc:sldMk cId="1429449759" sldId="2147474098"/>
            <ac:graphicFrameMk id="3" creationId="{2C742E60-ED4F-C870-F665-DD535A28480A}"/>
          </ac:graphicFrameMkLst>
        </pc:graphicFrameChg>
      </pc:sldChg>
      <pc:sldChg chg="del">
        <pc:chgData name="Tường SKHĐT" userId="ab9568c39a88b08a" providerId="LiveId" clId="{BF26DD22-B540-4830-BD60-D425B6730396}" dt="2024-06-03T09:48:39.593" v="3499" actId="2696"/>
        <pc:sldMkLst>
          <pc:docMk/>
          <pc:sldMk cId="3810782053" sldId="2147476267"/>
        </pc:sldMkLst>
      </pc:sldChg>
      <pc:sldChg chg="del">
        <pc:chgData name="Tường SKHĐT" userId="ab9568c39a88b08a" providerId="LiveId" clId="{BF26DD22-B540-4830-BD60-D425B6730396}" dt="2024-06-03T09:49:30.669" v="3503" actId="2696"/>
        <pc:sldMkLst>
          <pc:docMk/>
          <pc:sldMk cId="658060976" sldId="2147476268"/>
        </pc:sldMkLst>
      </pc:sldChg>
      <pc:sldChg chg="del">
        <pc:chgData name="Tường SKHĐT" userId="ab9568c39a88b08a" providerId="LiveId" clId="{BF26DD22-B540-4830-BD60-D425B6730396}" dt="2024-06-03T09:50:12.388" v="3505" actId="2696"/>
        <pc:sldMkLst>
          <pc:docMk/>
          <pc:sldMk cId="2537962088" sldId="2147476269"/>
        </pc:sldMkLst>
      </pc:sldChg>
      <pc:sldChg chg="del">
        <pc:chgData name="Tường SKHĐT" userId="ab9568c39a88b08a" providerId="LiveId" clId="{BF26DD22-B540-4830-BD60-D425B6730396}" dt="2024-06-03T09:02:14.205" v="3257" actId="2696"/>
        <pc:sldMkLst>
          <pc:docMk/>
          <pc:sldMk cId="21564158" sldId="2147476270"/>
        </pc:sldMkLst>
      </pc:sldChg>
      <pc:sldChg chg="del">
        <pc:chgData name="Tường SKHĐT" userId="ab9568c39a88b08a" providerId="LiveId" clId="{BF26DD22-B540-4830-BD60-D425B6730396}" dt="2024-06-03T09:50:21.863" v="3507" actId="2696"/>
        <pc:sldMkLst>
          <pc:docMk/>
          <pc:sldMk cId="1126041171" sldId="2147476273"/>
        </pc:sldMkLst>
      </pc:sldChg>
      <pc:sldChg chg="del">
        <pc:chgData name="Tường SKHĐT" userId="ab9568c39a88b08a" providerId="LiveId" clId="{BF26DD22-B540-4830-BD60-D425B6730396}" dt="2024-06-03T09:49:17.187" v="3501" actId="2696"/>
        <pc:sldMkLst>
          <pc:docMk/>
          <pc:sldMk cId="1113046406" sldId="2147476274"/>
        </pc:sldMkLst>
      </pc:sldChg>
      <pc:sldChg chg="del">
        <pc:chgData name="Tường SKHĐT" userId="ab9568c39a88b08a" providerId="LiveId" clId="{BF26DD22-B540-4830-BD60-D425B6730396}" dt="2024-06-03T08:48:29.681" v="3142" actId="2696"/>
        <pc:sldMkLst>
          <pc:docMk/>
          <pc:sldMk cId="3584243345" sldId="2147476276"/>
        </pc:sldMkLst>
      </pc:sldChg>
      <pc:sldChg chg="del">
        <pc:chgData name="Tường SKHĐT" userId="ab9568c39a88b08a" providerId="LiveId" clId="{BF26DD22-B540-4830-BD60-D425B6730396}" dt="2024-06-03T09:02:38.593" v="3260" actId="2696"/>
        <pc:sldMkLst>
          <pc:docMk/>
          <pc:sldMk cId="162674851" sldId="2147476278"/>
        </pc:sldMkLst>
      </pc:sldChg>
      <pc:sldChg chg="addSp delSp modSp add del mod">
        <pc:chgData name="Tường SKHĐT" userId="ab9568c39a88b08a" providerId="LiveId" clId="{BF26DD22-B540-4830-BD60-D425B6730396}" dt="2024-06-06T03:56:54.314" v="8336" actId="1076"/>
        <pc:sldMkLst>
          <pc:docMk/>
          <pc:sldMk cId="2446367148" sldId="2147476279"/>
        </pc:sldMkLst>
        <pc:spChg chg="add del mod">
          <ac:chgData name="Tường SKHĐT" userId="ab9568c39a88b08a" providerId="LiveId" clId="{BF26DD22-B540-4830-BD60-D425B6730396}" dt="2024-06-03T09:04:15.359" v="3265" actId="20577"/>
          <ac:spMkLst>
            <pc:docMk/>
            <pc:sldMk cId="2446367148" sldId="2147476279"/>
            <ac:spMk id="2" creationId="{E3F2BF9A-C482-E244-621B-6DF71CDC208B}"/>
          </ac:spMkLst>
        </pc:spChg>
        <pc:graphicFrameChg chg="mod modGraphic">
          <ac:chgData name="Tường SKHĐT" userId="ab9568c39a88b08a" providerId="LiveId" clId="{BF26DD22-B540-4830-BD60-D425B6730396}" dt="2024-06-06T03:56:54.314" v="8336" actId="1076"/>
          <ac:graphicFrameMkLst>
            <pc:docMk/>
            <pc:sldMk cId="2446367148" sldId="2147476279"/>
            <ac:graphicFrameMk id="8" creationId="{B5E5335D-2EED-82AF-3A59-FAE8BB94EAE1}"/>
          </ac:graphicFrameMkLst>
        </pc:graphicFrameChg>
      </pc:sldChg>
      <pc:sldChg chg="del">
        <pc:chgData name="Tường SKHĐT" userId="ab9568c39a88b08a" providerId="LiveId" clId="{BF26DD22-B540-4830-BD60-D425B6730396}" dt="2024-06-03T09:02:22.239" v="3259" actId="2696"/>
        <pc:sldMkLst>
          <pc:docMk/>
          <pc:sldMk cId="1661513993" sldId="2147476280"/>
        </pc:sldMkLst>
      </pc:sldChg>
      <pc:sldChg chg="del">
        <pc:chgData name="Tường SKHĐT" userId="ab9568c39a88b08a" providerId="LiveId" clId="{BF26DD22-B540-4830-BD60-D425B6730396}" dt="2024-06-03T09:01:34.703" v="3253" actId="2696"/>
        <pc:sldMkLst>
          <pc:docMk/>
          <pc:sldMk cId="450195679" sldId="2147476281"/>
        </pc:sldMkLst>
      </pc:sldChg>
      <pc:sldChg chg="del">
        <pc:chgData name="Tường SKHĐT" userId="ab9568c39a88b08a" providerId="LiveId" clId="{BF26DD22-B540-4830-BD60-D425B6730396}" dt="2024-06-03T09:51:52.870" v="3580" actId="2696"/>
        <pc:sldMkLst>
          <pc:docMk/>
          <pc:sldMk cId="3540580074" sldId="2147476282"/>
        </pc:sldMkLst>
      </pc:sldChg>
      <pc:sldChg chg="addSp delSp modSp mod">
        <pc:chgData name="Tường SKHĐT" userId="ab9568c39a88b08a" providerId="LiveId" clId="{BF26DD22-B540-4830-BD60-D425B6730396}" dt="2024-06-05T00:26:30.397" v="6036" actId="1076"/>
        <pc:sldMkLst>
          <pc:docMk/>
          <pc:sldMk cId="2587634274" sldId="2147476283"/>
        </pc:sldMkLst>
        <pc:graphicFrameChg chg="add mod">
          <ac:chgData name="Tường SKHĐT" userId="ab9568c39a88b08a" providerId="LiveId" clId="{BF26DD22-B540-4830-BD60-D425B6730396}" dt="2024-06-05T00:22:38.436" v="5965"/>
          <ac:graphicFrameMkLst>
            <pc:docMk/>
            <pc:sldMk cId="2587634274" sldId="2147476283"/>
            <ac:graphicFrameMk id="2" creationId="{129FCC4A-DC83-1E4A-072F-D180BF04B7C7}"/>
          </ac:graphicFrameMkLst>
        </pc:graphicFrameChg>
        <pc:graphicFrameChg chg="del">
          <ac:chgData name="Tường SKHĐT" userId="ab9568c39a88b08a" providerId="LiveId" clId="{BF26DD22-B540-4830-BD60-D425B6730396}" dt="2024-06-03T10:01:42.699" v="3788" actId="21"/>
          <ac:graphicFrameMkLst>
            <pc:docMk/>
            <pc:sldMk cId="2587634274" sldId="2147476283"/>
            <ac:graphicFrameMk id="2" creationId="{F78C65D7-1EFB-F3E0-2872-D1AB9E9D24D7}"/>
          </ac:graphicFrameMkLst>
        </pc:graphicFrameChg>
        <pc:graphicFrameChg chg="mod modGraphic">
          <ac:chgData name="Tường SKHĐT" userId="ab9568c39a88b08a" providerId="LiveId" clId="{BF26DD22-B540-4830-BD60-D425B6730396}" dt="2024-06-05T00:24:55.821" v="5988" actId="1076"/>
          <ac:graphicFrameMkLst>
            <pc:docMk/>
            <pc:sldMk cId="2587634274" sldId="2147476283"/>
            <ac:graphicFrameMk id="3" creationId="{0B2274AF-63B0-4ECE-D2AB-7AE7B50BCD17}"/>
          </ac:graphicFrameMkLst>
        </pc:graphicFrameChg>
        <pc:graphicFrameChg chg="del mod modGraphic">
          <ac:chgData name="Tường SKHĐT" userId="ab9568c39a88b08a" providerId="LiveId" clId="{BF26DD22-B540-4830-BD60-D425B6730396}" dt="2024-06-05T00:23:24.888" v="5972" actId="21"/>
          <ac:graphicFrameMkLst>
            <pc:docMk/>
            <pc:sldMk cId="2587634274" sldId="2147476283"/>
            <ac:graphicFrameMk id="4" creationId="{474455DF-E469-C7CD-A6FE-5B11C2A5F113}"/>
          </ac:graphicFrameMkLst>
        </pc:graphicFrameChg>
        <pc:graphicFrameChg chg="mod modGraphic">
          <ac:chgData name="Tường SKHĐT" userId="ab9568c39a88b08a" providerId="LiveId" clId="{BF26DD22-B540-4830-BD60-D425B6730396}" dt="2024-06-05T00:26:24.457" v="6028" actId="6549"/>
          <ac:graphicFrameMkLst>
            <pc:docMk/>
            <pc:sldMk cId="2587634274" sldId="2147476283"/>
            <ac:graphicFrameMk id="5" creationId="{D718C9CE-2313-B2A8-8E3A-99BAB0CCA16C}"/>
          </ac:graphicFrameMkLst>
        </pc:graphicFrameChg>
        <pc:graphicFrameChg chg="add mod modGraphic">
          <ac:chgData name="Tường SKHĐT" userId="ab9568c39a88b08a" providerId="LiveId" clId="{BF26DD22-B540-4830-BD60-D425B6730396}" dt="2024-06-05T00:26:30.397" v="6036" actId="1076"/>
          <ac:graphicFrameMkLst>
            <pc:docMk/>
            <pc:sldMk cId="2587634274" sldId="2147476283"/>
            <ac:graphicFrameMk id="8" creationId="{9C4B0F0C-CA79-4774-2E1B-3F392FCFA3AA}"/>
          </ac:graphicFrameMkLst>
        </pc:graphicFrameChg>
      </pc:sldChg>
      <pc:sldChg chg="del">
        <pc:chgData name="Tường SKHĐT" userId="ab9568c39a88b08a" providerId="LiveId" clId="{BF26DD22-B540-4830-BD60-D425B6730396}" dt="2024-06-03T09:04:44.759" v="3267" actId="2696"/>
        <pc:sldMkLst>
          <pc:docMk/>
          <pc:sldMk cId="2059360754" sldId="2147476284"/>
        </pc:sldMkLst>
      </pc:sldChg>
      <pc:sldChg chg="del">
        <pc:chgData name="Tường SKHĐT" userId="ab9568c39a88b08a" providerId="LiveId" clId="{BF26DD22-B540-4830-BD60-D425B6730396}" dt="2024-06-03T09:49:22.350" v="3502" actId="2696"/>
        <pc:sldMkLst>
          <pc:docMk/>
          <pc:sldMk cId="1477445291" sldId="2147476285"/>
        </pc:sldMkLst>
      </pc:sldChg>
      <pc:sldChg chg="delSp modSp add mod">
        <pc:chgData name="Tường SKHĐT" userId="ab9568c39a88b08a" providerId="LiveId" clId="{BF26DD22-B540-4830-BD60-D425B6730396}" dt="2024-06-06T04:43:17.514" v="8469" actId="20577"/>
        <pc:sldMkLst>
          <pc:docMk/>
          <pc:sldMk cId="1148494934" sldId="2147476289"/>
        </pc:sldMkLst>
        <pc:spChg chg="del">
          <ac:chgData name="Tường SKHĐT" userId="ab9568c39a88b08a" providerId="LiveId" clId="{BF26DD22-B540-4830-BD60-D425B6730396}" dt="2024-06-04T00:39:54.760" v="3984" actId="21"/>
          <ac:spMkLst>
            <pc:docMk/>
            <pc:sldMk cId="1148494934" sldId="2147476289"/>
            <ac:spMk id="3" creationId="{4CFE866E-47DC-E6E9-E9C9-8F0831EE5DBC}"/>
          </ac:spMkLst>
        </pc:spChg>
        <pc:graphicFrameChg chg="mod modGraphic">
          <ac:chgData name="Tường SKHĐT" userId="ab9568c39a88b08a" providerId="LiveId" clId="{BF26DD22-B540-4830-BD60-D425B6730396}" dt="2024-06-06T04:43:17.514" v="8469" actId="20577"/>
          <ac:graphicFrameMkLst>
            <pc:docMk/>
            <pc:sldMk cId="1148494934" sldId="2147476289"/>
            <ac:graphicFrameMk id="2" creationId="{10C5F233-6621-7622-EA80-075EC4FE2515}"/>
          </ac:graphicFrameMkLst>
        </pc:graphicFrameChg>
        <pc:graphicFrameChg chg="del">
          <ac:chgData name="Tường SKHĐT" userId="ab9568c39a88b08a" providerId="LiveId" clId="{BF26DD22-B540-4830-BD60-D425B6730396}" dt="2024-06-04T00:39:57.944" v="3985" actId="21"/>
          <ac:graphicFrameMkLst>
            <pc:docMk/>
            <pc:sldMk cId="1148494934" sldId="2147476289"/>
            <ac:graphicFrameMk id="4" creationId="{DB4DD8AF-E777-1B9B-49AB-93CC1CCA9E25}"/>
          </ac:graphicFrameMkLst>
        </pc:graphicFrameChg>
      </pc:sldChg>
      <pc:sldChg chg="delSp modSp add mod">
        <pc:chgData name="Tường SKHĐT" userId="ab9568c39a88b08a" providerId="LiveId" clId="{BF26DD22-B540-4830-BD60-D425B6730396}" dt="2024-06-05T08:58:30.643" v="8222"/>
        <pc:sldMkLst>
          <pc:docMk/>
          <pc:sldMk cId="688313979" sldId="2147476290"/>
        </pc:sldMkLst>
        <pc:spChg chg="del">
          <ac:chgData name="Tường SKHĐT" userId="ab9568c39a88b08a" providerId="LiveId" clId="{BF26DD22-B540-4830-BD60-D425B6730396}" dt="2024-06-04T00:40:08.686" v="3989" actId="21"/>
          <ac:spMkLst>
            <pc:docMk/>
            <pc:sldMk cId="688313979" sldId="2147476290"/>
            <ac:spMk id="2" creationId="{6ACB1248-0124-DF0A-79BC-EF336CBCA9D4}"/>
          </ac:spMkLst>
        </pc:spChg>
        <pc:spChg chg="mod">
          <ac:chgData name="Tường SKHĐT" userId="ab9568c39a88b08a" providerId="LiveId" clId="{BF26DD22-B540-4830-BD60-D425B6730396}" dt="2024-06-05T08:57:44.999" v="8218" actId="1076"/>
          <ac:spMkLst>
            <pc:docMk/>
            <pc:sldMk cId="688313979" sldId="2147476290"/>
            <ac:spMk id="5" creationId="{85B0C6AB-4906-5932-12D4-5FAF7DC72C97}"/>
          </ac:spMkLst>
        </pc:spChg>
        <pc:graphicFrameChg chg="mod modGraphic">
          <ac:chgData name="Tường SKHĐT" userId="ab9568c39a88b08a" providerId="LiveId" clId="{BF26DD22-B540-4830-BD60-D425B6730396}" dt="2024-06-05T08:58:30.643" v="8222"/>
          <ac:graphicFrameMkLst>
            <pc:docMk/>
            <pc:sldMk cId="688313979" sldId="2147476290"/>
            <ac:graphicFrameMk id="2" creationId="{0706E620-4038-A2FB-B0E9-1D9A26E521F4}"/>
          </ac:graphicFrameMkLst>
        </pc:graphicFrameChg>
        <pc:graphicFrameChg chg="del">
          <ac:chgData name="Tường SKHĐT" userId="ab9568c39a88b08a" providerId="LiveId" clId="{BF26DD22-B540-4830-BD60-D425B6730396}" dt="2024-06-04T00:40:06.005" v="3988" actId="21"/>
          <ac:graphicFrameMkLst>
            <pc:docMk/>
            <pc:sldMk cId="688313979" sldId="2147476290"/>
            <ac:graphicFrameMk id="3" creationId="{46012D10-E0AB-6CFB-5133-01CEEB25A586}"/>
          </ac:graphicFrameMkLst>
        </pc:graphicFrameChg>
      </pc:sldChg>
      <pc:sldChg chg="del">
        <pc:chgData name="Tường SKHĐT" userId="ab9568c39a88b08a" providerId="LiveId" clId="{BF26DD22-B540-4830-BD60-D425B6730396}" dt="2024-06-03T09:07:32.653" v="3300" actId="2696"/>
        <pc:sldMkLst>
          <pc:docMk/>
          <pc:sldMk cId="3777797239" sldId="2147476291"/>
        </pc:sldMkLst>
      </pc:sldChg>
      <pc:sldChg chg="delSp add mod">
        <pc:chgData name="Tường SKHĐT" userId="ab9568c39a88b08a" providerId="LiveId" clId="{BF26DD22-B540-4830-BD60-D425B6730396}" dt="2024-06-04T00:56:07.449" v="3998" actId="21"/>
        <pc:sldMkLst>
          <pc:docMk/>
          <pc:sldMk cId="3750809582" sldId="2147476292"/>
        </pc:sldMkLst>
        <pc:spChg chg="del">
          <ac:chgData name="Tường SKHĐT" userId="ab9568c39a88b08a" providerId="LiveId" clId="{BF26DD22-B540-4830-BD60-D425B6730396}" dt="2024-06-04T00:56:07.449" v="3998" actId="21"/>
          <ac:spMkLst>
            <pc:docMk/>
            <pc:sldMk cId="3750809582" sldId="2147476292"/>
            <ac:spMk id="2" creationId="{F286F751-E411-3955-FCC7-EC79FA24EA93}"/>
          </ac:spMkLst>
        </pc:spChg>
        <pc:graphicFrameChg chg="del">
          <ac:chgData name="Tường SKHĐT" userId="ab9568c39a88b08a" providerId="LiveId" clId="{BF26DD22-B540-4830-BD60-D425B6730396}" dt="2024-06-04T00:55:59.661" v="3995" actId="21"/>
          <ac:graphicFrameMkLst>
            <pc:docMk/>
            <pc:sldMk cId="3750809582" sldId="2147476292"/>
            <ac:graphicFrameMk id="3" creationId="{C864B965-FE7B-6C75-98D3-101AD5A751D3}"/>
          </ac:graphicFrameMkLst>
        </pc:graphicFrameChg>
      </pc:sldChg>
      <pc:sldChg chg="delSp modSp add del mod">
        <pc:chgData name="Tường SKHĐT" userId="ab9568c39a88b08a" providerId="LiveId" clId="{BF26DD22-B540-4830-BD60-D425B6730396}" dt="2024-06-04T07:48:15.580" v="4849" actId="2696"/>
        <pc:sldMkLst>
          <pc:docMk/>
          <pc:sldMk cId="1622498757" sldId="2147476293"/>
        </pc:sldMkLst>
        <pc:spChg chg="del">
          <ac:chgData name="Tường SKHĐT" userId="ab9568c39a88b08a" providerId="LiveId" clId="{BF26DD22-B540-4830-BD60-D425B6730396}" dt="2024-06-04T00:56:16.167" v="4000" actId="21"/>
          <ac:spMkLst>
            <pc:docMk/>
            <pc:sldMk cId="1622498757" sldId="2147476293"/>
            <ac:spMk id="3" creationId="{AA2CD85F-79C8-0382-BBB9-F23139FEC934}"/>
          </ac:spMkLst>
        </pc:spChg>
        <pc:graphicFrameChg chg="del">
          <ac:chgData name="Tường SKHĐT" userId="ab9568c39a88b08a" providerId="LiveId" clId="{BF26DD22-B540-4830-BD60-D425B6730396}" dt="2024-06-04T00:56:18.212" v="4001" actId="21"/>
          <ac:graphicFrameMkLst>
            <pc:docMk/>
            <pc:sldMk cId="1622498757" sldId="2147476293"/>
            <ac:graphicFrameMk id="2" creationId="{52B417EC-48C0-BE0E-D2F0-9893CF18F79E}"/>
          </ac:graphicFrameMkLst>
        </pc:graphicFrameChg>
        <pc:graphicFrameChg chg="mod modGraphic">
          <ac:chgData name="Tường SKHĐT" userId="ab9568c39a88b08a" providerId="LiveId" clId="{BF26DD22-B540-4830-BD60-D425B6730396}" dt="2024-06-04T01:00:49.907" v="4017" actId="255"/>
          <ac:graphicFrameMkLst>
            <pc:docMk/>
            <pc:sldMk cId="1622498757" sldId="2147476293"/>
            <ac:graphicFrameMk id="4" creationId="{97EBC3A3-F5DF-90E8-870F-0D4910AF8292}"/>
          </ac:graphicFrameMkLst>
        </pc:graphicFrameChg>
      </pc:sldChg>
      <pc:sldChg chg="delSp modSp add mod">
        <pc:chgData name="Tường SKHĐT" userId="ab9568c39a88b08a" providerId="LiveId" clId="{BF26DD22-B540-4830-BD60-D425B6730396}" dt="2024-06-05T08:58:06.953" v="8221" actId="2164"/>
        <pc:sldMkLst>
          <pc:docMk/>
          <pc:sldMk cId="2878178469" sldId="2147476294"/>
        </pc:sldMkLst>
        <pc:spChg chg="del">
          <ac:chgData name="Tường SKHĐT" userId="ab9568c39a88b08a" providerId="LiveId" clId="{BF26DD22-B540-4830-BD60-D425B6730396}" dt="2024-06-04T00:40:03.436" v="3987" actId="21"/>
          <ac:spMkLst>
            <pc:docMk/>
            <pc:sldMk cId="2878178469" sldId="2147476294"/>
            <ac:spMk id="2" creationId="{A513152F-280A-085C-8EEE-7C5BB6076E47}"/>
          </ac:spMkLst>
        </pc:spChg>
        <pc:spChg chg="mod">
          <ac:chgData name="Tường SKHĐT" userId="ab9568c39a88b08a" providerId="LiveId" clId="{BF26DD22-B540-4830-BD60-D425B6730396}" dt="2024-06-04T00:58:03.565" v="4011" actId="1076"/>
          <ac:spMkLst>
            <pc:docMk/>
            <pc:sldMk cId="2878178469" sldId="2147476294"/>
            <ac:spMk id="5" creationId="{85B0C6AB-4906-5932-12D4-5FAF7DC72C97}"/>
          </ac:spMkLst>
        </pc:spChg>
        <pc:graphicFrameChg chg="del mod modGraphic">
          <ac:chgData name="Tường SKHĐT" userId="ab9568c39a88b08a" providerId="LiveId" clId="{BF26DD22-B540-4830-BD60-D425B6730396}" dt="2024-06-04T06:47:54.733" v="4032" actId="21"/>
          <ac:graphicFrameMkLst>
            <pc:docMk/>
            <pc:sldMk cId="2878178469" sldId="2147476294"/>
            <ac:graphicFrameMk id="2" creationId="{4353A0F4-183E-7954-F2CF-79CFF192E017}"/>
          </ac:graphicFrameMkLst>
        </pc:graphicFrameChg>
        <pc:graphicFrameChg chg="mod modGraphic">
          <ac:chgData name="Tường SKHĐT" userId="ab9568c39a88b08a" providerId="LiveId" clId="{BF26DD22-B540-4830-BD60-D425B6730396}" dt="2024-06-05T08:58:06.953" v="8221" actId="2164"/>
          <ac:graphicFrameMkLst>
            <pc:docMk/>
            <pc:sldMk cId="2878178469" sldId="2147476294"/>
            <ac:graphicFrameMk id="2" creationId="{890EDF08-E5AA-2197-F0D3-0FF1FD40CEC3}"/>
          </ac:graphicFrameMkLst>
        </pc:graphicFrameChg>
        <pc:graphicFrameChg chg="del mod modGraphic">
          <ac:chgData name="Tường SKHĐT" userId="ab9568c39a88b08a" providerId="LiveId" clId="{BF26DD22-B540-4830-BD60-D425B6730396}" dt="2024-06-05T08:46:48.801" v="8169" actId="21"/>
          <ac:graphicFrameMkLst>
            <pc:docMk/>
            <pc:sldMk cId="2878178469" sldId="2147476294"/>
            <ac:graphicFrameMk id="3" creationId="{86BB0C32-79B8-8931-9097-E3126675F0B9}"/>
          </ac:graphicFrameMkLst>
        </pc:graphicFrameChg>
        <pc:graphicFrameChg chg="del">
          <ac:chgData name="Tường SKHĐT" userId="ab9568c39a88b08a" providerId="LiveId" clId="{BF26DD22-B540-4830-BD60-D425B6730396}" dt="2024-06-04T00:40:00.969" v="3986" actId="21"/>
          <ac:graphicFrameMkLst>
            <pc:docMk/>
            <pc:sldMk cId="2878178469" sldId="2147476294"/>
            <ac:graphicFrameMk id="4" creationId="{F29C71C5-EB27-45ED-ED8C-32DD69490B75}"/>
          </ac:graphicFrameMkLst>
        </pc:graphicFrameChg>
      </pc:sldChg>
      <pc:sldChg chg="delSp modSp add mod">
        <pc:chgData name="Tường SKHĐT" userId="ab9568c39a88b08a" providerId="LiveId" clId="{BF26DD22-B540-4830-BD60-D425B6730396}" dt="2024-06-06T04:18:14.386" v="8398" actId="1076"/>
        <pc:sldMkLst>
          <pc:docMk/>
          <pc:sldMk cId="3597625721" sldId="2147476295"/>
        </pc:sldMkLst>
        <pc:spChg chg="del">
          <ac:chgData name="Tường SKHĐT" userId="ab9568c39a88b08a" providerId="LiveId" clId="{BF26DD22-B540-4830-BD60-D425B6730396}" dt="2024-06-04T00:40:13.722" v="3991" actId="21"/>
          <ac:spMkLst>
            <pc:docMk/>
            <pc:sldMk cId="3597625721" sldId="2147476295"/>
            <ac:spMk id="2" creationId="{6E418A37-D855-4267-1B9A-53B0DCF69EA2}"/>
          </ac:spMkLst>
        </pc:spChg>
        <pc:spChg chg="mod">
          <ac:chgData name="Tường SKHĐT" userId="ab9568c39a88b08a" providerId="LiveId" clId="{BF26DD22-B540-4830-BD60-D425B6730396}" dt="2024-06-06T04:18:14.386" v="8398" actId="1076"/>
          <ac:spMkLst>
            <pc:docMk/>
            <pc:sldMk cId="3597625721" sldId="2147476295"/>
            <ac:spMk id="5" creationId="{85B0C6AB-4906-5932-12D4-5FAF7DC72C97}"/>
          </ac:spMkLst>
        </pc:spChg>
        <pc:graphicFrameChg chg="del mod modGraphic">
          <ac:chgData name="Tường SKHĐT" userId="ab9568c39a88b08a" providerId="LiveId" clId="{BF26DD22-B540-4830-BD60-D425B6730396}" dt="2024-06-05T08:59:31.184" v="8223" actId="21"/>
          <ac:graphicFrameMkLst>
            <pc:docMk/>
            <pc:sldMk cId="3597625721" sldId="2147476295"/>
            <ac:graphicFrameMk id="2" creationId="{7949FFC6-8E9D-E637-FFB6-4952900E422A}"/>
          </ac:graphicFrameMkLst>
        </pc:graphicFrameChg>
        <pc:graphicFrameChg chg="del">
          <ac:chgData name="Tường SKHĐT" userId="ab9568c39a88b08a" providerId="LiveId" clId="{BF26DD22-B540-4830-BD60-D425B6730396}" dt="2024-06-06T04:17:12.834" v="8386" actId="21"/>
          <ac:graphicFrameMkLst>
            <pc:docMk/>
            <pc:sldMk cId="3597625721" sldId="2147476295"/>
            <ac:graphicFrameMk id="2" creationId="{D34F2357-D934-79D3-A54F-E489D34D2B48}"/>
          </ac:graphicFrameMkLst>
        </pc:graphicFrameChg>
        <pc:graphicFrameChg chg="mod modGraphic">
          <ac:chgData name="Tường SKHĐT" userId="ab9568c39a88b08a" providerId="LiveId" clId="{BF26DD22-B540-4830-BD60-D425B6730396}" dt="2024-06-06T04:18:12.363" v="8397" actId="1076"/>
          <ac:graphicFrameMkLst>
            <pc:docMk/>
            <pc:sldMk cId="3597625721" sldId="2147476295"/>
            <ac:graphicFrameMk id="3" creationId="{01035512-31C4-EE18-0699-E3683F741487}"/>
          </ac:graphicFrameMkLst>
        </pc:graphicFrameChg>
        <pc:graphicFrameChg chg="del">
          <ac:chgData name="Tường SKHĐT" userId="ab9568c39a88b08a" providerId="LiveId" clId="{BF26DD22-B540-4830-BD60-D425B6730396}" dt="2024-06-04T00:40:11.382" v="3990" actId="21"/>
          <ac:graphicFrameMkLst>
            <pc:docMk/>
            <pc:sldMk cId="3597625721" sldId="2147476295"/>
            <ac:graphicFrameMk id="3" creationId="{9121F1FA-62B7-86F5-B67C-38A15D0CB229}"/>
          </ac:graphicFrameMkLst>
        </pc:graphicFrameChg>
      </pc:sldChg>
      <pc:sldChg chg="delSp add mod">
        <pc:chgData name="Tường SKHĐT" userId="ab9568c39a88b08a" providerId="LiveId" clId="{BF26DD22-B540-4830-BD60-D425B6730396}" dt="2024-06-04T00:55:54.295" v="3993" actId="21"/>
        <pc:sldMkLst>
          <pc:docMk/>
          <pc:sldMk cId="3503445169" sldId="2147476296"/>
        </pc:sldMkLst>
        <pc:spChg chg="del">
          <ac:chgData name="Tường SKHĐT" userId="ab9568c39a88b08a" providerId="LiveId" clId="{BF26DD22-B540-4830-BD60-D425B6730396}" dt="2024-06-04T00:55:54.295" v="3993" actId="21"/>
          <ac:spMkLst>
            <pc:docMk/>
            <pc:sldMk cId="3503445169" sldId="2147476296"/>
            <ac:spMk id="3" creationId="{0E6E3BDF-70B3-3FA4-8395-958BFC1DD3B7}"/>
          </ac:spMkLst>
        </pc:spChg>
        <pc:graphicFrameChg chg="del">
          <ac:chgData name="Tường SKHĐT" userId="ab9568c39a88b08a" providerId="LiveId" clId="{BF26DD22-B540-4830-BD60-D425B6730396}" dt="2024-06-04T00:55:51.944" v="3992" actId="21"/>
          <ac:graphicFrameMkLst>
            <pc:docMk/>
            <pc:sldMk cId="3503445169" sldId="2147476296"/>
            <ac:graphicFrameMk id="2" creationId="{63B64B00-9B3D-C118-3447-A40F4BC26D40}"/>
          </ac:graphicFrameMkLst>
        </pc:graphicFrameChg>
      </pc:sldChg>
      <pc:sldChg chg="delSp add mod">
        <pc:chgData name="Tường SKHĐT" userId="ab9568c39a88b08a" providerId="LiveId" clId="{BF26DD22-B540-4830-BD60-D425B6730396}" dt="2024-06-04T00:56:10.296" v="3999" actId="21"/>
        <pc:sldMkLst>
          <pc:docMk/>
          <pc:sldMk cId="57984394" sldId="2147476297"/>
        </pc:sldMkLst>
        <pc:spChg chg="del">
          <ac:chgData name="Tường SKHĐT" userId="ab9568c39a88b08a" providerId="LiveId" clId="{BF26DD22-B540-4830-BD60-D425B6730396}" dt="2024-06-04T00:56:10.296" v="3999" actId="21"/>
          <ac:spMkLst>
            <pc:docMk/>
            <pc:sldMk cId="57984394" sldId="2147476297"/>
            <ac:spMk id="2" creationId="{A627AEB3-4F31-F607-DC5A-BB768E4E1C76}"/>
          </ac:spMkLst>
        </pc:spChg>
        <pc:graphicFrameChg chg="del">
          <ac:chgData name="Tường SKHĐT" userId="ab9568c39a88b08a" providerId="LiveId" clId="{BF26DD22-B540-4830-BD60-D425B6730396}" dt="2024-06-04T00:55:57.368" v="3994" actId="21"/>
          <ac:graphicFrameMkLst>
            <pc:docMk/>
            <pc:sldMk cId="57984394" sldId="2147476297"/>
            <ac:graphicFrameMk id="3" creationId="{94AB81E9-7361-D149-967C-EBB0931F3C9A}"/>
          </ac:graphicFrameMkLst>
        </pc:graphicFrameChg>
      </pc:sldChg>
      <pc:sldChg chg="delSp modSp add mod">
        <pc:chgData name="Tường SKHĐT" userId="ab9568c39a88b08a" providerId="LiveId" clId="{BF26DD22-B540-4830-BD60-D425B6730396}" dt="2024-06-05T08:55:37.654" v="8200" actId="21"/>
        <pc:sldMkLst>
          <pc:docMk/>
          <pc:sldMk cId="1396951847" sldId="2147476299"/>
        </pc:sldMkLst>
        <pc:spChg chg="del">
          <ac:chgData name="Tường SKHĐT" userId="ab9568c39a88b08a" providerId="LiveId" clId="{BF26DD22-B540-4830-BD60-D425B6730396}" dt="2024-06-04T00:56:31.507" v="4005" actId="21"/>
          <ac:spMkLst>
            <pc:docMk/>
            <pc:sldMk cId="1396951847" sldId="2147476299"/>
            <ac:spMk id="3" creationId="{41EE0388-26AF-84F9-5A9B-F994A9F4CFAE}"/>
          </ac:spMkLst>
        </pc:spChg>
        <pc:graphicFrameChg chg="del">
          <ac:chgData name="Tường SKHĐT" userId="ab9568c39a88b08a" providerId="LiveId" clId="{BF26DD22-B540-4830-BD60-D425B6730396}" dt="2024-06-04T00:56:02.131" v="3996" actId="21"/>
          <ac:graphicFrameMkLst>
            <pc:docMk/>
            <pc:sldMk cId="1396951847" sldId="2147476299"/>
            <ac:graphicFrameMk id="2" creationId="{EAB82F56-F0E3-445B-2B47-A19CF82C3089}"/>
          </ac:graphicFrameMkLst>
        </pc:graphicFrameChg>
        <pc:graphicFrameChg chg="del mod modGraphic">
          <ac:chgData name="Tường SKHĐT" userId="ab9568c39a88b08a" providerId="LiveId" clId="{BF26DD22-B540-4830-BD60-D425B6730396}" dt="2024-06-05T08:55:37.654" v="8200" actId="21"/>
          <ac:graphicFrameMkLst>
            <pc:docMk/>
            <pc:sldMk cId="1396951847" sldId="2147476299"/>
            <ac:graphicFrameMk id="4" creationId="{AE606332-9F4F-37F5-4763-577DD82F566C}"/>
          </ac:graphicFrameMkLst>
        </pc:graphicFrameChg>
      </pc:sldChg>
      <pc:sldChg chg="delSp modSp add mod">
        <pc:chgData name="Tường SKHĐT" userId="ab9568c39a88b08a" providerId="LiveId" clId="{BF26DD22-B540-4830-BD60-D425B6730396}" dt="2024-06-05T09:02:19.439" v="8242" actId="1076"/>
        <pc:sldMkLst>
          <pc:docMk/>
          <pc:sldMk cId="2109460124" sldId="2147476300"/>
        </pc:sldMkLst>
        <pc:spChg chg="del">
          <ac:chgData name="Tường SKHĐT" userId="ab9568c39a88b08a" providerId="LiveId" clId="{BF26DD22-B540-4830-BD60-D425B6730396}" dt="2024-06-04T00:56:27.993" v="4004" actId="21"/>
          <ac:spMkLst>
            <pc:docMk/>
            <pc:sldMk cId="2109460124" sldId="2147476300"/>
            <ac:spMk id="2" creationId="{74CD7810-7BAD-12E6-03A3-26B497E3AD4A}"/>
          </ac:spMkLst>
        </pc:spChg>
        <pc:spChg chg="mod">
          <ac:chgData name="Tường SKHĐT" userId="ab9568c39a88b08a" providerId="LiveId" clId="{BF26DD22-B540-4830-BD60-D425B6730396}" dt="2024-06-05T09:02:19.439" v="8242" actId="1076"/>
          <ac:spMkLst>
            <pc:docMk/>
            <pc:sldMk cId="2109460124" sldId="2147476300"/>
            <ac:spMk id="5" creationId="{85B0C6AB-4906-5932-12D4-5FAF7DC72C97}"/>
          </ac:spMkLst>
        </pc:spChg>
        <pc:graphicFrameChg chg="mod modGraphic">
          <ac:chgData name="Tường SKHĐT" userId="ab9568c39a88b08a" providerId="LiveId" clId="{BF26DD22-B540-4830-BD60-D425B6730396}" dt="2024-06-05T09:02:17.627" v="8241" actId="1076"/>
          <ac:graphicFrameMkLst>
            <pc:docMk/>
            <pc:sldMk cId="2109460124" sldId="2147476300"/>
            <ac:graphicFrameMk id="2" creationId="{2B7F8A9F-C093-4EF3-CD9A-79CC68C82826}"/>
          </ac:graphicFrameMkLst>
        </pc:graphicFrameChg>
        <pc:graphicFrameChg chg="del">
          <ac:chgData name="Tường SKHĐT" userId="ab9568c39a88b08a" providerId="LiveId" clId="{BF26DD22-B540-4830-BD60-D425B6730396}" dt="2024-06-04T00:56:04.610" v="3997" actId="21"/>
          <ac:graphicFrameMkLst>
            <pc:docMk/>
            <pc:sldMk cId="2109460124" sldId="2147476300"/>
            <ac:graphicFrameMk id="3" creationId="{C2DC9862-746D-6EEA-F22A-5F1F66F1C601}"/>
          </ac:graphicFrameMkLst>
        </pc:graphicFrameChg>
      </pc:sldChg>
      <pc:sldChg chg="delSp modSp add mod">
        <pc:chgData name="Tường SKHĐT" userId="ab9568c39a88b08a" providerId="LiveId" clId="{BF26DD22-B540-4830-BD60-D425B6730396}" dt="2024-06-05T08:59:35.870" v="8224" actId="21"/>
        <pc:sldMkLst>
          <pc:docMk/>
          <pc:sldMk cId="167876669" sldId="2147476301"/>
        </pc:sldMkLst>
        <pc:spChg chg="del">
          <ac:chgData name="Tường SKHĐT" userId="ab9568c39a88b08a" providerId="LiveId" clId="{BF26DD22-B540-4830-BD60-D425B6730396}" dt="2024-06-04T00:56:22.107" v="4002" actId="21"/>
          <ac:spMkLst>
            <pc:docMk/>
            <pc:sldMk cId="167876669" sldId="2147476301"/>
            <ac:spMk id="3" creationId="{B69FBE8C-067D-133D-7983-1E84276DBA22}"/>
          </ac:spMkLst>
        </pc:spChg>
        <pc:spChg chg="mod">
          <ac:chgData name="Tường SKHĐT" userId="ab9568c39a88b08a" providerId="LiveId" clId="{BF26DD22-B540-4830-BD60-D425B6730396}" dt="2024-06-04T01:02:02.424" v="4022" actId="1076"/>
          <ac:spMkLst>
            <pc:docMk/>
            <pc:sldMk cId="167876669" sldId="2147476301"/>
            <ac:spMk id="5" creationId="{85B0C6AB-4906-5932-12D4-5FAF7DC72C97}"/>
          </ac:spMkLst>
        </pc:spChg>
        <pc:graphicFrameChg chg="del">
          <ac:chgData name="Tường SKHĐT" userId="ab9568c39a88b08a" providerId="LiveId" clId="{BF26DD22-B540-4830-BD60-D425B6730396}" dt="2024-06-04T00:56:24.615" v="4003" actId="21"/>
          <ac:graphicFrameMkLst>
            <pc:docMk/>
            <pc:sldMk cId="167876669" sldId="2147476301"/>
            <ac:graphicFrameMk id="2" creationId="{8B6CFCBE-20E0-F07A-A0D4-942C428C03F5}"/>
          </ac:graphicFrameMkLst>
        </pc:graphicFrameChg>
        <pc:graphicFrameChg chg="del mod modGraphic">
          <ac:chgData name="Tường SKHĐT" userId="ab9568c39a88b08a" providerId="LiveId" clId="{BF26DD22-B540-4830-BD60-D425B6730396}" dt="2024-06-05T08:59:35.870" v="8224" actId="21"/>
          <ac:graphicFrameMkLst>
            <pc:docMk/>
            <pc:sldMk cId="167876669" sldId="2147476301"/>
            <ac:graphicFrameMk id="4" creationId="{F6A643B1-AED6-2BDD-924A-8CB2D2008CC8}"/>
          </ac:graphicFrameMkLst>
        </pc:graphicFrameChg>
      </pc:sldChg>
      <pc:sldChg chg="modSp mod">
        <pc:chgData name="Tường SKHĐT" userId="ab9568c39a88b08a" providerId="LiveId" clId="{BF26DD22-B540-4830-BD60-D425B6730396}" dt="2024-06-03T08:45:16.419" v="3127" actId="404"/>
        <pc:sldMkLst>
          <pc:docMk/>
          <pc:sldMk cId="4268301146" sldId="2147476302"/>
        </pc:sldMkLst>
        <pc:spChg chg="mod">
          <ac:chgData name="Tường SKHĐT" userId="ab9568c39a88b08a" providerId="LiveId" clId="{BF26DD22-B540-4830-BD60-D425B6730396}" dt="2024-06-03T08:08:07.886" v="233" actId="20577"/>
          <ac:spMkLst>
            <pc:docMk/>
            <pc:sldMk cId="4268301146" sldId="2147476302"/>
            <ac:spMk id="3" creationId="{9C4B6EDD-2FF8-1579-A98A-96F6002EC4FF}"/>
          </ac:spMkLst>
        </pc:spChg>
        <pc:spChg chg="mod">
          <ac:chgData name="Tường SKHĐT" userId="ab9568c39a88b08a" providerId="LiveId" clId="{BF26DD22-B540-4830-BD60-D425B6730396}" dt="2024-06-03T08:45:16.419" v="3127" actId="404"/>
          <ac:spMkLst>
            <pc:docMk/>
            <pc:sldMk cId="4268301146" sldId="2147476302"/>
            <ac:spMk id="4" creationId="{6F7A86B9-0DB5-3970-A9B2-D9B62430A14A}"/>
          </ac:spMkLst>
        </pc:spChg>
        <pc:spChg chg="mod">
          <ac:chgData name="Tường SKHĐT" userId="ab9568c39a88b08a" providerId="LiveId" clId="{BF26DD22-B540-4830-BD60-D425B6730396}" dt="2024-06-03T08:13:06.359" v="424" actId="1076"/>
          <ac:spMkLst>
            <pc:docMk/>
            <pc:sldMk cId="4268301146" sldId="2147476302"/>
            <ac:spMk id="6" creationId="{06D03D79-0B62-8633-2463-3F508B07C798}"/>
          </ac:spMkLst>
        </pc:spChg>
        <pc:spChg chg="mod">
          <ac:chgData name="Tường SKHĐT" userId="ab9568c39a88b08a" providerId="LiveId" clId="{BF26DD22-B540-4830-BD60-D425B6730396}" dt="2024-06-03T08:12:55.771" v="391" actId="1076"/>
          <ac:spMkLst>
            <pc:docMk/>
            <pc:sldMk cId="4268301146" sldId="2147476302"/>
            <ac:spMk id="7" creationId="{E6639C72-69F2-1AB3-FDD1-BBD1532EF732}"/>
          </ac:spMkLst>
        </pc:spChg>
        <pc:graphicFrameChg chg="mod">
          <ac:chgData name="Tường SKHĐT" userId="ab9568c39a88b08a" providerId="LiveId" clId="{BF26DD22-B540-4830-BD60-D425B6730396}" dt="2024-06-03T08:12:44.470" v="348"/>
          <ac:graphicFrameMkLst>
            <pc:docMk/>
            <pc:sldMk cId="4268301146" sldId="2147476302"/>
            <ac:graphicFrameMk id="2" creationId="{346F163C-66BC-C7A6-BB15-9C16C1787CC5}"/>
          </ac:graphicFrameMkLst>
        </pc:graphicFrameChg>
        <pc:graphicFrameChg chg="mod">
          <ac:chgData name="Tường SKHĐT" userId="ab9568c39a88b08a" providerId="LiveId" clId="{BF26DD22-B540-4830-BD60-D425B6730396}" dt="2024-06-03T08:09:38.410" v="291"/>
          <ac:graphicFrameMkLst>
            <pc:docMk/>
            <pc:sldMk cId="4268301146" sldId="2147476302"/>
            <ac:graphicFrameMk id="5" creationId="{75A55BE3-D598-1BB1-2774-416D11B1FB7C}"/>
          </ac:graphicFrameMkLst>
        </pc:graphicFrameChg>
      </pc:sldChg>
      <pc:sldChg chg="del">
        <pc:chgData name="Tường SKHĐT" userId="ab9568c39a88b08a" providerId="LiveId" clId="{BF26DD22-B540-4830-BD60-D425B6730396}" dt="2024-06-03T09:51:30.069" v="3577" actId="2696"/>
        <pc:sldMkLst>
          <pc:docMk/>
          <pc:sldMk cId="403413558" sldId="2147476305"/>
        </pc:sldMkLst>
      </pc:sldChg>
      <pc:sldChg chg="modSp del">
        <pc:chgData name="Tường SKHĐT" userId="ab9568c39a88b08a" providerId="LiveId" clId="{BF26DD22-B540-4830-BD60-D425B6730396}" dt="2024-06-03T09:51:02.641" v="3575" actId="2696"/>
        <pc:sldMkLst>
          <pc:docMk/>
          <pc:sldMk cId="2684027591" sldId="2147476306"/>
        </pc:sldMkLst>
        <pc:graphicFrameChg chg="mod">
          <ac:chgData name="Tường SKHĐT" userId="ab9568c39a88b08a" providerId="LiveId" clId="{BF26DD22-B540-4830-BD60-D425B6730396}" dt="2024-06-03T09:07:09.778" v="3299" actId="20577"/>
          <ac:graphicFrameMkLst>
            <pc:docMk/>
            <pc:sldMk cId="2684027591" sldId="2147476306"/>
            <ac:graphicFrameMk id="6" creationId="{3C28C46B-D524-DA33-E029-5802ABC9CE66}"/>
          </ac:graphicFrameMkLst>
        </pc:graphicFrameChg>
      </pc:sldChg>
      <pc:sldChg chg="delSp modSp mod">
        <pc:chgData name="Tường SKHĐT" userId="ab9568c39a88b08a" providerId="LiveId" clId="{BF26DD22-B540-4830-BD60-D425B6730396}" dt="2024-06-05T03:54:02.364" v="6517" actId="403"/>
        <pc:sldMkLst>
          <pc:docMk/>
          <pc:sldMk cId="3671866131" sldId="2147476307"/>
        </pc:sldMkLst>
        <pc:spChg chg="mod">
          <ac:chgData name="Tường SKHĐT" userId="ab9568c39a88b08a" providerId="LiveId" clId="{BF26DD22-B540-4830-BD60-D425B6730396}" dt="2024-06-03T07:47:33.665" v="68" actId="20577"/>
          <ac:spMkLst>
            <pc:docMk/>
            <pc:sldMk cId="3671866131" sldId="2147476307"/>
            <ac:spMk id="3" creationId="{41F7B89A-950B-BCEA-7B34-24C31F06EEAE}"/>
          </ac:spMkLst>
        </pc:spChg>
        <pc:graphicFrameChg chg="mod modGraphic">
          <ac:chgData name="Tường SKHĐT" userId="ab9568c39a88b08a" providerId="LiveId" clId="{BF26DD22-B540-4830-BD60-D425B6730396}" dt="2024-06-05T03:54:02.364" v="6517" actId="403"/>
          <ac:graphicFrameMkLst>
            <pc:docMk/>
            <pc:sldMk cId="3671866131" sldId="2147476307"/>
            <ac:graphicFrameMk id="2" creationId="{FF345DD7-220E-A262-E9B6-916197F59CB8}"/>
          </ac:graphicFrameMkLst>
        </pc:graphicFrameChg>
        <pc:graphicFrameChg chg="del">
          <ac:chgData name="Tường SKHĐT" userId="ab9568c39a88b08a" providerId="LiveId" clId="{BF26DD22-B540-4830-BD60-D425B6730396}" dt="2024-06-03T07:47:46.299" v="70" actId="21"/>
          <ac:graphicFrameMkLst>
            <pc:docMk/>
            <pc:sldMk cId="3671866131" sldId="2147476307"/>
            <ac:graphicFrameMk id="7" creationId="{44DF5160-FAD9-6BB3-47D7-3D885B32156A}"/>
          </ac:graphicFrameMkLst>
        </pc:graphicFrameChg>
      </pc:sldChg>
      <pc:sldChg chg="delSp modSp mod">
        <pc:chgData name="Tường SKHĐT" userId="ab9568c39a88b08a" providerId="LiveId" clId="{BF26DD22-B540-4830-BD60-D425B6730396}" dt="2024-06-06T04:06:44.903" v="8384" actId="20577"/>
        <pc:sldMkLst>
          <pc:docMk/>
          <pc:sldMk cId="3507308410" sldId="2147476308"/>
        </pc:sldMkLst>
        <pc:spChg chg="mod">
          <ac:chgData name="Tường SKHĐT" userId="ab9568c39a88b08a" providerId="LiveId" clId="{BF26DD22-B540-4830-BD60-D425B6730396}" dt="2024-06-03T07:51:41.206" v="137"/>
          <ac:spMkLst>
            <pc:docMk/>
            <pc:sldMk cId="3507308410" sldId="2147476308"/>
            <ac:spMk id="3" creationId="{41F7B89A-950B-BCEA-7B34-24C31F06EEAE}"/>
          </ac:spMkLst>
        </pc:spChg>
        <pc:graphicFrameChg chg="del">
          <ac:chgData name="Tường SKHĐT" userId="ab9568c39a88b08a" providerId="LiveId" clId="{BF26DD22-B540-4830-BD60-D425B6730396}" dt="2024-06-03T07:51:35.179" v="136" actId="21"/>
          <ac:graphicFrameMkLst>
            <pc:docMk/>
            <pc:sldMk cId="3507308410" sldId="2147476308"/>
            <ac:graphicFrameMk id="2" creationId="{31E293B0-03EB-1126-CC36-0FB46D860D19}"/>
          </ac:graphicFrameMkLst>
        </pc:graphicFrameChg>
        <pc:graphicFrameChg chg="mod modGraphic">
          <ac:chgData name="Tường SKHĐT" userId="ab9568c39a88b08a" providerId="LiveId" clId="{BF26DD22-B540-4830-BD60-D425B6730396}" dt="2024-06-06T04:06:44.903" v="8384" actId="20577"/>
          <ac:graphicFrameMkLst>
            <pc:docMk/>
            <pc:sldMk cId="3507308410" sldId="2147476308"/>
            <ac:graphicFrameMk id="4" creationId="{FFD1CF4A-1FFA-AB94-E6A4-DA7B26E750DA}"/>
          </ac:graphicFrameMkLst>
        </pc:graphicFrameChg>
      </pc:sldChg>
      <pc:sldChg chg="delSp modSp mod">
        <pc:chgData name="Tường SKHĐT" userId="ab9568c39a88b08a" providerId="LiveId" clId="{BF26DD22-B540-4830-BD60-D425B6730396}" dt="2024-06-05T03:53:32.724" v="6515" actId="20577"/>
        <pc:sldMkLst>
          <pc:docMk/>
          <pc:sldMk cId="2708796945" sldId="2147476309"/>
        </pc:sldMkLst>
        <pc:spChg chg="mod">
          <ac:chgData name="Tường SKHĐT" userId="ab9568c39a88b08a" providerId="LiveId" clId="{BF26DD22-B540-4830-BD60-D425B6730396}" dt="2024-06-03T07:51:12.644" v="128" actId="20577"/>
          <ac:spMkLst>
            <pc:docMk/>
            <pc:sldMk cId="2708796945" sldId="2147476309"/>
            <ac:spMk id="3" creationId="{41F7B89A-950B-BCEA-7B34-24C31F06EEAE}"/>
          </ac:spMkLst>
        </pc:spChg>
        <pc:graphicFrameChg chg="del">
          <ac:chgData name="Tường SKHĐT" userId="ab9568c39a88b08a" providerId="LiveId" clId="{BF26DD22-B540-4830-BD60-D425B6730396}" dt="2024-06-03T07:50:37.231" v="91" actId="21"/>
          <ac:graphicFrameMkLst>
            <pc:docMk/>
            <pc:sldMk cId="2708796945" sldId="2147476309"/>
            <ac:graphicFrameMk id="2" creationId="{A71EE609-E73A-BAEF-94F0-790BCB3668E1}"/>
          </ac:graphicFrameMkLst>
        </pc:graphicFrameChg>
        <pc:graphicFrameChg chg="mod modGraphic">
          <ac:chgData name="Tường SKHĐT" userId="ab9568c39a88b08a" providerId="LiveId" clId="{BF26DD22-B540-4830-BD60-D425B6730396}" dt="2024-06-05T03:53:32.724" v="6515" actId="20577"/>
          <ac:graphicFrameMkLst>
            <pc:docMk/>
            <pc:sldMk cId="2708796945" sldId="2147476309"/>
            <ac:graphicFrameMk id="4" creationId="{8474A63A-CC1C-0E90-E888-D611B8A42D86}"/>
          </ac:graphicFrameMkLst>
        </pc:graphicFrameChg>
      </pc:sldChg>
      <pc:sldChg chg="modSp add mod">
        <pc:chgData name="Tường SKHĐT" userId="ab9568c39a88b08a" providerId="LiveId" clId="{BF26DD22-B540-4830-BD60-D425B6730396}" dt="2024-06-05T07:13:59.138" v="7172" actId="27918"/>
        <pc:sldMkLst>
          <pc:docMk/>
          <pc:sldMk cId="2103619683" sldId="2147476314"/>
        </pc:sldMkLst>
        <pc:graphicFrameChg chg="mod modGraphic">
          <ac:chgData name="Tường SKHĐT" userId="ab9568c39a88b08a" providerId="LiveId" clId="{BF26DD22-B540-4830-BD60-D425B6730396}" dt="2024-06-05T07:12:46.843" v="7152" actId="122"/>
          <ac:graphicFrameMkLst>
            <pc:docMk/>
            <pc:sldMk cId="2103619683" sldId="2147476314"/>
            <ac:graphicFrameMk id="3" creationId="{4484016F-92DD-8857-BC49-3681A286032B}"/>
          </ac:graphicFrameMkLst>
        </pc:graphicFrameChg>
      </pc:sldChg>
      <pc:sldChg chg="del">
        <pc:chgData name="Tường SKHĐT" userId="ab9568c39a88b08a" providerId="LiveId" clId="{BF26DD22-B540-4830-BD60-D425B6730396}" dt="2024-06-03T09:02:18.590" v="3258" actId="2696"/>
        <pc:sldMkLst>
          <pc:docMk/>
          <pc:sldMk cId="1140677742" sldId="2147476315"/>
        </pc:sldMkLst>
      </pc:sldChg>
      <pc:sldChg chg="add del">
        <pc:chgData name="Tường SKHĐT" userId="ab9568c39a88b08a" providerId="LiveId" clId="{BF26DD22-B540-4830-BD60-D425B6730396}" dt="2024-06-03T07:46:20.721" v="27" actId="2696"/>
        <pc:sldMkLst>
          <pc:docMk/>
          <pc:sldMk cId="564282670" sldId="2147476316"/>
        </pc:sldMkLst>
      </pc:sldChg>
      <pc:sldChg chg="add del">
        <pc:chgData name="Tường SKHĐT" userId="ab9568c39a88b08a" providerId="LiveId" clId="{BF26DD22-B540-4830-BD60-D425B6730396}" dt="2024-06-03T07:55:44.058" v="151" actId="2696"/>
        <pc:sldMkLst>
          <pc:docMk/>
          <pc:sldMk cId="1279947551" sldId="2147476316"/>
        </pc:sldMkLst>
      </pc:sldChg>
      <pc:sldChg chg="add del">
        <pc:chgData name="Tường SKHĐT" userId="ab9568c39a88b08a" providerId="LiveId" clId="{BF26DD22-B540-4830-BD60-D425B6730396}" dt="2024-06-03T07:51:29.038" v="134" actId="2696"/>
        <pc:sldMkLst>
          <pc:docMk/>
          <pc:sldMk cId="1603981444" sldId="2147476316"/>
        </pc:sldMkLst>
      </pc:sldChg>
      <pc:sldChg chg="add del">
        <pc:chgData name="Tường SKHĐT" userId="ab9568c39a88b08a" providerId="LiveId" clId="{BF26DD22-B540-4830-BD60-D425B6730396}" dt="2024-06-03T07:41:00.179" v="8" actId="2696"/>
        <pc:sldMkLst>
          <pc:docMk/>
          <pc:sldMk cId="2881898848" sldId="2147476316"/>
        </pc:sldMkLst>
      </pc:sldChg>
      <pc:sldChg chg="add del">
        <pc:chgData name="Tường SKHĐT" userId="ab9568c39a88b08a" providerId="LiveId" clId="{BF26DD22-B540-4830-BD60-D425B6730396}" dt="2024-06-03T07:50:13.286" v="89" actId="2696"/>
        <pc:sldMkLst>
          <pc:docMk/>
          <pc:sldMk cId="3399756842" sldId="2147476316"/>
        </pc:sldMkLst>
      </pc:sldChg>
      <pc:sldChg chg="modSp add mod">
        <pc:chgData name="Tường SKHĐT" userId="ab9568c39a88b08a" providerId="LiveId" clId="{BF26DD22-B540-4830-BD60-D425B6730396}" dt="2024-06-04T09:37:11.818" v="5539" actId="14100"/>
        <pc:sldMkLst>
          <pc:docMk/>
          <pc:sldMk cId="3898654211" sldId="2147476316"/>
        </pc:sldMkLst>
        <pc:spChg chg="mod">
          <ac:chgData name="Tường SKHĐT" userId="ab9568c39a88b08a" providerId="LiveId" clId="{BF26DD22-B540-4830-BD60-D425B6730396}" dt="2024-06-04T09:37:11.818" v="5539" actId="14100"/>
          <ac:spMkLst>
            <pc:docMk/>
            <pc:sldMk cId="3898654211" sldId="2147476316"/>
            <ac:spMk id="2" creationId="{238CF968-F5F9-238F-7A5F-34A03AE42E1B}"/>
          </ac:spMkLst>
        </pc:spChg>
        <pc:graphicFrameChg chg="mod">
          <ac:chgData name="Tường SKHĐT" userId="ab9568c39a88b08a" providerId="LiveId" clId="{BF26DD22-B540-4830-BD60-D425B6730396}" dt="2024-06-04T07:30:51.275" v="4042" actId="404"/>
          <ac:graphicFrameMkLst>
            <pc:docMk/>
            <pc:sldMk cId="3898654211" sldId="2147476316"/>
            <ac:graphicFrameMk id="9" creationId="{0738877F-56EF-4DEF-B5AA-1664DC8186CF}"/>
          </ac:graphicFrameMkLst>
        </pc:graphicFrameChg>
      </pc:sldChg>
      <pc:sldChg chg="modSp add mod">
        <pc:chgData name="Tường SKHĐT" userId="ab9568c39a88b08a" providerId="LiveId" clId="{BF26DD22-B540-4830-BD60-D425B6730396}" dt="2024-06-06T04:30:01.782" v="8439" actId="114"/>
        <pc:sldMkLst>
          <pc:docMk/>
          <pc:sldMk cId="2982416351" sldId="2147476323"/>
        </pc:sldMkLst>
        <pc:graphicFrameChg chg="mod modGraphic">
          <ac:chgData name="Tường SKHĐT" userId="ab9568c39a88b08a" providerId="LiveId" clId="{BF26DD22-B540-4830-BD60-D425B6730396}" dt="2024-06-06T04:30:01.782" v="8439" actId="114"/>
          <ac:graphicFrameMkLst>
            <pc:docMk/>
            <pc:sldMk cId="2982416351" sldId="2147476323"/>
            <ac:graphicFrameMk id="3" creationId="{930BF1D8-A8BE-7BE7-60DC-A03109243AC0}"/>
          </ac:graphicFrameMkLst>
        </pc:graphicFrameChg>
      </pc:sldChg>
      <pc:sldChg chg="modSp add mod">
        <pc:chgData name="Tường SKHĐT" userId="ab9568c39a88b08a" providerId="LiveId" clId="{BF26DD22-B540-4830-BD60-D425B6730396}" dt="2024-06-03T08:41:06.454" v="2806" actId="1076"/>
        <pc:sldMkLst>
          <pc:docMk/>
          <pc:sldMk cId="2203017947" sldId="2147476324"/>
        </pc:sldMkLst>
        <pc:graphicFrameChg chg="mod modGraphic">
          <ac:chgData name="Tường SKHĐT" userId="ab9568c39a88b08a" providerId="LiveId" clId="{BF26DD22-B540-4830-BD60-D425B6730396}" dt="2024-06-03T08:41:06.454" v="2806" actId="1076"/>
          <ac:graphicFrameMkLst>
            <pc:docMk/>
            <pc:sldMk cId="2203017947" sldId="2147476324"/>
            <ac:graphicFrameMk id="3" creationId="{1243D2EC-FD70-31EF-486E-0289B57D5A19}"/>
          </ac:graphicFrameMkLst>
        </pc:graphicFrameChg>
      </pc:sldChg>
      <pc:sldChg chg="modSp add del mod">
        <pc:chgData name="Tường SKHĐT" userId="ab9568c39a88b08a" providerId="LiveId" clId="{BF26DD22-B540-4830-BD60-D425B6730396}" dt="2024-06-04T09:04:02.767" v="5084" actId="2696"/>
        <pc:sldMkLst>
          <pc:docMk/>
          <pc:sldMk cId="738584551" sldId="2147476325"/>
        </pc:sldMkLst>
        <pc:spChg chg="mod">
          <ac:chgData name="Tường SKHĐT" userId="ab9568c39a88b08a" providerId="LiveId" clId="{BF26DD22-B540-4830-BD60-D425B6730396}" dt="2024-06-03T09:27:21.965" v="3369" actId="14100"/>
          <ac:spMkLst>
            <pc:docMk/>
            <pc:sldMk cId="738584551" sldId="2147476325"/>
            <ac:spMk id="2" creationId="{80607D77-8D89-B2B8-17A1-5EC409702721}"/>
          </ac:spMkLst>
        </pc:spChg>
        <pc:spChg chg="mod">
          <ac:chgData name="Tường SKHĐT" userId="ab9568c39a88b08a" providerId="LiveId" clId="{BF26DD22-B540-4830-BD60-D425B6730396}" dt="2024-06-03T09:26:17.693" v="3329" actId="20577"/>
          <ac:spMkLst>
            <pc:docMk/>
            <pc:sldMk cId="738584551" sldId="2147476325"/>
            <ac:spMk id="3" creationId="{A0D5D58A-756E-802D-A09E-1BEA6D184E77}"/>
          </ac:spMkLst>
        </pc:spChg>
        <pc:spChg chg="mod">
          <ac:chgData name="Tường SKHĐT" userId="ab9568c39a88b08a" providerId="LiveId" clId="{BF26DD22-B540-4830-BD60-D425B6730396}" dt="2024-06-03T09:26:57.181" v="3358" actId="14100"/>
          <ac:spMkLst>
            <pc:docMk/>
            <pc:sldMk cId="738584551" sldId="2147476325"/>
            <ac:spMk id="16" creationId="{CD1FFBD1-4EFA-ED54-8F81-E3C9559069D4}"/>
          </ac:spMkLst>
        </pc:spChg>
        <pc:spChg chg="mod">
          <ac:chgData name="Tường SKHĐT" userId="ab9568c39a88b08a" providerId="LiveId" clId="{BF26DD22-B540-4830-BD60-D425B6730396}" dt="2024-06-03T09:26:32.447" v="3338" actId="20577"/>
          <ac:spMkLst>
            <pc:docMk/>
            <pc:sldMk cId="738584551" sldId="2147476325"/>
            <ac:spMk id="17" creationId="{227F0722-3FD1-20AC-1889-4BEC4E408B20}"/>
          </ac:spMkLst>
        </pc:spChg>
        <pc:spChg chg="mod">
          <ac:chgData name="Tường SKHĐT" userId="ab9568c39a88b08a" providerId="LiveId" clId="{BF26DD22-B540-4830-BD60-D425B6730396}" dt="2024-06-03T09:27:08.093" v="3367" actId="20577"/>
          <ac:spMkLst>
            <pc:docMk/>
            <pc:sldMk cId="738584551" sldId="2147476325"/>
            <ac:spMk id="20" creationId="{3E0C8D21-0D0F-9FC1-9373-B4FE0AFFD371}"/>
          </ac:spMkLst>
        </pc:spChg>
        <pc:cxnChg chg="mod">
          <ac:chgData name="Tường SKHĐT" userId="ab9568c39a88b08a" providerId="LiveId" clId="{BF26DD22-B540-4830-BD60-D425B6730396}" dt="2024-06-03T09:27:25.607" v="3370" actId="14100"/>
          <ac:cxnSpMkLst>
            <pc:docMk/>
            <pc:sldMk cId="738584551" sldId="2147476325"/>
            <ac:cxnSpMk id="22" creationId="{76FB1604-8EE6-1B4A-8BEC-955916948809}"/>
          </ac:cxnSpMkLst>
        </pc:cxnChg>
        <pc:cxnChg chg="mod">
          <ac:chgData name="Tường SKHĐT" userId="ab9568c39a88b08a" providerId="LiveId" clId="{BF26DD22-B540-4830-BD60-D425B6730396}" dt="2024-06-03T09:27:27.629" v="3371" actId="14100"/>
          <ac:cxnSpMkLst>
            <pc:docMk/>
            <pc:sldMk cId="738584551" sldId="2147476325"/>
            <ac:cxnSpMk id="24" creationId="{4E2C09AD-1B29-015F-4185-E01171AA1855}"/>
          </ac:cxnSpMkLst>
        </pc:cxnChg>
        <pc:cxnChg chg="mod">
          <ac:chgData name="Tường SKHĐT" userId="ab9568c39a88b08a" providerId="LiveId" clId="{BF26DD22-B540-4830-BD60-D425B6730396}" dt="2024-06-03T09:27:34.258" v="3373" actId="14100"/>
          <ac:cxnSpMkLst>
            <pc:docMk/>
            <pc:sldMk cId="738584551" sldId="2147476325"/>
            <ac:cxnSpMk id="26" creationId="{169C6F43-6D5B-95B4-AB42-3B41CFB5B6B7}"/>
          </ac:cxnSpMkLst>
        </pc:cxnChg>
      </pc:sldChg>
      <pc:sldChg chg="modSp add del mod">
        <pc:chgData name="Tường SKHĐT" userId="ab9568c39a88b08a" providerId="LiveId" clId="{BF26DD22-B540-4830-BD60-D425B6730396}" dt="2024-06-04T09:11:11.229" v="5368" actId="2696"/>
        <pc:sldMkLst>
          <pc:docMk/>
          <pc:sldMk cId="1442600355" sldId="2147476326"/>
        </pc:sldMkLst>
        <pc:graphicFrameChg chg="mod modGraphic">
          <ac:chgData name="Tường SKHĐT" userId="ab9568c39a88b08a" providerId="LiveId" clId="{BF26DD22-B540-4830-BD60-D425B6730396}" dt="2024-06-04T07:46:52.276" v="4847" actId="255"/>
          <ac:graphicFrameMkLst>
            <pc:docMk/>
            <pc:sldMk cId="1442600355" sldId="2147476326"/>
            <ac:graphicFrameMk id="2" creationId="{AB9A9455-8F8B-226A-49D9-3F88DD4C43DD}"/>
          </ac:graphicFrameMkLst>
        </pc:graphicFrameChg>
      </pc:sldChg>
      <pc:sldChg chg="add">
        <pc:chgData name="Tường SKHĐT" userId="ab9568c39a88b08a" providerId="LiveId" clId="{BF26DD22-B540-4830-BD60-D425B6730396}" dt="2024-06-05T00:33:46.240" v="6252"/>
        <pc:sldMkLst>
          <pc:docMk/>
          <pc:sldMk cId="3852474045" sldId="2147476326"/>
        </pc:sldMkLst>
      </pc:sldChg>
      <pc:sldChg chg="modSp add mod">
        <pc:chgData name="Tường SKHĐT" userId="ab9568c39a88b08a" providerId="LiveId" clId="{BF26DD22-B540-4830-BD60-D425B6730396}" dt="2024-06-03T10:04:41.191" v="3840" actId="27918"/>
        <pc:sldMkLst>
          <pc:docMk/>
          <pc:sldMk cId="3424196534" sldId="2147476327"/>
        </pc:sldMkLst>
        <pc:graphicFrameChg chg="mod modGraphic">
          <ac:chgData name="Tường SKHĐT" userId="ab9568c39a88b08a" providerId="LiveId" clId="{BF26DD22-B540-4830-BD60-D425B6730396}" dt="2024-06-03T10:03:29.478" v="3825" actId="20577"/>
          <ac:graphicFrameMkLst>
            <pc:docMk/>
            <pc:sldMk cId="3424196534" sldId="2147476327"/>
            <ac:graphicFrameMk id="4" creationId="{9A682E59-E179-2A58-D3F5-0E52C56EEFF2}"/>
          </ac:graphicFrameMkLst>
        </pc:graphicFrameChg>
      </pc:sldChg>
      <pc:sldChg chg="add del">
        <pc:chgData name="Tường SKHĐT" userId="ab9568c39a88b08a" providerId="LiveId" clId="{BF26DD22-B540-4830-BD60-D425B6730396}" dt="2024-06-03T09:02:41.865" v="3261" actId="2696"/>
        <pc:sldMkLst>
          <pc:docMk/>
          <pc:sldMk cId="1912754160" sldId="2147476328"/>
        </pc:sldMkLst>
      </pc:sldChg>
      <pc:sldChg chg="add del">
        <pc:chgData name="Tường SKHĐT" userId="ab9568c39a88b08a" providerId="LiveId" clId="{BF26DD22-B540-4830-BD60-D425B6730396}" dt="2024-06-03T08:50:00.824" v="3198" actId="2696"/>
        <pc:sldMkLst>
          <pc:docMk/>
          <pc:sldMk cId="2275937249" sldId="2147476328"/>
        </pc:sldMkLst>
      </pc:sldChg>
      <pc:sldChg chg="delSp modSp add mod">
        <pc:chgData name="Tường SKHĐT" userId="ab9568c39a88b08a" providerId="LiveId" clId="{BF26DD22-B540-4830-BD60-D425B6730396}" dt="2024-06-05T00:19:12.879" v="5962" actId="20577"/>
        <pc:sldMkLst>
          <pc:docMk/>
          <pc:sldMk cId="3378022959" sldId="2147476329"/>
        </pc:sldMkLst>
        <pc:spChg chg="mod">
          <ac:chgData name="Tường SKHĐT" userId="ab9568c39a88b08a" providerId="LiveId" clId="{BF26DD22-B540-4830-BD60-D425B6730396}" dt="2024-06-04T09:44:31.765" v="5676" actId="14100"/>
          <ac:spMkLst>
            <pc:docMk/>
            <pc:sldMk cId="3378022959" sldId="2147476329"/>
            <ac:spMk id="6" creationId="{AD8FCB44-5401-4810-551D-B0072A6956BA}"/>
          </ac:spMkLst>
        </pc:spChg>
        <pc:graphicFrameChg chg="mod modGraphic">
          <ac:chgData name="Tường SKHĐT" userId="ab9568c39a88b08a" providerId="LiveId" clId="{BF26DD22-B540-4830-BD60-D425B6730396}" dt="2024-06-05T00:19:12.879" v="5962" actId="20577"/>
          <ac:graphicFrameMkLst>
            <pc:docMk/>
            <pc:sldMk cId="3378022959" sldId="2147476329"/>
            <ac:graphicFrameMk id="2" creationId="{E9717002-8950-D014-900D-3B8233D4C79C}"/>
          </ac:graphicFrameMkLst>
        </pc:graphicFrameChg>
        <pc:graphicFrameChg chg="del modGraphic">
          <ac:chgData name="Tường SKHĐT" userId="ab9568c39a88b08a" providerId="LiveId" clId="{BF26DD22-B540-4830-BD60-D425B6730396}" dt="2024-06-04T09:41:26.936" v="5596" actId="21"/>
          <ac:graphicFrameMkLst>
            <pc:docMk/>
            <pc:sldMk cId="3378022959" sldId="2147476329"/>
            <ac:graphicFrameMk id="3" creationId="{3B3EB3EE-6704-1253-1F23-CE3665AC50A1}"/>
          </ac:graphicFrameMkLst>
        </pc:graphicFrameChg>
      </pc:sldChg>
      <pc:sldChg chg="delSp modSp add mod">
        <pc:chgData name="Tường SKHĐT" userId="ab9568c39a88b08a" providerId="LiveId" clId="{BF26DD22-B540-4830-BD60-D425B6730396}" dt="2024-06-05T00:30:36.972" v="6058" actId="2084"/>
        <pc:sldMkLst>
          <pc:docMk/>
          <pc:sldMk cId="423907985" sldId="2147476330"/>
        </pc:sldMkLst>
        <pc:graphicFrameChg chg="del">
          <ac:chgData name="Tường SKHĐT" userId="ab9568c39a88b08a" providerId="LiveId" clId="{BF26DD22-B540-4830-BD60-D425B6730396}" dt="2024-06-05T00:29:23.717" v="6041" actId="21"/>
          <ac:graphicFrameMkLst>
            <pc:docMk/>
            <pc:sldMk cId="423907985" sldId="2147476330"/>
            <ac:graphicFrameMk id="3" creationId="{2B5B5C0D-9D10-3FFC-A717-0D2391342329}"/>
          </ac:graphicFrameMkLst>
        </pc:graphicFrameChg>
        <pc:graphicFrameChg chg="del mod">
          <ac:chgData name="Tường SKHĐT" userId="ab9568c39a88b08a" providerId="LiveId" clId="{BF26DD22-B540-4830-BD60-D425B6730396}" dt="2024-06-05T00:29:25.169" v="6042" actId="21"/>
          <ac:graphicFrameMkLst>
            <pc:docMk/>
            <pc:sldMk cId="423907985" sldId="2147476330"/>
            <ac:graphicFrameMk id="4" creationId="{A08A075D-3B96-E23C-61F9-FE576ECC5998}"/>
          </ac:graphicFrameMkLst>
        </pc:graphicFrameChg>
        <pc:graphicFrameChg chg="mod modGraphic">
          <ac:chgData name="Tường SKHĐT" userId="ab9568c39a88b08a" providerId="LiveId" clId="{BF26DD22-B540-4830-BD60-D425B6730396}" dt="2024-06-05T00:30:36.972" v="6058" actId="2084"/>
          <ac:graphicFrameMkLst>
            <pc:docMk/>
            <pc:sldMk cId="423907985" sldId="2147476330"/>
            <ac:graphicFrameMk id="5" creationId="{FCD81441-6287-7131-06BD-FC7F3E7BEDCF}"/>
          </ac:graphicFrameMkLst>
        </pc:graphicFrameChg>
        <pc:graphicFrameChg chg="mod modGraphic">
          <ac:chgData name="Tường SKHĐT" userId="ab9568c39a88b08a" providerId="LiveId" clId="{BF26DD22-B540-4830-BD60-D425B6730396}" dt="2024-06-05T00:30:15.991" v="6055" actId="403"/>
          <ac:graphicFrameMkLst>
            <pc:docMk/>
            <pc:sldMk cId="423907985" sldId="2147476330"/>
            <ac:graphicFrameMk id="6" creationId="{EC08DEE4-3098-93BC-55B7-C174729470AF}"/>
          </ac:graphicFrameMkLst>
        </pc:graphicFrameChg>
      </pc:sldChg>
      <pc:sldChg chg="delSp modSp add mod">
        <pc:chgData name="Tường SKHĐT" userId="ab9568c39a88b08a" providerId="LiveId" clId="{BF26DD22-B540-4830-BD60-D425B6730396}" dt="2024-06-06T04:05:51.779" v="8378" actId="20577"/>
        <pc:sldMkLst>
          <pc:docMk/>
          <pc:sldMk cId="1248626345" sldId="2147476331"/>
        </pc:sldMkLst>
        <pc:spChg chg="mod">
          <ac:chgData name="Tường SKHĐT" userId="ab9568c39a88b08a" providerId="LiveId" clId="{BF26DD22-B540-4830-BD60-D425B6730396}" dt="2024-06-03T09:28:31.513" v="3385" actId="20577"/>
          <ac:spMkLst>
            <pc:docMk/>
            <pc:sldMk cId="1248626345" sldId="2147476331"/>
            <ac:spMk id="2" creationId="{A2518717-EF87-0090-E7D4-4415084501BD}"/>
          </ac:spMkLst>
        </pc:spChg>
        <pc:spChg chg="mod">
          <ac:chgData name="Tường SKHĐT" userId="ab9568c39a88b08a" providerId="LiveId" clId="{BF26DD22-B540-4830-BD60-D425B6730396}" dt="2024-06-03T09:28:26.891" v="3383" actId="20577"/>
          <ac:spMkLst>
            <pc:docMk/>
            <pc:sldMk cId="1248626345" sldId="2147476331"/>
            <ac:spMk id="20" creationId="{394D8737-1CA3-C18F-155A-3F82403D4E3B}"/>
          </ac:spMkLst>
        </pc:spChg>
        <pc:spChg chg="mod">
          <ac:chgData name="Tường SKHĐT" userId="ab9568c39a88b08a" providerId="LiveId" clId="{BF26DD22-B540-4830-BD60-D425B6730396}" dt="2024-06-06T03:56:26.336" v="8333" actId="20577"/>
          <ac:spMkLst>
            <pc:docMk/>
            <pc:sldMk cId="1248626345" sldId="2147476331"/>
            <ac:spMk id="27" creationId="{8D0CB480-EC39-4DC1-0353-768C8526261D}"/>
          </ac:spMkLst>
        </pc:spChg>
        <pc:spChg chg="mod">
          <ac:chgData name="Tường SKHĐT" userId="ab9568c39a88b08a" providerId="LiveId" clId="{BF26DD22-B540-4830-BD60-D425B6730396}" dt="2024-06-03T09:28:57.062" v="3403" actId="20577"/>
          <ac:spMkLst>
            <pc:docMk/>
            <pc:sldMk cId="1248626345" sldId="2147476331"/>
            <ac:spMk id="28" creationId="{0F9FC2CC-E142-6E69-C8D8-33B29DA66359}"/>
          </ac:spMkLst>
        </pc:spChg>
        <pc:spChg chg="mod">
          <ac:chgData name="Tường SKHĐT" userId="ab9568c39a88b08a" providerId="LiveId" clId="{BF26DD22-B540-4830-BD60-D425B6730396}" dt="2024-06-06T04:05:51.779" v="8378" actId="20577"/>
          <ac:spMkLst>
            <pc:docMk/>
            <pc:sldMk cId="1248626345" sldId="2147476331"/>
            <ac:spMk id="29" creationId="{8DD5A653-6B03-584A-539A-C531FCC0C782}"/>
          </ac:spMkLst>
        </pc:spChg>
        <pc:spChg chg="mod">
          <ac:chgData name="Tường SKHĐT" userId="ab9568c39a88b08a" providerId="LiveId" clId="{BF26DD22-B540-4830-BD60-D425B6730396}" dt="2024-06-03T09:29:14.102" v="3426" actId="1036"/>
          <ac:spMkLst>
            <pc:docMk/>
            <pc:sldMk cId="1248626345" sldId="2147476331"/>
            <ac:spMk id="53" creationId="{940E7436-8D16-138B-2BFE-178612083DAB}"/>
          </ac:spMkLst>
        </pc:spChg>
        <pc:grpChg chg="mod">
          <ac:chgData name="Tường SKHĐT" userId="ab9568c39a88b08a" providerId="LiveId" clId="{BF26DD22-B540-4830-BD60-D425B6730396}" dt="2024-06-03T09:29:14.102" v="3426" actId="1036"/>
          <ac:grpSpMkLst>
            <pc:docMk/>
            <pc:sldMk cId="1248626345" sldId="2147476331"/>
            <ac:grpSpMk id="11" creationId="{A056682A-FE84-E5E6-AC49-2B648878C1ED}"/>
          </ac:grpSpMkLst>
        </pc:grpChg>
        <pc:grpChg chg="mod">
          <ac:chgData name="Tường SKHĐT" userId="ab9568c39a88b08a" providerId="LiveId" clId="{BF26DD22-B540-4830-BD60-D425B6730396}" dt="2024-06-03T09:29:14.102" v="3426" actId="1036"/>
          <ac:grpSpMkLst>
            <pc:docMk/>
            <pc:sldMk cId="1248626345" sldId="2147476331"/>
            <ac:grpSpMk id="15" creationId="{6FAC93A3-CC52-7E25-D621-8AF9041E90C3}"/>
          </ac:grpSpMkLst>
        </pc:grpChg>
        <pc:grpChg chg="mod">
          <ac:chgData name="Tường SKHĐT" userId="ab9568c39a88b08a" providerId="LiveId" clId="{BF26DD22-B540-4830-BD60-D425B6730396}" dt="2024-06-03T09:29:14.102" v="3426" actId="1036"/>
          <ac:grpSpMkLst>
            <pc:docMk/>
            <pc:sldMk cId="1248626345" sldId="2147476331"/>
            <ac:grpSpMk id="16" creationId="{2A2B04AE-86A0-AF97-8E7B-7F49808F4821}"/>
          </ac:grpSpMkLst>
        </pc:grpChg>
        <pc:grpChg chg="mod">
          <ac:chgData name="Tường SKHĐT" userId="ab9568c39a88b08a" providerId="LiveId" clId="{BF26DD22-B540-4830-BD60-D425B6730396}" dt="2024-06-03T09:29:14.102" v="3426" actId="1036"/>
          <ac:grpSpMkLst>
            <pc:docMk/>
            <pc:sldMk cId="1248626345" sldId="2147476331"/>
            <ac:grpSpMk id="40" creationId="{B728041A-EE30-07B5-495B-2067B5FDBF53}"/>
          </ac:grpSpMkLst>
        </pc:grpChg>
        <pc:grpChg chg="mod">
          <ac:chgData name="Tường SKHĐT" userId="ab9568c39a88b08a" providerId="LiveId" clId="{BF26DD22-B540-4830-BD60-D425B6730396}" dt="2024-06-03T09:29:14.102" v="3426" actId="1036"/>
          <ac:grpSpMkLst>
            <pc:docMk/>
            <pc:sldMk cId="1248626345" sldId="2147476331"/>
            <ac:grpSpMk id="45" creationId="{06271152-2A41-D1BC-EC51-7E4D229A886C}"/>
          </ac:grpSpMkLst>
        </pc:grpChg>
        <pc:graphicFrameChg chg="del">
          <ac:chgData name="Tường SKHĐT" userId="ab9568c39a88b08a" providerId="LiveId" clId="{BF26DD22-B540-4830-BD60-D425B6730396}" dt="2024-06-03T09:29:08.365" v="3412" actId="21"/>
          <ac:graphicFrameMkLst>
            <pc:docMk/>
            <pc:sldMk cId="1248626345" sldId="2147476331"/>
            <ac:graphicFrameMk id="3" creationId="{171034FF-7275-EC11-9453-C0D71EC6AE4B}"/>
          </ac:graphicFrameMkLst>
        </pc:graphicFrameChg>
      </pc:sldChg>
      <pc:sldChg chg="modSp add mod">
        <pc:chgData name="Tường SKHĐT" userId="ab9568c39a88b08a" providerId="LiveId" clId="{BF26DD22-B540-4830-BD60-D425B6730396}" dt="2024-06-05T00:18:50.821" v="5958" actId="20577"/>
        <pc:sldMkLst>
          <pc:docMk/>
          <pc:sldMk cId="2329089564" sldId="2147476332"/>
        </pc:sldMkLst>
        <pc:graphicFrameChg chg="mod modGraphic">
          <ac:chgData name="Tường SKHĐT" userId="ab9568c39a88b08a" providerId="LiveId" clId="{BF26DD22-B540-4830-BD60-D425B6730396}" dt="2024-06-05T00:18:50.821" v="5958" actId="20577"/>
          <ac:graphicFrameMkLst>
            <pc:docMk/>
            <pc:sldMk cId="2329089564" sldId="2147476332"/>
            <ac:graphicFrameMk id="2" creationId="{A634646B-C32B-96FD-66DA-0258262F48F5}"/>
          </ac:graphicFrameMkLst>
        </pc:graphicFrameChg>
      </pc:sldChg>
      <pc:sldChg chg="modSp add mod">
        <pc:chgData name="Tường SKHĐT" userId="ab9568c39a88b08a" providerId="LiveId" clId="{BF26DD22-B540-4830-BD60-D425B6730396}" dt="2024-06-05T04:19:22.502" v="7107" actId="20577"/>
        <pc:sldMkLst>
          <pc:docMk/>
          <pc:sldMk cId="1453076751" sldId="2147476333"/>
        </pc:sldMkLst>
        <pc:graphicFrameChg chg="mod modGraphic">
          <ac:chgData name="Tường SKHĐT" userId="ab9568c39a88b08a" providerId="LiveId" clId="{BF26DD22-B540-4830-BD60-D425B6730396}" dt="2024-06-05T04:19:22.502" v="7107" actId="20577"/>
          <ac:graphicFrameMkLst>
            <pc:docMk/>
            <pc:sldMk cId="1453076751" sldId="2147476333"/>
            <ac:graphicFrameMk id="2" creationId="{207C86B0-DBF4-FD20-221B-BD96FD50EA79}"/>
          </ac:graphicFrameMkLst>
        </pc:graphicFrameChg>
      </pc:sldChg>
      <pc:sldChg chg="modSp add mod">
        <pc:chgData name="Tường SKHĐT" userId="ab9568c39a88b08a" providerId="LiveId" clId="{BF26DD22-B540-4830-BD60-D425B6730396}" dt="2024-06-03T09:47:08.192" v="3448"/>
        <pc:sldMkLst>
          <pc:docMk/>
          <pc:sldMk cId="2252760531" sldId="2147476334"/>
        </pc:sldMkLst>
        <pc:graphicFrameChg chg="mod modGraphic">
          <ac:chgData name="Tường SKHĐT" userId="ab9568c39a88b08a" providerId="LiveId" clId="{BF26DD22-B540-4830-BD60-D425B6730396}" dt="2024-06-03T09:47:08.192" v="3448"/>
          <ac:graphicFrameMkLst>
            <pc:docMk/>
            <pc:sldMk cId="2252760531" sldId="2147476334"/>
            <ac:graphicFrameMk id="2" creationId="{7AA30A3A-760B-5EA4-02B9-0FCA03A1628D}"/>
          </ac:graphicFrameMkLst>
        </pc:graphicFrameChg>
      </pc:sldChg>
      <pc:sldChg chg="add del">
        <pc:chgData name="Tường SKHĐT" userId="ab9568c39a88b08a" providerId="LiveId" clId="{BF26DD22-B540-4830-BD60-D425B6730396}" dt="2024-06-03T09:47:46.127" v="3450" actId="2696"/>
        <pc:sldMkLst>
          <pc:docMk/>
          <pc:sldMk cId="2181999185" sldId="2147476335"/>
        </pc:sldMkLst>
      </pc:sldChg>
      <pc:sldChg chg="modSp add mod">
        <pc:chgData name="Tường SKHĐT" userId="ab9568c39a88b08a" providerId="LiveId" clId="{BF26DD22-B540-4830-BD60-D425B6730396}" dt="2024-06-05T03:28:39.186" v="6466" actId="20577"/>
        <pc:sldMkLst>
          <pc:docMk/>
          <pc:sldMk cId="3998300180" sldId="2147476335"/>
        </pc:sldMkLst>
        <pc:graphicFrameChg chg="mod modGraphic">
          <ac:chgData name="Tường SKHĐT" userId="ab9568c39a88b08a" providerId="LiveId" clId="{BF26DD22-B540-4830-BD60-D425B6730396}" dt="2024-06-05T03:28:39.186" v="6466" actId="20577"/>
          <ac:graphicFrameMkLst>
            <pc:docMk/>
            <pc:sldMk cId="3998300180" sldId="2147476335"/>
            <ac:graphicFrameMk id="8" creationId="{B5E5335D-2EED-82AF-3A59-FAE8BB94EAE1}"/>
          </ac:graphicFrameMkLst>
        </pc:graphicFrameChg>
      </pc:sldChg>
      <pc:sldChg chg="add">
        <pc:chgData name="Tường SKHĐT" userId="ab9568c39a88b08a" providerId="LiveId" clId="{BF26DD22-B540-4830-BD60-D425B6730396}" dt="2024-06-03T09:49:04.172" v="3500"/>
        <pc:sldMkLst>
          <pc:docMk/>
          <pc:sldMk cId="150853843" sldId="2147476336"/>
        </pc:sldMkLst>
      </pc:sldChg>
      <pc:sldChg chg="modSp add mod">
        <pc:chgData name="Tường SKHĐT" userId="ab9568c39a88b08a" providerId="LiveId" clId="{BF26DD22-B540-4830-BD60-D425B6730396}" dt="2024-06-05T07:49:57.350" v="8167" actId="20577"/>
        <pc:sldMkLst>
          <pc:docMk/>
          <pc:sldMk cId="3655630329" sldId="2147476337"/>
        </pc:sldMkLst>
        <pc:spChg chg="mod">
          <ac:chgData name="Tường SKHĐT" userId="ab9568c39a88b08a" providerId="LiveId" clId="{BF26DD22-B540-4830-BD60-D425B6730396}" dt="2024-06-05T07:49:57.350" v="8167" actId="20577"/>
          <ac:spMkLst>
            <pc:docMk/>
            <pc:sldMk cId="3655630329" sldId="2147476337"/>
            <ac:spMk id="3" creationId="{B0E1E633-D255-1218-5C50-869F2AB0F13A}"/>
          </ac:spMkLst>
        </pc:spChg>
        <pc:spChg chg="mod">
          <ac:chgData name="Tường SKHĐT" userId="ab9568c39a88b08a" providerId="LiveId" clId="{BF26DD22-B540-4830-BD60-D425B6730396}" dt="2024-06-05T07:48:45.352" v="7894" actId="1076"/>
          <ac:spMkLst>
            <pc:docMk/>
            <pc:sldMk cId="3655630329" sldId="2147476337"/>
            <ac:spMk id="5" creationId="{F78A1601-9C98-9AFE-2816-FB28BDC5E5EF}"/>
          </ac:spMkLst>
        </pc:spChg>
      </pc:sldChg>
      <pc:sldChg chg="add">
        <pc:chgData name="Tường SKHĐT" userId="ab9568c39a88b08a" providerId="LiveId" clId="{BF26DD22-B540-4830-BD60-D425B6730396}" dt="2024-06-03T09:50:00.785" v="3504"/>
        <pc:sldMkLst>
          <pc:docMk/>
          <pc:sldMk cId="2115372625" sldId="2147476338"/>
        </pc:sldMkLst>
      </pc:sldChg>
      <pc:sldChg chg="modSp add">
        <pc:chgData name="Tường SKHĐT" userId="ab9568c39a88b08a" providerId="LiveId" clId="{BF26DD22-B540-4830-BD60-D425B6730396}" dt="2024-06-03T09:50:50.410" v="3574" actId="20577"/>
        <pc:sldMkLst>
          <pc:docMk/>
          <pc:sldMk cId="1520649457" sldId="2147476339"/>
        </pc:sldMkLst>
        <pc:graphicFrameChg chg="mod">
          <ac:chgData name="Tường SKHĐT" userId="ab9568c39a88b08a" providerId="LiveId" clId="{BF26DD22-B540-4830-BD60-D425B6730396}" dt="2024-06-03T09:50:50.410" v="3574" actId="20577"/>
          <ac:graphicFrameMkLst>
            <pc:docMk/>
            <pc:sldMk cId="1520649457" sldId="2147476339"/>
            <ac:graphicFrameMk id="6" creationId="{3C28C46B-D524-DA33-E029-5802ABC9CE66}"/>
          </ac:graphicFrameMkLst>
        </pc:graphicFrameChg>
      </pc:sldChg>
      <pc:sldChg chg="add">
        <pc:chgData name="Tường SKHĐT" userId="ab9568c39a88b08a" providerId="LiveId" clId="{BF26DD22-B540-4830-BD60-D425B6730396}" dt="2024-06-03T09:51:24.200" v="3576"/>
        <pc:sldMkLst>
          <pc:docMk/>
          <pc:sldMk cId="260810000" sldId="2147476340"/>
        </pc:sldMkLst>
      </pc:sldChg>
      <pc:sldChg chg="modSp add mod">
        <pc:chgData name="Tường SKHĐT" userId="ab9568c39a88b08a" providerId="LiveId" clId="{BF26DD22-B540-4830-BD60-D425B6730396}" dt="2024-06-05T04:02:18.686" v="6629" actId="20577"/>
        <pc:sldMkLst>
          <pc:docMk/>
          <pc:sldMk cId="3203912969" sldId="2147476341"/>
        </pc:sldMkLst>
        <pc:spChg chg="mod">
          <ac:chgData name="Tường SKHĐT" userId="ab9568c39a88b08a" providerId="LiveId" clId="{BF26DD22-B540-4830-BD60-D425B6730396}" dt="2024-06-05T04:02:18.686" v="6629" actId="20577"/>
          <ac:spMkLst>
            <pc:docMk/>
            <pc:sldMk cId="3203912969" sldId="2147476341"/>
            <ac:spMk id="40963" creationId="{A7AC515C-C3EC-B8A0-D33F-FD85E6854517}"/>
          </ac:spMkLst>
        </pc:spChg>
      </pc:sldChg>
      <pc:sldChg chg="add">
        <pc:chgData name="Tường SKHĐT" userId="ab9568c39a88b08a" providerId="LiveId" clId="{BF26DD22-B540-4830-BD60-D425B6730396}" dt="2024-06-03T09:51:24.200" v="3576"/>
        <pc:sldMkLst>
          <pc:docMk/>
          <pc:sldMk cId="4140525984" sldId="2147476342"/>
        </pc:sldMkLst>
      </pc:sldChg>
      <pc:sldChg chg="add">
        <pc:chgData name="Tường SKHĐT" userId="ab9568c39a88b08a" providerId="LiveId" clId="{BF26DD22-B540-4830-BD60-D425B6730396}" dt="2024-06-03T09:51:24.200" v="3576"/>
        <pc:sldMkLst>
          <pc:docMk/>
          <pc:sldMk cId="2595292562" sldId="2147476343"/>
        </pc:sldMkLst>
      </pc:sldChg>
      <pc:sldChg chg="modSp add mod">
        <pc:chgData name="Tường SKHĐT" userId="ab9568c39a88b08a" providerId="LiveId" clId="{BF26DD22-B540-4830-BD60-D425B6730396}" dt="2024-06-03T09:54:27.190" v="3584" actId="108"/>
        <pc:sldMkLst>
          <pc:docMk/>
          <pc:sldMk cId="4127341231" sldId="2147476344"/>
        </pc:sldMkLst>
        <pc:spChg chg="mod">
          <ac:chgData name="Tường SKHĐT" userId="ab9568c39a88b08a" providerId="LiveId" clId="{BF26DD22-B540-4830-BD60-D425B6730396}" dt="2024-06-03T09:54:27.190" v="3584" actId="108"/>
          <ac:spMkLst>
            <pc:docMk/>
            <pc:sldMk cId="4127341231" sldId="2147476344"/>
            <ac:spMk id="40963" creationId="{A7AC515C-C3EC-B8A0-D33F-FD85E6854517}"/>
          </ac:spMkLst>
        </pc:spChg>
      </pc:sldChg>
      <pc:sldChg chg="modSp add mod">
        <pc:chgData name="Tường SKHĐT" userId="ab9568c39a88b08a" providerId="LiveId" clId="{BF26DD22-B540-4830-BD60-D425B6730396}" dt="2024-06-05T07:45:34.244" v="7889" actId="1076"/>
        <pc:sldMkLst>
          <pc:docMk/>
          <pc:sldMk cId="2117635561" sldId="2147476345"/>
        </pc:sldMkLst>
        <pc:spChg chg="mod">
          <ac:chgData name="Tường SKHĐT" userId="ab9568c39a88b08a" providerId="LiveId" clId="{BF26DD22-B540-4830-BD60-D425B6730396}" dt="2024-06-05T07:45:34.244" v="7889" actId="1076"/>
          <ac:spMkLst>
            <pc:docMk/>
            <pc:sldMk cId="2117635561" sldId="2147476345"/>
            <ac:spMk id="40963" creationId="{A7AC515C-C3EC-B8A0-D33F-FD85E6854517}"/>
          </ac:spMkLst>
        </pc:spChg>
      </pc:sldChg>
      <pc:sldChg chg="add">
        <pc:chgData name="Tường SKHĐT" userId="ab9568c39a88b08a" providerId="LiveId" clId="{BF26DD22-B540-4830-BD60-D425B6730396}" dt="2024-06-03T09:51:24.200" v="3576"/>
        <pc:sldMkLst>
          <pc:docMk/>
          <pc:sldMk cId="1513528646" sldId="2147476346"/>
        </pc:sldMkLst>
      </pc:sldChg>
      <pc:sldChg chg="add">
        <pc:chgData name="Tường SKHĐT" userId="ab9568c39a88b08a" providerId="LiveId" clId="{BF26DD22-B540-4830-BD60-D425B6730396}" dt="2024-06-03T09:51:24.200" v="3576"/>
        <pc:sldMkLst>
          <pc:docMk/>
          <pc:sldMk cId="2772287671" sldId="2147476347"/>
        </pc:sldMkLst>
      </pc:sldChg>
      <pc:sldChg chg="add del">
        <pc:chgData name="Tường SKHĐT" userId="ab9568c39a88b08a" providerId="LiveId" clId="{BF26DD22-B540-4830-BD60-D425B6730396}" dt="2024-06-04T06:50:17.875" v="4038" actId="2696"/>
        <pc:sldMkLst>
          <pc:docMk/>
          <pc:sldMk cId="2896816314" sldId="2147476348"/>
        </pc:sldMkLst>
      </pc:sldChg>
      <pc:sldChg chg="modSp add del mod">
        <pc:chgData name="Tường SKHĐT" userId="ab9568c39a88b08a" providerId="LiveId" clId="{BF26DD22-B540-4830-BD60-D425B6730396}" dt="2024-06-05T00:33:20.201" v="6251" actId="2696"/>
        <pc:sldMkLst>
          <pc:docMk/>
          <pc:sldMk cId="2897757419" sldId="2147476348"/>
        </pc:sldMkLst>
        <pc:spChg chg="mod">
          <ac:chgData name="Tường SKHĐT" userId="ab9568c39a88b08a" providerId="LiveId" clId="{BF26DD22-B540-4830-BD60-D425B6730396}" dt="2024-06-04T07:33:36.006" v="4059" actId="20577"/>
          <ac:spMkLst>
            <pc:docMk/>
            <pc:sldMk cId="2897757419" sldId="2147476348"/>
            <ac:spMk id="2" creationId="{E3F2BF9A-C482-E244-621B-6DF71CDC208B}"/>
          </ac:spMkLst>
        </pc:spChg>
        <pc:graphicFrameChg chg="modGraphic">
          <ac:chgData name="Tường SKHĐT" userId="ab9568c39a88b08a" providerId="LiveId" clId="{BF26DD22-B540-4830-BD60-D425B6730396}" dt="2024-06-04T07:35:45.125" v="4489" actId="20577"/>
          <ac:graphicFrameMkLst>
            <pc:docMk/>
            <pc:sldMk cId="2897757419" sldId="2147476348"/>
            <ac:graphicFrameMk id="8" creationId="{B5E5335D-2EED-82AF-3A59-FAE8BB94EAE1}"/>
          </ac:graphicFrameMkLst>
        </pc:graphicFrameChg>
      </pc:sldChg>
      <pc:sldChg chg="add del">
        <pc:chgData name="Tường SKHĐT" userId="ab9568c39a88b08a" providerId="LiveId" clId="{BF26DD22-B540-4830-BD60-D425B6730396}" dt="2024-06-05T08:49:50.274" v="8181" actId="2696"/>
        <pc:sldMkLst>
          <pc:docMk/>
          <pc:sldMk cId="3033049165" sldId="2147476349"/>
        </pc:sldMkLst>
      </pc:sldChg>
      <pc:sldChg chg="delSp modSp add mod">
        <pc:chgData name="Tường SKHĐT" userId="ab9568c39a88b08a" providerId="LiveId" clId="{BF26DD22-B540-4830-BD60-D425B6730396}" dt="2024-06-05T08:54:42.047" v="8199" actId="404"/>
        <pc:sldMkLst>
          <pc:docMk/>
          <pc:sldMk cId="1070505327" sldId="2147476350"/>
        </pc:sldMkLst>
        <pc:spChg chg="mod">
          <ac:chgData name="Tường SKHĐT" userId="ab9568c39a88b08a" providerId="LiveId" clId="{BF26DD22-B540-4830-BD60-D425B6730396}" dt="2024-06-05T08:53:29.589" v="8185" actId="1076"/>
          <ac:spMkLst>
            <pc:docMk/>
            <pc:sldMk cId="1070505327" sldId="2147476350"/>
            <ac:spMk id="5" creationId="{85B0C6AB-4906-5932-12D4-5FAF7DC72C97}"/>
          </ac:spMkLst>
        </pc:spChg>
        <pc:graphicFrameChg chg="mod modGraphic">
          <ac:chgData name="Tường SKHĐT" userId="ab9568c39a88b08a" providerId="LiveId" clId="{BF26DD22-B540-4830-BD60-D425B6730396}" dt="2024-06-05T08:54:42.047" v="8199" actId="404"/>
          <ac:graphicFrameMkLst>
            <pc:docMk/>
            <pc:sldMk cId="1070505327" sldId="2147476350"/>
            <ac:graphicFrameMk id="2" creationId="{513F785A-C0A4-87EF-A254-76B8CC433305}"/>
          </ac:graphicFrameMkLst>
        </pc:graphicFrameChg>
        <pc:graphicFrameChg chg="del">
          <ac:chgData name="Tường SKHĐT" userId="ab9568c39a88b08a" providerId="LiveId" clId="{BF26DD22-B540-4830-BD60-D425B6730396}" dt="2024-06-05T08:53:17.130" v="8182" actId="21"/>
          <ac:graphicFrameMkLst>
            <pc:docMk/>
            <pc:sldMk cId="1070505327" sldId="2147476350"/>
            <ac:graphicFrameMk id="4" creationId="{97EBC3A3-F5DF-90E8-870F-0D4910AF8292}"/>
          </ac:graphicFrameMkLst>
        </pc:graphicFrameChg>
      </pc:sldChg>
      <pc:sldChg chg="delSp modSp add mod">
        <pc:chgData name="Tường SKHĐT" userId="ab9568c39a88b08a" providerId="LiveId" clId="{BF26DD22-B540-4830-BD60-D425B6730396}" dt="2024-06-04T09:12:45.422" v="5423" actId="1076"/>
        <pc:sldMkLst>
          <pc:docMk/>
          <pc:sldMk cId="4213319497" sldId="2147476351"/>
        </pc:sldMkLst>
        <pc:spChg chg="mod">
          <ac:chgData name="Tường SKHĐT" userId="ab9568c39a88b08a" providerId="LiveId" clId="{BF26DD22-B540-4830-BD60-D425B6730396}" dt="2024-06-04T09:12:45.422" v="5423" actId="1076"/>
          <ac:spMkLst>
            <pc:docMk/>
            <pc:sldMk cId="4213319497" sldId="2147476351"/>
            <ac:spMk id="27" creationId="{01DC26C3-E6F4-C27A-8624-3A65D81B6008}"/>
          </ac:spMkLst>
        </pc:spChg>
        <pc:graphicFrameChg chg="del">
          <ac:chgData name="Tường SKHĐT" userId="ab9568c39a88b08a" providerId="LiveId" clId="{BF26DD22-B540-4830-BD60-D425B6730396}" dt="2024-06-04T07:54:34.913" v="4851" actId="21"/>
          <ac:graphicFrameMkLst>
            <pc:docMk/>
            <pc:sldMk cId="4213319497" sldId="2147476351"/>
            <ac:graphicFrameMk id="2" creationId="{AB9A9455-8F8B-226A-49D9-3F88DD4C43DD}"/>
          </ac:graphicFrameMkLst>
        </pc:graphicFrameChg>
        <pc:graphicFrameChg chg="mod">
          <ac:chgData name="Tường SKHĐT" userId="ab9568c39a88b08a" providerId="LiveId" clId="{BF26DD22-B540-4830-BD60-D425B6730396}" dt="2024-06-04T09:12:37.538" v="5417" actId="1076"/>
          <ac:graphicFrameMkLst>
            <pc:docMk/>
            <pc:sldMk cId="4213319497" sldId="2147476351"/>
            <ac:graphicFrameMk id="3" creationId="{666AD7DA-80CE-7A42-976C-2FA0789BF7F5}"/>
          </ac:graphicFrameMkLst>
        </pc:graphicFrameChg>
        <pc:graphicFrameChg chg="mod modGraphic">
          <ac:chgData name="Tường SKHĐT" userId="ab9568c39a88b08a" providerId="LiveId" clId="{BF26DD22-B540-4830-BD60-D425B6730396}" dt="2024-06-04T08:00:24.578" v="4902" actId="20577"/>
          <ac:graphicFrameMkLst>
            <pc:docMk/>
            <pc:sldMk cId="4213319497" sldId="2147476351"/>
            <ac:graphicFrameMk id="4" creationId="{4FC3265D-088C-983B-8869-EB812AE3B0E7}"/>
          </ac:graphicFrameMkLst>
        </pc:graphicFrameChg>
      </pc:sldChg>
      <pc:sldChg chg="addSp modSp add del mod">
        <pc:chgData name="Tường SKHĐT" userId="ab9568c39a88b08a" providerId="LiveId" clId="{BF26DD22-B540-4830-BD60-D425B6730396}" dt="2024-06-04T09:05:02.096" v="5144" actId="2696"/>
        <pc:sldMkLst>
          <pc:docMk/>
          <pc:sldMk cId="2427022805" sldId="2147476352"/>
        </pc:sldMkLst>
        <pc:spChg chg="mod">
          <ac:chgData name="Tường SKHĐT" userId="ab9568c39a88b08a" providerId="LiveId" clId="{BF26DD22-B540-4830-BD60-D425B6730396}" dt="2024-06-04T09:01:12.793" v="4914" actId="20577"/>
          <ac:spMkLst>
            <pc:docMk/>
            <pc:sldMk cId="2427022805" sldId="2147476352"/>
            <ac:spMk id="3" creationId="{A0D5D58A-756E-802D-A09E-1BEA6D184E77}"/>
          </ac:spMkLst>
        </pc:spChg>
        <pc:spChg chg="mod">
          <ac:chgData name="Tường SKHĐT" userId="ab9568c39a88b08a" providerId="LiveId" clId="{BF26DD22-B540-4830-BD60-D425B6730396}" dt="2024-06-04T09:03:20.413" v="5030" actId="20577"/>
          <ac:spMkLst>
            <pc:docMk/>
            <pc:sldMk cId="2427022805" sldId="2147476352"/>
            <ac:spMk id="6" creationId="{81B6DC98-C123-5771-E46D-17ED3EE03739}"/>
          </ac:spMkLst>
        </pc:spChg>
        <pc:spChg chg="mod">
          <ac:chgData name="Tường SKHĐT" userId="ab9568c39a88b08a" providerId="LiveId" clId="{BF26DD22-B540-4830-BD60-D425B6730396}" dt="2024-06-04T09:02:45.139" v="4990" actId="20577"/>
          <ac:spMkLst>
            <pc:docMk/>
            <pc:sldMk cId="2427022805" sldId="2147476352"/>
            <ac:spMk id="7" creationId="{1D5BEF29-302C-58EC-1775-63A1A262249D}"/>
          </ac:spMkLst>
        </pc:spChg>
        <pc:spChg chg="add mod">
          <ac:chgData name="Tường SKHĐT" userId="ab9568c39a88b08a" providerId="LiveId" clId="{BF26DD22-B540-4830-BD60-D425B6730396}" dt="2024-06-04T09:04:07.934" v="5086" actId="20577"/>
          <ac:spMkLst>
            <pc:docMk/>
            <pc:sldMk cId="2427022805" sldId="2147476352"/>
            <ac:spMk id="8" creationId="{6800391E-BFFC-CE21-A107-F01C2104BB29}"/>
          </ac:spMkLst>
        </pc:spChg>
        <pc:spChg chg="mod">
          <ac:chgData name="Tường SKHĐT" userId="ab9568c39a88b08a" providerId="LiveId" clId="{BF26DD22-B540-4830-BD60-D425B6730396}" dt="2024-06-04T09:01:38.623" v="4926" actId="20577"/>
          <ac:spMkLst>
            <pc:docMk/>
            <pc:sldMk cId="2427022805" sldId="2147476352"/>
            <ac:spMk id="16" creationId="{CD1FFBD1-4EFA-ED54-8F81-E3C9559069D4}"/>
          </ac:spMkLst>
        </pc:spChg>
        <pc:spChg chg="mod">
          <ac:chgData name="Tường SKHĐT" userId="ab9568c39a88b08a" providerId="LiveId" clId="{BF26DD22-B540-4830-BD60-D425B6730396}" dt="2024-06-04T09:01:19.852" v="4923" actId="20577"/>
          <ac:spMkLst>
            <pc:docMk/>
            <pc:sldMk cId="2427022805" sldId="2147476352"/>
            <ac:spMk id="17" creationId="{227F0722-3FD1-20AC-1889-4BEC4E408B20}"/>
          </ac:spMkLst>
        </pc:spChg>
        <pc:spChg chg="mod">
          <ac:chgData name="Tường SKHĐT" userId="ab9568c39a88b08a" providerId="LiveId" clId="{BF26DD22-B540-4830-BD60-D425B6730396}" dt="2024-06-04T09:02:09.437" v="4955" actId="20577"/>
          <ac:spMkLst>
            <pc:docMk/>
            <pc:sldMk cId="2427022805" sldId="2147476352"/>
            <ac:spMk id="18" creationId="{34F63EF8-BB71-3877-EDA9-5BA9EE3FB077}"/>
          </ac:spMkLst>
        </pc:spChg>
        <pc:spChg chg="mod">
          <ac:chgData name="Tường SKHĐT" userId="ab9568c39a88b08a" providerId="LiveId" clId="{BF26DD22-B540-4830-BD60-D425B6730396}" dt="2024-06-04T09:02:28.409" v="4984" actId="20577"/>
          <ac:spMkLst>
            <pc:docMk/>
            <pc:sldMk cId="2427022805" sldId="2147476352"/>
            <ac:spMk id="19" creationId="{7E1B28B2-E2F7-8C5A-E350-C981F667F0AE}"/>
          </ac:spMkLst>
        </pc:spChg>
        <pc:spChg chg="mod">
          <ac:chgData name="Tường SKHĐT" userId="ab9568c39a88b08a" providerId="LiveId" clId="{BF26DD22-B540-4830-BD60-D425B6730396}" dt="2024-06-04T09:01:42.154" v="4927" actId="20577"/>
          <ac:spMkLst>
            <pc:docMk/>
            <pc:sldMk cId="2427022805" sldId="2147476352"/>
            <ac:spMk id="20" creationId="{3E0C8D21-0D0F-9FC1-9373-B4FE0AFFD371}"/>
          </ac:spMkLst>
        </pc:spChg>
        <pc:spChg chg="mod">
          <ac:chgData name="Tường SKHĐT" userId="ab9568c39a88b08a" providerId="LiveId" clId="{BF26DD22-B540-4830-BD60-D425B6730396}" dt="2024-06-04T09:02:34.460" v="4985" actId="1076"/>
          <ac:spMkLst>
            <pc:docMk/>
            <pc:sldMk cId="2427022805" sldId="2147476352"/>
            <ac:spMk id="27" creationId="{01DC26C3-E6F4-C27A-8624-3A65D81B6008}"/>
          </ac:spMkLst>
        </pc:spChg>
        <pc:spChg chg="mod">
          <ac:chgData name="Tường SKHĐT" userId="ab9568c39a88b08a" providerId="LiveId" clId="{BF26DD22-B540-4830-BD60-D425B6730396}" dt="2024-06-04T09:02:04.343" v="4949" actId="20577"/>
          <ac:spMkLst>
            <pc:docMk/>
            <pc:sldMk cId="2427022805" sldId="2147476352"/>
            <ac:spMk id="720" creationId="{00000000-0000-0000-0000-000000000000}"/>
          </ac:spMkLst>
        </pc:spChg>
        <pc:spChg chg="mod">
          <ac:chgData name="Tường SKHĐT" userId="ab9568c39a88b08a" providerId="LiveId" clId="{BF26DD22-B540-4830-BD60-D425B6730396}" dt="2024-06-04T09:02:23.071" v="4975" actId="20577"/>
          <ac:spMkLst>
            <pc:docMk/>
            <pc:sldMk cId="2427022805" sldId="2147476352"/>
            <ac:spMk id="726" creationId="{00000000-0000-0000-0000-000000000000}"/>
          </ac:spMkLst>
        </pc:spChg>
      </pc:sldChg>
      <pc:sldChg chg="addSp delSp modSp add mod">
        <pc:chgData name="Tường SKHĐT" userId="ab9568c39a88b08a" providerId="LiveId" clId="{BF26DD22-B540-4830-BD60-D425B6730396}" dt="2024-06-05T00:54:54.510" v="6345" actId="14100"/>
        <pc:sldMkLst>
          <pc:docMk/>
          <pc:sldMk cId="3612593938" sldId="2147476353"/>
        </pc:sldMkLst>
        <pc:spChg chg="mod">
          <ac:chgData name="Tường SKHĐT" userId="ab9568c39a88b08a" providerId="LiveId" clId="{BF26DD22-B540-4830-BD60-D425B6730396}" dt="2024-06-05T00:48:53.593" v="6265" actId="20577"/>
          <ac:spMkLst>
            <pc:docMk/>
            <pc:sldMk cId="3612593938" sldId="2147476353"/>
            <ac:spMk id="3" creationId="{A0D5D58A-756E-802D-A09E-1BEA6D184E77}"/>
          </ac:spMkLst>
        </pc:spChg>
        <pc:spChg chg="mod">
          <ac:chgData name="Tường SKHĐT" userId="ab9568c39a88b08a" providerId="LiveId" clId="{BF26DD22-B540-4830-BD60-D425B6730396}" dt="2024-06-05T00:50:17.968" v="6336" actId="20577"/>
          <ac:spMkLst>
            <pc:docMk/>
            <pc:sldMk cId="3612593938" sldId="2147476353"/>
            <ac:spMk id="6" creationId="{81B6DC98-C123-5771-E46D-17ED3EE03739}"/>
          </ac:spMkLst>
        </pc:spChg>
        <pc:spChg chg="mod">
          <ac:chgData name="Tường SKHĐT" userId="ab9568c39a88b08a" providerId="LiveId" clId="{BF26DD22-B540-4830-BD60-D425B6730396}" dt="2024-06-04T09:05:55.821" v="5168" actId="255"/>
          <ac:spMkLst>
            <pc:docMk/>
            <pc:sldMk cId="3612593938" sldId="2147476353"/>
            <ac:spMk id="7" creationId="{1D5BEF29-302C-58EC-1775-63A1A262249D}"/>
          </ac:spMkLst>
        </pc:spChg>
        <pc:spChg chg="del mod">
          <ac:chgData name="Tường SKHĐT" userId="ab9568c39a88b08a" providerId="LiveId" clId="{BF26DD22-B540-4830-BD60-D425B6730396}" dt="2024-06-04T09:04:41.992" v="5141" actId="21"/>
          <ac:spMkLst>
            <pc:docMk/>
            <pc:sldMk cId="3612593938" sldId="2147476353"/>
            <ac:spMk id="8" creationId="{6800391E-BFFC-CE21-A107-F01C2104BB29}"/>
          </ac:spMkLst>
        </pc:spChg>
        <pc:spChg chg="mod">
          <ac:chgData name="Tường SKHĐT" userId="ab9568c39a88b08a" providerId="LiveId" clId="{BF26DD22-B540-4830-BD60-D425B6730396}" dt="2024-06-05T00:49:33.589" v="6304" actId="20577"/>
          <ac:spMkLst>
            <pc:docMk/>
            <pc:sldMk cId="3612593938" sldId="2147476353"/>
            <ac:spMk id="16" creationId="{CD1FFBD1-4EFA-ED54-8F81-E3C9559069D4}"/>
          </ac:spMkLst>
        </pc:spChg>
        <pc:spChg chg="mod">
          <ac:chgData name="Tường SKHĐT" userId="ab9568c39a88b08a" providerId="LiveId" clId="{BF26DD22-B540-4830-BD60-D425B6730396}" dt="2024-06-05T00:48:58.212" v="6271" actId="20577"/>
          <ac:spMkLst>
            <pc:docMk/>
            <pc:sldMk cId="3612593938" sldId="2147476353"/>
            <ac:spMk id="17" creationId="{227F0722-3FD1-20AC-1889-4BEC4E408B20}"/>
          </ac:spMkLst>
        </pc:spChg>
        <pc:spChg chg="mod">
          <ac:chgData name="Tường SKHĐT" userId="ab9568c39a88b08a" providerId="LiveId" clId="{BF26DD22-B540-4830-BD60-D425B6730396}" dt="2024-06-05T00:49:19.095" v="6292" actId="20577"/>
          <ac:spMkLst>
            <pc:docMk/>
            <pc:sldMk cId="3612593938" sldId="2147476353"/>
            <ac:spMk id="18" creationId="{34F63EF8-BB71-3877-EDA9-5BA9EE3FB077}"/>
          </ac:spMkLst>
        </pc:spChg>
        <pc:spChg chg="mod">
          <ac:chgData name="Tường SKHĐT" userId="ab9568c39a88b08a" providerId="LiveId" clId="{BF26DD22-B540-4830-BD60-D425B6730396}" dt="2024-06-05T00:49:54.408" v="6324" actId="20577"/>
          <ac:spMkLst>
            <pc:docMk/>
            <pc:sldMk cId="3612593938" sldId="2147476353"/>
            <ac:spMk id="19" creationId="{7E1B28B2-E2F7-8C5A-E350-C981F667F0AE}"/>
          </ac:spMkLst>
        </pc:spChg>
        <pc:spChg chg="mod">
          <ac:chgData name="Tường SKHĐT" userId="ab9568c39a88b08a" providerId="LiveId" clId="{BF26DD22-B540-4830-BD60-D425B6730396}" dt="2024-06-05T00:49:38.092" v="6310" actId="20577"/>
          <ac:spMkLst>
            <pc:docMk/>
            <pc:sldMk cId="3612593938" sldId="2147476353"/>
            <ac:spMk id="20" creationId="{3E0C8D21-0D0F-9FC1-9373-B4FE0AFFD371}"/>
          </ac:spMkLst>
        </pc:spChg>
        <pc:spChg chg="mod">
          <ac:chgData name="Tường SKHĐT" userId="ab9568c39a88b08a" providerId="LiveId" clId="{BF26DD22-B540-4830-BD60-D425B6730396}" dt="2024-06-04T09:05:48.653" v="5166" actId="1076"/>
          <ac:spMkLst>
            <pc:docMk/>
            <pc:sldMk cId="3612593938" sldId="2147476353"/>
            <ac:spMk id="27" creationId="{01DC26C3-E6F4-C27A-8624-3A65D81B6008}"/>
          </ac:spMkLst>
        </pc:spChg>
        <pc:spChg chg="mod">
          <ac:chgData name="Tường SKHĐT" userId="ab9568c39a88b08a" providerId="LiveId" clId="{BF26DD22-B540-4830-BD60-D425B6730396}" dt="2024-06-05T00:49:12.926" v="6285" actId="20577"/>
          <ac:spMkLst>
            <pc:docMk/>
            <pc:sldMk cId="3612593938" sldId="2147476353"/>
            <ac:spMk id="720" creationId="{00000000-0000-0000-0000-000000000000}"/>
          </ac:spMkLst>
        </pc:spChg>
        <pc:spChg chg="mod">
          <ac:chgData name="Tường SKHĐT" userId="ab9568c39a88b08a" providerId="LiveId" clId="{BF26DD22-B540-4830-BD60-D425B6730396}" dt="2024-06-05T00:49:50.245" v="6320" actId="20577"/>
          <ac:spMkLst>
            <pc:docMk/>
            <pc:sldMk cId="3612593938" sldId="2147476353"/>
            <ac:spMk id="726" creationId="{00000000-0000-0000-0000-000000000000}"/>
          </ac:spMkLst>
        </pc:spChg>
        <pc:graphicFrameChg chg="add mod">
          <ac:chgData name="Tường SKHĐT" userId="ab9568c39a88b08a" providerId="LiveId" clId="{BF26DD22-B540-4830-BD60-D425B6730396}" dt="2024-06-04T09:09:17.275" v="5320"/>
          <ac:graphicFrameMkLst>
            <pc:docMk/>
            <pc:sldMk cId="3612593938" sldId="2147476353"/>
            <ac:graphicFrameMk id="9" creationId="{D67DE786-D21D-8189-138A-AB16E8B24627}"/>
          </ac:graphicFrameMkLst>
        </pc:graphicFrameChg>
        <pc:cxnChg chg="mod">
          <ac:chgData name="Tường SKHĐT" userId="ab9568c39a88b08a" providerId="LiveId" clId="{BF26DD22-B540-4830-BD60-D425B6730396}" dt="2024-06-05T00:54:54.510" v="6345" actId="14100"/>
          <ac:cxnSpMkLst>
            <pc:docMk/>
            <pc:sldMk cId="3612593938" sldId="2147476353"/>
            <ac:cxnSpMk id="26" creationId="{169C6F43-6D5B-95B4-AB42-3B41CFB5B6B7}"/>
          </ac:cxnSpMkLst>
        </pc:cxnChg>
      </pc:sldChg>
      <pc:sldChg chg="modSp add mod">
        <pc:chgData name="Tường SKHĐT" userId="ab9568c39a88b08a" providerId="LiveId" clId="{BF26DD22-B540-4830-BD60-D425B6730396}" dt="2024-06-04T09:11:30.333" v="5370" actId="20577"/>
        <pc:sldMkLst>
          <pc:docMk/>
          <pc:sldMk cId="1961875421" sldId="2147476354"/>
        </pc:sldMkLst>
        <pc:spChg chg="mod">
          <ac:chgData name="Tường SKHĐT" userId="ab9568c39a88b08a" providerId="LiveId" clId="{BF26DD22-B540-4830-BD60-D425B6730396}" dt="2024-06-04T09:11:30.333" v="5370" actId="20577"/>
          <ac:spMkLst>
            <pc:docMk/>
            <pc:sldMk cId="1961875421" sldId="2147476354"/>
            <ac:spMk id="7" creationId="{1D5BEF29-302C-58EC-1775-63A1A262249D}"/>
          </ac:spMkLst>
        </pc:spChg>
        <pc:spChg chg="mod">
          <ac:chgData name="Tường SKHĐT" userId="ab9568c39a88b08a" providerId="LiveId" clId="{BF26DD22-B540-4830-BD60-D425B6730396}" dt="2024-06-04T09:05:31.084" v="5163" actId="1076"/>
          <ac:spMkLst>
            <pc:docMk/>
            <pc:sldMk cId="1961875421" sldId="2147476354"/>
            <ac:spMk id="27" creationId="{01DC26C3-E6F4-C27A-8624-3A65D81B6008}"/>
          </ac:spMkLst>
        </pc:spChg>
      </pc:sldChg>
      <pc:sldChg chg="delSp modSp add mod">
        <pc:chgData name="Tường SKHĐT" userId="ab9568c39a88b08a" providerId="LiveId" clId="{BF26DD22-B540-4830-BD60-D425B6730396}" dt="2024-06-05T00:54:27.774" v="6343" actId="121"/>
        <pc:sldMkLst>
          <pc:docMk/>
          <pc:sldMk cId="931393927" sldId="2147476355"/>
        </pc:sldMkLst>
        <pc:spChg chg="mod">
          <ac:chgData name="Tường SKHĐT" userId="ab9568c39a88b08a" providerId="LiveId" clId="{BF26DD22-B540-4830-BD60-D425B6730396}" dt="2024-06-04T09:12:54.136" v="5434" actId="20577"/>
          <ac:spMkLst>
            <pc:docMk/>
            <pc:sldMk cId="931393927" sldId="2147476355"/>
            <ac:spMk id="27" creationId="{01DC26C3-E6F4-C27A-8624-3A65D81B6008}"/>
          </ac:spMkLst>
        </pc:spChg>
        <pc:graphicFrameChg chg="del">
          <ac:chgData name="Tường SKHĐT" userId="ab9568c39a88b08a" providerId="LiveId" clId="{BF26DD22-B540-4830-BD60-D425B6730396}" dt="2024-06-04T09:09:43.734" v="5359" actId="21"/>
          <ac:graphicFrameMkLst>
            <pc:docMk/>
            <pc:sldMk cId="931393927" sldId="2147476355"/>
            <ac:graphicFrameMk id="2" creationId="{AB9A9455-8F8B-226A-49D9-3F88DD4C43DD}"/>
          </ac:graphicFrameMkLst>
        </pc:graphicFrameChg>
        <pc:graphicFrameChg chg="mod modGraphic">
          <ac:chgData name="Tường SKHĐT" userId="ab9568c39a88b08a" providerId="LiveId" clId="{BF26DD22-B540-4830-BD60-D425B6730396}" dt="2024-06-04T09:09:39.688" v="5358" actId="1076"/>
          <ac:graphicFrameMkLst>
            <pc:docMk/>
            <pc:sldMk cId="931393927" sldId="2147476355"/>
            <ac:graphicFrameMk id="3" creationId="{666AD7DA-80CE-7A42-976C-2FA0789BF7F5}"/>
          </ac:graphicFrameMkLst>
        </pc:graphicFrameChg>
        <pc:graphicFrameChg chg="mod modGraphic">
          <ac:chgData name="Tường SKHĐT" userId="ab9568c39a88b08a" providerId="LiveId" clId="{BF26DD22-B540-4830-BD60-D425B6730396}" dt="2024-06-05T00:54:27.774" v="6343" actId="121"/>
          <ac:graphicFrameMkLst>
            <pc:docMk/>
            <pc:sldMk cId="931393927" sldId="2147476355"/>
            <ac:graphicFrameMk id="4" creationId="{0B0A17C3-44F8-3E65-8456-93D7E1729444}"/>
          </ac:graphicFrameMkLst>
        </pc:graphicFrameChg>
      </pc:sldChg>
      <pc:sldChg chg="addSp delSp modSp add mod">
        <pc:chgData name="Tường SKHĐT" userId="ab9568c39a88b08a" providerId="LiveId" clId="{BF26DD22-B540-4830-BD60-D425B6730396}" dt="2024-06-05T04:04:57.439" v="6669" actId="20577"/>
        <pc:sldMkLst>
          <pc:docMk/>
          <pc:sldMk cId="403574154" sldId="2147476356"/>
        </pc:sldMkLst>
        <pc:spChg chg="mod">
          <ac:chgData name="Tường SKHĐT" userId="ab9568c39a88b08a" providerId="LiveId" clId="{BF26DD22-B540-4830-BD60-D425B6730396}" dt="2024-06-04T09:15:37.676" v="5509" actId="20577"/>
          <ac:spMkLst>
            <pc:docMk/>
            <pc:sldMk cId="403574154" sldId="2147476356"/>
            <ac:spMk id="7" creationId="{3D04B034-52E2-772C-5CBC-659F4E57483C}"/>
          </ac:spMkLst>
        </pc:spChg>
        <pc:graphicFrameChg chg="add mod">
          <ac:chgData name="Tường SKHĐT" userId="ab9568c39a88b08a" providerId="LiveId" clId="{BF26DD22-B540-4830-BD60-D425B6730396}" dt="2024-06-05T04:03:17.452" v="6632"/>
          <ac:graphicFrameMkLst>
            <pc:docMk/>
            <pc:sldMk cId="403574154" sldId="2147476356"/>
            <ac:graphicFrameMk id="2" creationId="{00D1405A-1787-2322-DCB8-8BA8EC9DCE74}"/>
          </ac:graphicFrameMkLst>
        </pc:graphicFrameChg>
        <pc:graphicFrameChg chg="add mod modGraphic">
          <ac:chgData name="Tường SKHĐT" userId="ab9568c39a88b08a" providerId="LiveId" clId="{BF26DD22-B540-4830-BD60-D425B6730396}" dt="2024-06-05T04:03:33.438" v="6646" actId="255"/>
          <ac:graphicFrameMkLst>
            <pc:docMk/>
            <pc:sldMk cId="403574154" sldId="2147476356"/>
            <ac:graphicFrameMk id="3" creationId="{840A024F-F941-7751-9442-019957A52639}"/>
          </ac:graphicFrameMkLst>
        </pc:graphicFrameChg>
        <pc:graphicFrameChg chg="mod modGraphic">
          <ac:chgData name="Tường SKHĐT" userId="ab9568c39a88b08a" providerId="LiveId" clId="{BF26DD22-B540-4830-BD60-D425B6730396}" dt="2024-06-05T04:04:57.439" v="6669" actId="20577"/>
          <ac:graphicFrameMkLst>
            <pc:docMk/>
            <pc:sldMk cId="403574154" sldId="2147476356"/>
            <ac:graphicFrameMk id="4" creationId="{9A682E59-E179-2A58-D3F5-0E52C56EEFF2}"/>
          </ac:graphicFrameMkLst>
        </pc:graphicFrameChg>
        <pc:graphicFrameChg chg="del">
          <ac:chgData name="Tường SKHĐT" userId="ab9568c39a88b08a" providerId="LiveId" clId="{BF26DD22-B540-4830-BD60-D425B6730396}" dt="2024-06-04T09:14:25.174" v="5436" actId="21"/>
          <ac:graphicFrameMkLst>
            <pc:docMk/>
            <pc:sldMk cId="403574154" sldId="2147476356"/>
            <ac:graphicFrameMk id="9" creationId="{ADCA8F29-1AF2-47B6-14A4-74BE24D06883}"/>
          </ac:graphicFrameMkLst>
        </pc:graphicFrameChg>
        <pc:graphicFrameChg chg="del">
          <ac:chgData name="Tường SKHĐT" userId="ab9568c39a88b08a" providerId="LiveId" clId="{BF26DD22-B540-4830-BD60-D425B6730396}" dt="2024-06-04T09:14:29.989" v="5437" actId="21"/>
          <ac:graphicFrameMkLst>
            <pc:docMk/>
            <pc:sldMk cId="403574154" sldId="2147476356"/>
            <ac:graphicFrameMk id="10" creationId="{EB528CB7-05B4-7905-3410-5A1FC60E03C8}"/>
          </ac:graphicFrameMkLst>
        </pc:graphicFrameChg>
      </pc:sldChg>
      <pc:sldChg chg="add del">
        <pc:chgData name="Tường SKHĐT" userId="ab9568c39a88b08a" providerId="LiveId" clId="{BF26DD22-B540-4830-BD60-D425B6730396}" dt="2024-06-04T09:55:53.146" v="5679" actId="2696"/>
        <pc:sldMkLst>
          <pc:docMk/>
          <pc:sldMk cId="2749422794" sldId="2147476357"/>
        </pc:sldMkLst>
      </pc:sldChg>
      <pc:sldChg chg="add del">
        <pc:chgData name="Tường SKHĐT" userId="ab9568c39a88b08a" providerId="LiveId" clId="{BF26DD22-B540-4830-BD60-D425B6730396}" dt="2024-06-04T09:43:44.386" v="5608" actId="2696"/>
        <pc:sldMkLst>
          <pc:docMk/>
          <pc:sldMk cId="3071553894" sldId="2147476358"/>
        </pc:sldMkLst>
      </pc:sldChg>
      <pc:sldChg chg="delSp modSp add mod">
        <pc:chgData name="Tường SKHĐT" userId="ab9568c39a88b08a" providerId="LiveId" clId="{BF26DD22-B540-4830-BD60-D425B6730396}" dt="2024-06-04T09:44:14.300" v="5617" actId="14100"/>
        <pc:sldMkLst>
          <pc:docMk/>
          <pc:sldMk cId="556618277" sldId="2147476359"/>
        </pc:sldMkLst>
        <pc:spChg chg="mod">
          <ac:chgData name="Tường SKHĐT" userId="ab9568c39a88b08a" providerId="LiveId" clId="{BF26DD22-B540-4830-BD60-D425B6730396}" dt="2024-06-04T09:44:14.300" v="5617" actId="14100"/>
          <ac:spMkLst>
            <pc:docMk/>
            <pc:sldMk cId="556618277" sldId="2147476359"/>
            <ac:spMk id="6" creationId="{AD8FCB44-5401-4810-551D-B0072A6956BA}"/>
          </ac:spMkLst>
        </pc:spChg>
        <pc:graphicFrameChg chg="del">
          <ac:chgData name="Tường SKHĐT" userId="ab9568c39a88b08a" providerId="LiveId" clId="{BF26DD22-B540-4830-BD60-D425B6730396}" dt="2024-06-04T09:43:14.176" v="5607" actId="21"/>
          <ac:graphicFrameMkLst>
            <pc:docMk/>
            <pc:sldMk cId="556618277" sldId="2147476359"/>
            <ac:graphicFrameMk id="2" creationId="{E9717002-8950-D014-900D-3B8233D4C79C}"/>
          </ac:graphicFrameMkLst>
        </pc:graphicFrameChg>
        <pc:graphicFrameChg chg="mod modGraphic">
          <ac:chgData name="Tường SKHĐT" userId="ab9568c39a88b08a" providerId="LiveId" clId="{BF26DD22-B540-4830-BD60-D425B6730396}" dt="2024-06-04T09:43:59.423" v="5613" actId="403"/>
          <ac:graphicFrameMkLst>
            <pc:docMk/>
            <pc:sldMk cId="556618277" sldId="2147476359"/>
            <ac:graphicFrameMk id="3" creationId="{07A87204-A573-956C-8EE1-E8ABA4DF9C02}"/>
          </ac:graphicFrameMkLst>
        </pc:graphicFrameChg>
      </pc:sldChg>
      <pc:sldChg chg="add del">
        <pc:chgData name="Tường SKHĐT" userId="ab9568c39a88b08a" providerId="LiveId" clId="{BF26DD22-B540-4830-BD60-D425B6730396}" dt="2024-06-04T09:57:58.286" v="5716" actId="2696"/>
        <pc:sldMkLst>
          <pc:docMk/>
          <pc:sldMk cId="896763378" sldId="2147476360"/>
        </pc:sldMkLst>
      </pc:sldChg>
      <pc:sldChg chg="addSp delSp modSp add del mod">
        <pc:chgData name="Tường SKHĐT" userId="ab9568c39a88b08a" providerId="LiveId" clId="{BF26DD22-B540-4830-BD60-D425B6730396}" dt="2024-06-05T09:04:46.799" v="8243" actId="2696"/>
        <pc:sldMkLst>
          <pc:docMk/>
          <pc:sldMk cId="4077740501" sldId="2147476361"/>
        </pc:sldMkLst>
        <pc:spChg chg="del">
          <ac:chgData name="Tường SKHĐT" userId="ab9568c39a88b08a" providerId="LiveId" clId="{BF26DD22-B540-4830-BD60-D425B6730396}" dt="2024-06-04T09:57:48.806" v="5714" actId="21"/>
          <ac:spMkLst>
            <pc:docMk/>
            <pc:sldMk cId="4077740501" sldId="2147476361"/>
            <ac:spMk id="40963" creationId="{A7AC515C-C3EC-B8A0-D33F-FD85E6854517}"/>
          </ac:spMkLst>
        </pc:spChg>
        <pc:graphicFrameChg chg="add mod modGraphic">
          <ac:chgData name="Tường SKHĐT" userId="ab9568c39a88b08a" providerId="LiveId" clId="{BF26DD22-B540-4830-BD60-D425B6730396}" dt="2024-06-04T09:59:15.368" v="5844" actId="404"/>
          <ac:graphicFrameMkLst>
            <pc:docMk/>
            <pc:sldMk cId="4077740501" sldId="2147476361"/>
            <ac:graphicFrameMk id="2" creationId="{6A4E0280-E076-4711-7B60-6A1C6BA04082}"/>
          </ac:graphicFrameMkLst>
        </pc:graphicFrameChg>
      </pc:sldChg>
      <pc:sldChg chg="add del">
        <pc:chgData name="Tường SKHĐT" userId="ab9568c39a88b08a" providerId="LiveId" clId="{BF26DD22-B540-4830-BD60-D425B6730396}" dt="2024-06-05T00:29:15.354" v="6039" actId="2696"/>
        <pc:sldMkLst>
          <pc:docMk/>
          <pc:sldMk cId="1017477875" sldId="2147476362"/>
        </pc:sldMkLst>
      </pc:sldChg>
      <pc:sldChg chg="modSp add del mod">
        <pc:chgData name="Tường SKHĐT" userId="ab9568c39a88b08a" providerId="LiveId" clId="{BF26DD22-B540-4830-BD60-D425B6730396}" dt="2024-06-05T07:19:54.738" v="7286" actId="2696"/>
        <pc:sldMkLst>
          <pc:docMk/>
          <pc:sldMk cId="2616186817" sldId="2147476362"/>
        </pc:sldMkLst>
        <pc:graphicFrameChg chg="mod">
          <ac:chgData name="Tường SKHĐT" userId="ab9568c39a88b08a" providerId="LiveId" clId="{BF26DD22-B540-4830-BD60-D425B6730396}" dt="2024-06-05T07:15:29.105" v="7247" actId="20577"/>
          <ac:graphicFrameMkLst>
            <pc:docMk/>
            <pc:sldMk cId="2616186817" sldId="2147476362"/>
            <ac:graphicFrameMk id="3" creationId="{AC50B9E8-9F8A-748E-E089-8C267AD34C30}"/>
          </ac:graphicFrameMkLst>
        </pc:graphicFrameChg>
      </pc:sldChg>
      <pc:sldChg chg="add del">
        <pc:chgData name="Tường SKHĐT" userId="ab9568c39a88b08a" providerId="LiveId" clId="{BF26DD22-B540-4830-BD60-D425B6730396}" dt="2024-06-05T00:20:52.245" v="5964" actId="2696"/>
        <pc:sldMkLst>
          <pc:docMk/>
          <pc:sldMk cId="3023566339" sldId="2147476362"/>
        </pc:sldMkLst>
      </pc:sldChg>
      <pc:sldChg chg="add del">
        <pc:chgData name="Tường SKHĐT" userId="ab9568c39a88b08a" providerId="LiveId" clId="{BF26DD22-B540-4830-BD60-D425B6730396}" dt="2024-06-05T00:30:19.693" v="6056" actId="2696"/>
        <pc:sldMkLst>
          <pc:docMk/>
          <pc:sldMk cId="3879777710" sldId="2147476362"/>
        </pc:sldMkLst>
      </pc:sldChg>
      <pc:sldChg chg="modSp add mod">
        <pc:chgData name="Tường SKHĐT" userId="ab9568c39a88b08a" providerId="LiveId" clId="{BF26DD22-B540-4830-BD60-D425B6730396}" dt="2024-06-05T07:23:22.698" v="7317" actId="403"/>
        <pc:sldMkLst>
          <pc:docMk/>
          <pc:sldMk cId="3859222058" sldId="2147476363"/>
        </pc:sldMkLst>
        <pc:graphicFrameChg chg="mod">
          <ac:chgData name="Tường SKHĐT" userId="ab9568c39a88b08a" providerId="LiveId" clId="{BF26DD22-B540-4830-BD60-D425B6730396}" dt="2024-06-05T07:23:22.698" v="7317" actId="403"/>
          <ac:graphicFrameMkLst>
            <pc:docMk/>
            <pc:sldMk cId="3859222058" sldId="2147476363"/>
            <ac:graphicFrameMk id="3" creationId="{AC50B9E8-9F8A-748E-E089-8C267AD34C30}"/>
          </ac:graphicFrameMkLst>
        </pc:graphicFrameChg>
      </pc:sldChg>
      <pc:sldChg chg="add del">
        <pc:chgData name="Tường SKHĐT" userId="ab9568c39a88b08a" providerId="LiveId" clId="{BF26DD22-B540-4830-BD60-D425B6730396}" dt="2024-06-05T07:40:23.777" v="7521" actId="2696"/>
        <pc:sldMkLst>
          <pc:docMk/>
          <pc:sldMk cId="612037509" sldId="2147476364"/>
        </pc:sldMkLst>
      </pc:sldChg>
      <pc:sldChg chg="add del">
        <pc:chgData name="Tường SKHĐT" userId="ab9568c39a88b08a" providerId="LiveId" clId="{BF26DD22-B540-4830-BD60-D425B6730396}" dt="2024-06-05T07:23:30.010" v="7318" actId="2696"/>
        <pc:sldMkLst>
          <pc:docMk/>
          <pc:sldMk cId="1103453887" sldId="2147476364"/>
        </pc:sldMkLst>
      </pc:sldChg>
      <pc:sldChg chg="delSp modSp add mod">
        <pc:chgData name="Tường SKHĐT" userId="ab9568c39a88b08a" providerId="LiveId" clId="{BF26DD22-B540-4830-BD60-D425B6730396}" dt="2024-06-05T09:36:06.071" v="8331" actId="14100"/>
        <pc:sldMkLst>
          <pc:docMk/>
          <pc:sldMk cId="1306939738" sldId="2147476364"/>
        </pc:sldMkLst>
        <pc:spChg chg="mod">
          <ac:chgData name="Tường SKHĐT" userId="ab9568c39a88b08a" providerId="LiveId" clId="{BF26DD22-B540-4830-BD60-D425B6730396}" dt="2024-06-05T09:36:06.071" v="8331" actId="14100"/>
          <ac:spMkLst>
            <pc:docMk/>
            <pc:sldMk cId="1306939738" sldId="2147476364"/>
            <ac:spMk id="5" creationId="{85B0C6AB-4906-5932-12D4-5FAF7DC72C97}"/>
          </ac:spMkLst>
        </pc:spChg>
        <pc:graphicFrameChg chg="del">
          <ac:chgData name="Tường SKHĐT" userId="ab9568c39a88b08a" providerId="LiveId" clId="{BF26DD22-B540-4830-BD60-D425B6730396}" dt="2024-06-05T09:28:02.860" v="8245" actId="21"/>
          <ac:graphicFrameMkLst>
            <pc:docMk/>
            <pc:sldMk cId="1306939738" sldId="2147476364"/>
            <ac:graphicFrameMk id="4" creationId="{FFD1CF4A-1FFA-AB94-E6A4-DA7B26E750DA}"/>
          </ac:graphicFrameMkLst>
        </pc:graphicFrameChg>
        <pc:graphicFrameChg chg="mod modGraphic">
          <ac:chgData name="Tường SKHĐT" userId="ab9568c39a88b08a" providerId="LiveId" clId="{BF26DD22-B540-4830-BD60-D425B6730396}" dt="2024-06-05T09:30:34.775" v="8267" actId="14100"/>
          <ac:graphicFrameMkLst>
            <pc:docMk/>
            <pc:sldMk cId="1306939738" sldId="2147476364"/>
            <ac:graphicFrameMk id="6" creationId="{BF652671-FFA2-4690-1FF1-A57C539F5B0E}"/>
          </ac:graphicFrameMkLst>
        </pc:graphicFrameChg>
        <pc:graphicFrameChg chg="mod modGraphic">
          <ac:chgData name="Tường SKHĐT" userId="ab9568c39a88b08a" providerId="LiveId" clId="{BF26DD22-B540-4830-BD60-D425B6730396}" dt="2024-06-05T09:31:29.327" v="8287" actId="14734"/>
          <ac:graphicFrameMkLst>
            <pc:docMk/>
            <pc:sldMk cId="1306939738" sldId="2147476364"/>
            <ac:graphicFrameMk id="7" creationId="{B872A1C4-2EA2-5439-E44C-19067E7A59EE}"/>
          </ac:graphicFrameMkLst>
        </pc:graphicFrameChg>
      </pc:sldChg>
      <pc:sldChg chg="add del">
        <pc:chgData name="Tường SKHĐT" userId="ab9568c39a88b08a" providerId="LiveId" clId="{BF26DD22-B540-4830-BD60-D425B6730396}" dt="2024-06-05T08:49:47.680" v="8180" actId="2696"/>
        <pc:sldMkLst>
          <pc:docMk/>
          <pc:sldMk cId="2263831237" sldId="2147476364"/>
        </pc:sldMkLst>
      </pc:sldChg>
      <pc:sldChg chg="add">
        <pc:chgData name="Tường SKHĐT" userId="ab9568c39a88b08a" providerId="LiveId" clId="{BF26DD22-B540-4830-BD60-D425B6730396}" dt="2024-06-06T06:25:48.402" v="8476"/>
        <pc:sldMkLst>
          <pc:docMk/>
          <pc:sldMk cId="109792081" sldId="2147476365"/>
        </pc:sldMkLst>
      </pc:sldChg>
      <pc:sldChg chg="add del">
        <pc:chgData name="Tường SKHĐT" userId="ab9568c39a88b08a" providerId="LiveId" clId="{BF26DD22-B540-4830-BD60-D425B6730396}" dt="2024-06-06T04:18:18.215" v="8399" actId="2696"/>
        <pc:sldMkLst>
          <pc:docMk/>
          <pc:sldMk cId="1675427441" sldId="2147476365"/>
        </pc:sldMkLst>
      </pc:sldChg>
      <pc:sldChg chg="add del">
        <pc:chgData name="Tường SKHĐT" userId="ab9568c39a88b08a" providerId="LiveId" clId="{BF26DD22-B540-4830-BD60-D425B6730396}" dt="2024-06-06T06:26:39.870" v="8480" actId="2696"/>
        <pc:sldMkLst>
          <pc:docMk/>
          <pc:sldMk cId="4254374435" sldId="2147476366"/>
        </pc:sldMkLst>
      </pc:sldChg>
      <pc:sldChg chg="modSp add mod">
        <pc:chgData name="Tường SKHĐT" userId="ab9568c39a88b08a" providerId="LiveId" clId="{BF26DD22-B540-4830-BD60-D425B6730396}" dt="2024-06-06T06:26:51.374" v="8492" actId="20577"/>
        <pc:sldMkLst>
          <pc:docMk/>
          <pc:sldMk cId="1850515834" sldId="2147476367"/>
        </pc:sldMkLst>
        <pc:graphicFrameChg chg="modGraphic">
          <ac:chgData name="Tường SKHĐT" userId="ab9568c39a88b08a" providerId="LiveId" clId="{BF26DD22-B540-4830-BD60-D425B6730396}" dt="2024-06-06T06:26:51.374" v="8492" actId="20577"/>
          <ac:graphicFrameMkLst>
            <pc:docMk/>
            <pc:sldMk cId="1850515834" sldId="2147476367"/>
            <ac:graphicFrameMk id="3" creationId="{BFEA2726-E634-6E36-58C0-B4D266574070}"/>
          </ac:graphicFrameMkLst>
        </pc:graphicFrameChg>
      </pc:sldChg>
    </pc:docChg>
  </pc:docChgLst>
  <pc:docChgLst>
    <pc:chgData name="Tường SKHĐT" userId="ab9568c39a88b08a" providerId="LiveId" clId="{2155FA2D-48FF-4A4D-983B-BBD51FA25AA3}"/>
    <pc:docChg chg="custSel addSld delSld modSld">
      <pc:chgData name="Tường SKHĐT" userId="ab9568c39a88b08a" providerId="LiveId" clId="{2155FA2D-48FF-4A4D-983B-BBD51FA25AA3}" dt="2024-03-28T01:24:27.925" v="35"/>
      <pc:docMkLst>
        <pc:docMk/>
      </pc:docMkLst>
      <pc:sldChg chg="addSp delSp modSp add mod">
        <pc:chgData name="Tường SKHĐT" userId="ab9568c39a88b08a" providerId="LiveId" clId="{2155FA2D-48FF-4A4D-983B-BBD51FA25AA3}" dt="2024-03-28T01:24:27.925" v="35"/>
        <pc:sldMkLst>
          <pc:docMk/>
          <pc:sldMk cId="3802563703" sldId="2147473868"/>
        </pc:sldMkLst>
        <pc:graphicFrameChg chg="del">
          <ac:chgData name="Tường SKHĐT" userId="ab9568c39a88b08a" providerId="LiveId" clId="{2155FA2D-48FF-4A4D-983B-BBD51FA25AA3}" dt="2024-03-28T01:19:14.768" v="9" actId="21"/>
          <ac:graphicFrameMkLst>
            <pc:docMk/>
            <pc:sldMk cId="3802563703" sldId="2147473868"/>
            <ac:graphicFrameMk id="3" creationId="{0636A76A-35B9-0329-EF8B-185DBFAD93AA}"/>
          </ac:graphicFrameMkLst>
        </pc:graphicFrameChg>
        <pc:graphicFrameChg chg="add del mod">
          <ac:chgData name="Tường SKHĐT" userId="ab9568c39a88b08a" providerId="LiveId" clId="{2155FA2D-48FF-4A4D-983B-BBD51FA25AA3}" dt="2024-03-28T01:22:00.752" v="14" actId="21"/>
          <ac:graphicFrameMkLst>
            <pc:docMk/>
            <pc:sldMk cId="3802563703" sldId="2147473868"/>
            <ac:graphicFrameMk id="9" creationId="{F044F17B-EE70-2904-29AF-EEC1044E5F23}"/>
          </ac:graphicFrameMkLst>
        </pc:graphicFrameChg>
        <pc:graphicFrameChg chg="add mod">
          <ac:chgData name="Tường SKHĐT" userId="ab9568c39a88b08a" providerId="LiveId" clId="{2155FA2D-48FF-4A4D-983B-BBD51FA25AA3}" dt="2024-03-28T01:24:27.925" v="35"/>
          <ac:graphicFrameMkLst>
            <pc:docMk/>
            <pc:sldMk cId="3802563703" sldId="2147473868"/>
            <ac:graphicFrameMk id="12" creationId="{627BCF30-6148-870D-4CFC-F11825301F18}"/>
          </ac:graphicFrameMkLst>
        </pc:graphicFrameChg>
      </pc:sldChg>
      <pc:sldChg chg="del">
        <pc:chgData name="Tường SKHĐT" userId="ab9568c39a88b08a" providerId="LiveId" clId="{2155FA2D-48FF-4A4D-983B-BBD51FA25AA3}" dt="2024-03-28T00:59:56.744" v="1" actId="2696"/>
        <pc:sldMkLst>
          <pc:docMk/>
          <pc:sldMk cId="1775071168" sldId="2147474061"/>
        </pc:sldMkLst>
      </pc:sldChg>
      <pc:sldChg chg="modSp add">
        <pc:chgData name="Tường SKHĐT" userId="ab9568c39a88b08a" providerId="LiveId" clId="{2155FA2D-48FF-4A4D-983B-BBD51FA25AA3}" dt="2024-03-28T01:18:08.424" v="7" actId="20577"/>
        <pc:sldMkLst>
          <pc:docMk/>
          <pc:sldMk cId="1497607665" sldId="2147476303"/>
        </pc:sldMkLst>
        <pc:graphicFrameChg chg="mod">
          <ac:chgData name="Tường SKHĐT" userId="ab9568c39a88b08a" providerId="LiveId" clId="{2155FA2D-48FF-4A4D-983B-BBD51FA25AA3}" dt="2024-03-28T01:18:08.424" v="7" actId="20577"/>
          <ac:graphicFrameMkLst>
            <pc:docMk/>
            <pc:sldMk cId="1497607665" sldId="2147476303"/>
            <ac:graphicFrameMk id="2" creationId="{130571FE-5305-BE2E-5AA6-90AEB9D481FF}"/>
          </ac:graphicFrameMkLst>
        </pc:graphicFrameChg>
      </pc:sldChg>
      <pc:sldChg chg="add">
        <pc:chgData name="Tường SKHĐT" userId="ab9568c39a88b08a" providerId="LiveId" clId="{2155FA2D-48FF-4A4D-983B-BBD51FA25AA3}" dt="2024-03-28T01:19:10.033" v="8" actId="2890"/>
        <pc:sldMkLst>
          <pc:docMk/>
          <pc:sldMk cId="793501591" sldId="2147476304"/>
        </pc:sldMkLst>
      </pc:sldChg>
    </pc:docChg>
  </pc:docChgLst>
  <pc:docChgLst>
    <pc:chgData name="Bình Nguyễn Thị" userId="cc7b680b2034ed09" providerId="LiveId" clId="{C455A3D8-9C9A-4C4D-9F17-D0D985A1745A}"/>
    <pc:docChg chg="undo redo custSel addSld modSld">
      <pc:chgData name="Bình Nguyễn Thị" userId="cc7b680b2034ed09" providerId="LiveId" clId="{C455A3D8-9C9A-4C4D-9F17-D0D985A1745A}" dt="2024-04-01T10:14:19.850" v="896" actId="20577"/>
      <pc:docMkLst>
        <pc:docMk/>
      </pc:docMkLst>
      <pc:sldChg chg="modSp mod">
        <pc:chgData name="Bình Nguyễn Thị" userId="cc7b680b2034ed09" providerId="LiveId" clId="{C455A3D8-9C9A-4C4D-9F17-D0D985A1745A}" dt="2024-04-01T10:07:25.016" v="801" actId="6549"/>
        <pc:sldMkLst>
          <pc:docMk/>
          <pc:sldMk cId="2537962088" sldId="2147476269"/>
        </pc:sldMkLst>
        <pc:spChg chg="mod">
          <ac:chgData name="Bình Nguyễn Thị" userId="cc7b680b2034ed09" providerId="LiveId" clId="{C455A3D8-9C9A-4C4D-9F17-D0D985A1745A}" dt="2024-04-01T10:07:25.016" v="801" actId="6549"/>
          <ac:spMkLst>
            <pc:docMk/>
            <pc:sldMk cId="2537962088" sldId="2147476269"/>
            <ac:spMk id="3" creationId="{B0E1E633-D255-1218-5C50-869F2AB0F13A}"/>
          </ac:spMkLst>
        </pc:spChg>
      </pc:sldChg>
      <pc:sldChg chg="delSp modSp mod">
        <pc:chgData name="Bình Nguyễn Thị" userId="cc7b680b2034ed09" providerId="LiveId" clId="{C455A3D8-9C9A-4C4D-9F17-D0D985A1745A}" dt="2024-04-01T10:14:19.850" v="896" actId="20577"/>
        <pc:sldMkLst>
          <pc:docMk/>
          <pc:sldMk cId="162674851" sldId="2147476278"/>
        </pc:sldMkLst>
        <pc:spChg chg="mod">
          <ac:chgData name="Bình Nguyễn Thị" userId="cc7b680b2034ed09" providerId="LiveId" clId="{C455A3D8-9C9A-4C4D-9F17-D0D985A1745A}" dt="2024-04-01T09:58:20.128" v="442" actId="21"/>
          <ac:spMkLst>
            <pc:docMk/>
            <pc:sldMk cId="162674851" sldId="2147476278"/>
            <ac:spMk id="2" creationId="{C60EA60A-E5E9-586A-FB97-62A6F5D9D57F}"/>
          </ac:spMkLst>
        </pc:spChg>
        <pc:spChg chg="del">
          <ac:chgData name="Bình Nguyễn Thị" userId="cc7b680b2034ed09" providerId="LiveId" clId="{C455A3D8-9C9A-4C4D-9F17-D0D985A1745A}" dt="2024-04-01T09:58:26.008" v="443" actId="478"/>
          <ac:spMkLst>
            <pc:docMk/>
            <pc:sldMk cId="162674851" sldId="2147476278"/>
            <ac:spMk id="4" creationId="{F71328DA-6D2C-25F7-EF0B-3AD39C475B54}"/>
          </ac:spMkLst>
        </pc:spChg>
        <pc:graphicFrameChg chg="mod modGraphic">
          <ac:chgData name="Bình Nguyễn Thị" userId="cc7b680b2034ed09" providerId="LiveId" clId="{C455A3D8-9C9A-4C4D-9F17-D0D985A1745A}" dt="2024-04-01T10:14:19.850" v="896" actId="20577"/>
          <ac:graphicFrameMkLst>
            <pc:docMk/>
            <pc:sldMk cId="162674851" sldId="2147476278"/>
            <ac:graphicFrameMk id="8" creationId="{69A7C575-4F00-D3AD-D151-3D42AE08A794}"/>
          </ac:graphicFrameMkLst>
        </pc:graphicFrameChg>
      </pc:sldChg>
      <pc:sldChg chg="modSp mod">
        <pc:chgData name="Bình Nguyễn Thị" userId="cc7b680b2034ed09" providerId="LiveId" clId="{C455A3D8-9C9A-4C4D-9F17-D0D985A1745A}" dt="2024-04-01T10:06:44.501" v="793" actId="20577"/>
        <pc:sldMkLst>
          <pc:docMk/>
          <pc:sldMk cId="2059360754" sldId="2147476284"/>
        </pc:sldMkLst>
        <pc:graphicFrameChg chg="mod modGraphic">
          <ac:chgData name="Bình Nguyễn Thị" userId="cc7b680b2034ed09" providerId="LiveId" clId="{C455A3D8-9C9A-4C4D-9F17-D0D985A1745A}" dt="2024-04-01T10:06:44.501" v="793" actId="20577"/>
          <ac:graphicFrameMkLst>
            <pc:docMk/>
            <pc:sldMk cId="2059360754" sldId="2147476284"/>
            <ac:graphicFrameMk id="2" creationId="{207C86B0-DBF4-FD20-221B-BD96FD50EA79}"/>
          </ac:graphicFrameMkLst>
        </pc:graphicFrameChg>
      </pc:sldChg>
      <pc:sldChg chg="add">
        <pc:chgData name="Bình Nguyễn Thị" userId="cc7b680b2034ed09" providerId="LiveId" clId="{C455A3D8-9C9A-4C4D-9F17-D0D985A1745A}" dt="2024-04-01T09:56:40.022" v="441"/>
        <pc:sldMkLst>
          <pc:docMk/>
          <pc:sldMk cId="1140677742" sldId="2147476315"/>
        </pc:sldMkLst>
      </pc:sldChg>
    </pc:docChg>
  </pc:docChgLst>
  <pc:docChgLst>
    <pc:chgData name="Tường SKHĐT" userId="ab9568c39a88b08a" providerId="LiveId" clId="{889C4CC5-615A-488E-B282-321453288081}"/>
    <pc:docChg chg="delSld modSld">
      <pc:chgData name="Tường SKHĐT" userId="ab9568c39a88b08a" providerId="LiveId" clId="{889C4CC5-615A-488E-B282-321453288081}" dt="2024-06-10T08:40:01.295" v="716" actId="1076"/>
      <pc:docMkLst>
        <pc:docMk/>
      </pc:docMkLst>
      <pc:sldChg chg="del">
        <pc:chgData name="Tường SKHĐT" userId="ab9568c39a88b08a" providerId="LiveId" clId="{889C4CC5-615A-488E-B282-321453288081}" dt="2024-06-10T01:01:29.354" v="48" actId="2696"/>
        <pc:sldMkLst>
          <pc:docMk/>
          <pc:sldMk cId="3397864268" sldId="2147473590"/>
        </pc:sldMkLst>
      </pc:sldChg>
      <pc:sldChg chg="modSp mod">
        <pc:chgData name="Tường SKHĐT" userId="ab9568c39a88b08a" providerId="LiveId" clId="{889C4CC5-615A-488E-B282-321453288081}" dt="2024-06-10T01:00:36.330" v="21" actId="403"/>
        <pc:sldMkLst>
          <pc:docMk/>
          <pc:sldMk cId="1855791898" sldId="2147474108"/>
        </pc:sldMkLst>
        <pc:spChg chg="mod">
          <ac:chgData name="Tường SKHĐT" userId="ab9568c39a88b08a" providerId="LiveId" clId="{889C4CC5-615A-488E-B282-321453288081}" dt="2024-06-10T01:00:36.330" v="21" actId="403"/>
          <ac:spMkLst>
            <pc:docMk/>
            <pc:sldMk cId="1855791898" sldId="2147474108"/>
            <ac:spMk id="2" creationId="{293E168C-8042-5B4E-A5A4-A5BF693AE2D6}"/>
          </ac:spMkLst>
        </pc:spChg>
      </pc:sldChg>
      <pc:sldChg chg="modSp mod">
        <pc:chgData name="Tường SKHĐT" userId="ab9568c39a88b08a" providerId="LiveId" clId="{889C4CC5-615A-488E-B282-321453288081}" dt="2024-06-10T08:39:42.366" v="713" actId="403"/>
        <pc:sldMkLst>
          <pc:docMk/>
          <pc:sldMk cId="2625301549" sldId="2147474109"/>
        </pc:sldMkLst>
        <pc:spChg chg="mod">
          <ac:chgData name="Tường SKHĐT" userId="ab9568c39a88b08a" providerId="LiveId" clId="{889C4CC5-615A-488E-B282-321453288081}" dt="2024-06-10T08:39:42.366" v="713" actId="403"/>
          <ac:spMkLst>
            <pc:docMk/>
            <pc:sldMk cId="2625301549" sldId="2147474109"/>
            <ac:spMk id="4" creationId="{A8ED73C0-6DEB-F036-A81D-A84B4FA62951}"/>
          </ac:spMkLst>
        </pc:spChg>
      </pc:sldChg>
      <pc:sldChg chg="modSp mod">
        <pc:chgData name="Tường SKHĐT" userId="ab9568c39a88b08a" providerId="LiveId" clId="{889C4CC5-615A-488E-B282-321453288081}" dt="2024-06-10T08:40:01.295" v="716" actId="1076"/>
        <pc:sldMkLst>
          <pc:docMk/>
          <pc:sldMk cId="3735850874" sldId="2147474111"/>
        </pc:sldMkLst>
        <pc:spChg chg="mod">
          <ac:chgData name="Tường SKHĐT" userId="ab9568c39a88b08a" providerId="LiveId" clId="{889C4CC5-615A-488E-B282-321453288081}" dt="2024-06-10T08:39:57.924" v="715" actId="1076"/>
          <ac:spMkLst>
            <pc:docMk/>
            <pc:sldMk cId="3735850874" sldId="2147474111"/>
            <ac:spMk id="3" creationId="{C7EF3BED-81DF-2DD1-C4B4-7B19AE4E2F47}"/>
          </ac:spMkLst>
        </pc:spChg>
        <pc:spChg chg="mod">
          <ac:chgData name="Tường SKHĐT" userId="ab9568c39a88b08a" providerId="LiveId" clId="{889C4CC5-615A-488E-B282-321453288081}" dt="2024-06-10T08:40:01.295" v="716" actId="1076"/>
          <ac:spMkLst>
            <pc:docMk/>
            <pc:sldMk cId="3735850874" sldId="2147474111"/>
            <ac:spMk id="4" creationId="{A8ED73C0-6DEB-F036-A81D-A84B4FA62951}"/>
          </ac:spMkLst>
        </pc:spChg>
      </pc:sldChg>
      <pc:sldChg chg="del">
        <pc:chgData name="Tường SKHĐT" userId="ab9568c39a88b08a" providerId="LiveId" clId="{889C4CC5-615A-488E-B282-321453288081}" dt="2024-06-10T01:02:16.872" v="80" actId="2696"/>
        <pc:sldMkLst>
          <pc:docMk/>
          <pc:sldMk cId="3671866131" sldId="2147476307"/>
        </pc:sldMkLst>
      </pc:sldChg>
      <pc:sldChg chg="del">
        <pc:chgData name="Tường SKHĐT" userId="ab9568c39a88b08a" providerId="LiveId" clId="{889C4CC5-615A-488E-B282-321453288081}" dt="2024-06-10T01:02:16.872" v="80" actId="2696"/>
        <pc:sldMkLst>
          <pc:docMk/>
          <pc:sldMk cId="3507308410" sldId="2147476308"/>
        </pc:sldMkLst>
      </pc:sldChg>
      <pc:sldChg chg="del">
        <pc:chgData name="Tường SKHĐT" userId="ab9568c39a88b08a" providerId="LiveId" clId="{889C4CC5-615A-488E-B282-321453288081}" dt="2024-06-10T01:02:16.872" v="80" actId="2696"/>
        <pc:sldMkLst>
          <pc:docMk/>
          <pc:sldMk cId="2708796945" sldId="2147476309"/>
        </pc:sldMkLst>
      </pc:sldChg>
      <pc:sldChg chg="modSp mod">
        <pc:chgData name="Tường SKHĐT" userId="ab9568c39a88b08a" providerId="LiveId" clId="{889C4CC5-615A-488E-B282-321453288081}" dt="2024-06-10T01:03:23.398" v="90" actId="1076"/>
        <pc:sldMkLst>
          <pc:docMk/>
          <pc:sldMk cId="3852474045" sldId="2147476326"/>
        </pc:sldMkLst>
        <pc:graphicFrameChg chg="mod modGraphic">
          <ac:chgData name="Tường SKHĐT" userId="ab9568c39a88b08a" providerId="LiveId" clId="{889C4CC5-615A-488E-B282-321453288081}" dt="2024-06-10T01:03:23.398" v="90" actId="1076"/>
          <ac:graphicFrameMkLst>
            <pc:docMk/>
            <pc:sldMk cId="3852474045" sldId="2147476326"/>
            <ac:graphicFrameMk id="6" creationId="{0E492582-23EA-AD29-F2D2-5C20614AA7C2}"/>
          </ac:graphicFrameMkLst>
        </pc:graphicFrameChg>
      </pc:sldChg>
      <pc:sldChg chg="modSp mod">
        <pc:chgData name="Tường SKHĐT" userId="ab9568c39a88b08a" providerId="LiveId" clId="{889C4CC5-615A-488E-B282-321453288081}" dt="2024-06-10T01:03:09.803" v="88" actId="14100"/>
        <pc:sldMkLst>
          <pc:docMk/>
          <pc:sldMk cId="2329089564" sldId="2147476332"/>
        </pc:sldMkLst>
        <pc:spChg chg="mod">
          <ac:chgData name="Tường SKHĐT" userId="ab9568c39a88b08a" providerId="LiveId" clId="{889C4CC5-615A-488E-B282-321453288081}" dt="2024-06-10T01:03:09.803" v="88" actId="14100"/>
          <ac:spMkLst>
            <pc:docMk/>
            <pc:sldMk cId="2329089564" sldId="2147476332"/>
            <ac:spMk id="6" creationId="{AD8FCB44-5401-4810-551D-B0072A6956BA}"/>
          </ac:spMkLst>
        </pc:spChg>
      </pc:sldChg>
      <pc:sldChg chg="modSp mod">
        <pc:chgData name="Tường SKHĐT" userId="ab9568c39a88b08a" providerId="LiveId" clId="{889C4CC5-615A-488E-B282-321453288081}" dt="2024-06-10T07:36:20.179" v="711" actId="108"/>
        <pc:sldMkLst>
          <pc:docMk/>
          <pc:sldMk cId="1520649457" sldId="2147476339"/>
        </pc:sldMkLst>
        <pc:graphicFrameChg chg="mod modGraphic">
          <ac:chgData name="Tường SKHĐT" userId="ab9568c39a88b08a" providerId="LiveId" clId="{889C4CC5-615A-488E-B282-321453288081}" dt="2024-06-10T07:36:20.179" v="711" actId="108"/>
          <ac:graphicFrameMkLst>
            <pc:docMk/>
            <pc:sldMk cId="1520649457" sldId="2147476339"/>
            <ac:graphicFrameMk id="2" creationId="{E51302D5-F56B-B44A-4B39-242555EDA128}"/>
          </ac:graphicFrameMkLst>
        </pc:graphicFrameChg>
      </pc:sldChg>
      <pc:sldChg chg="modSp mod">
        <pc:chgData name="Tường SKHĐT" userId="ab9568c39a88b08a" providerId="LiveId" clId="{889C4CC5-615A-488E-B282-321453288081}" dt="2024-06-10T06:57:42.548" v="120" actId="20577"/>
        <pc:sldMkLst>
          <pc:docMk/>
          <pc:sldMk cId="1513528646" sldId="2147476346"/>
        </pc:sldMkLst>
        <pc:spChg chg="mod">
          <ac:chgData name="Tường SKHĐT" userId="ab9568c39a88b08a" providerId="LiveId" clId="{889C4CC5-615A-488E-B282-321453288081}" dt="2024-06-10T06:57:42.548" v="120" actId="20577"/>
          <ac:spMkLst>
            <pc:docMk/>
            <pc:sldMk cId="1513528646" sldId="2147476346"/>
            <ac:spMk id="40963" creationId="{A7AC515C-C3EC-B8A0-D33F-FD85E6854517}"/>
          </ac:spMkLst>
        </pc:spChg>
      </pc:sldChg>
      <pc:sldChg chg="modSp mod">
        <pc:chgData name="Tường SKHĐT" userId="ab9568c39a88b08a" providerId="LiveId" clId="{889C4CC5-615A-488E-B282-321453288081}" dt="2024-06-10T01:03:43.821" v="92" actId="255"/>
        <pc:sldMkLst>
          <pc:docMk/>
          <pc:sldMk cId="4213319497" sldId="2147476351"/>
        </pc:sldMkLst>
        <pc:spChg chg="mod">
          <ac:chgData name="Tường SKHĐT" userId="ab9568c39a88b08a" providerId="LiveId" clId="{889C4CC5-615A-488E-B282-321453288081}" dt="2024-06-10T01:03:43.821" v="92" actId="255"/>
          <ac:spMkLst>
            <pc:docMk/>
            <pc:sldMk cId="4213319497" sldId="2147476351"/>
            <ac:spMk id="27" creationId="{01DC26C3-E6F4-C27A-8624-3A65D81B6008}"/>
          </ac:spMkLst>
        </pc:spChg>
        <pc:graphicFrameChg chg="mod modGraphic">
          <ac:chgData name="Tường SKHĐT" userId="ab9568c39a88b08a" providerId="LiveId" clId="{889C4CC5-615A-488E-B282-321453288081}" dt="2024-06-10T01:03:39.185" v="91" actId="14100"/>
          <ac:graphicFrameMkLst>
            <pc:docMk/>
            <pc:sldMk cId="4213319497" sldId="2147476351"/>
            <ac:graphicFrameMk id="3" creationId="{666AD7DA-80CE-7A42-976C-2FA0789BF7F5}"/>
          </ac:graphicFrameMkLst>
        </pc:graphicFrameChg>
      </pc:sldChg>
      <pc:sldChg chg="modSp mod">
        <pc:chgData name="Tường SKHĐT" userId="ab9568c39a88b08a" providerId="LiveId" clId="{889C4CC5-615A-488E-B282-321453288081}" dt="2024-06-10T01:03:51.039" v="93" actId="255"/>
        <pc:sldMkLst>
          <pc:docMk/>
          <pc:sldMk cId="931393927" sldId="2147476355"/>
        </pc:sldMkLst>
        <pc:spChg chg="mod">
          <ac:chgData name="Tường SKHĐT" userId="ab9568c39a88b08a" providerId="LiveId" clId="{889C4CC5-615A-488E-B282-321453288081}" dt="2024-06-10T01:03:51.039" v="93" actId="255"/>
          <ac:spMkLst>
            <pc:docMk/>
            <pc:sldMk cId="931393927" sldId="2147476355"/>
            <ac:spMk id="27" creationId="{01DC26C3-E6F4-C27A-8624-3A65D81B6008}"/>
          </ac:spMkLst>
        </pc:spChg>
      </pc:sldChg>
      <pc:sldChg chg="del">
        <pc:chgData name="Tường SKHĐT" userId="ab9568c39a88b08a" providerId="LiveId" clId="{889C4CC5-615A-488E-B282-321453288081}" dt="2024-06-10T01:02:16.872" v="80" actId="2696"/>
        <pc:sldMkLst>
          <pc:docMk/>
          <pc:sldMk cId="1306939738" sldId="2147476364"/>
        </pc:sldMkLst>
      </pc:sldChg>
      <pc:sldChg chg="modSp mod">
        <pc:chgData name="Tường SKHĐT" userId="ab9568c39a88b08a" providerId="LiveId" clId="{889C4CC5-615A-488E-B282-321453288081}" dt="2024-06-10T01:01:16.506" v="47" actId="20577"/>
        <pc:sldMkLst>
          <pc:docMk/>
          <pc:sldMk cId="109792081" sldId="2147476365"/>
        </pc:sldMkLst>
        <pc:spChg chg="mod">
          <ac:chgData name="Tường SKHĐT" userId="ab9568c39a88b08a" providerId="LiveId" clId="{889C4CC5-615A-488E-B282-321453288081}" dt="2024-06-10T01:01:16.506" v="47" actId="20577"/>
          <ac:spMkLst>
            <pc:docMk/>
            <pc:sldMk cId="109792081" sldId="2147476365"/>
            <ac:spMk id="2" creationId="{C8484E25-F379-71B4-3715-E46887A9BDC4}"/>
          </ac:spMkLst>
        </pc:spChg>
      </pc:sldChg>
      <pc:sldChg chg="del">
        <pc:chgData name="Tường SKHĐT" userId="ab9568c39a88b08a" providerId="LiveId" clId="{889C4CC5-615A-488E-B282-321453288081}" dt="2024-06-10T01:01:11.334" v="46" actId="2696"/>
        <pc:sldMkLst>
          <pc:docMk/>
          <pc:sldMk cId="659188821" sldId="2147476366"/>
        </pc:sldMkLst>
      </pc:sldChg>
      <pc:sldChg chg="del">
        <pc:chgData name="Tường SKHĐT" userId="ab9568c39a88b08a" providerId="LiveId" clId="{889C4CC5-615A-488E-B282-321453288081}" dt="2024-06-10T01:01:29.354" v="48" actId="2696"/>
        <pc:sldMkLst>
          <pc:docMk/>
          <pc:sldMk cId="3835396376" sldId="2147476368"/>
        </pc:sldMkLst>
      </pc:sldChg>
      <pc:sldChg chg="del">
        <pc:chgData name="Tường SKHĐT" userId="ab9568c39a88b08a" providerId="LiveId" clId="{889C4CC5-615A-488E-B282-321453288081}" dt="2024-06-10T01:01:11.334" v="46" actId="2696"/>
        <pc:sldMkLst>
          <pc:docMk/>
          <pc:sldMk cId="3595030865" sldId="2147476370"/>
        </pc:sldMkLst>
      </pc:sldChg>
      <pc:sldChg chg="del">
        <pc:chgData name="Tường SKHĐT" userId="ab9568c39a88b08a" providerId="LiveId" clId="{889C4CC5-615A-488E-B282-321453288081}" dt="2024-06-10T01:01:11.334" v="46" actId="2696"/>
        <pc:sldMkLst>
          <pc:docMk/>
          <pc:sldMk cId="3761724987" sldId="2147476371"/>
        </pc:sldMkLst>
      </pc:sldChg>
      <pc:sldChg chg="del">
        <pc:chgData name="Tường SKHĐT" userId="ab9568c39a88b08a" providerId="LiveId" clId="{889C4CC5-615A-488E-B282-321453288081}" dt="2024-06-10T01:01:11.334" v="46" actId="2696"/>
        <pc:sldMkLst>
          <pc:docMk/>
          <pc:sldMk cId="3072102653" sldId="2147476372"/>
        </pc:sldMkLst>
      </pc:sldChg>
      <pc:sldChg chg="del">
        <pc:chgData name="Tường SKHĐT" userId="ab9568c39a88b08a" providerId="LiveId" clId="{889C4CC5-615A-488E-B282-321453288081}" dt="2024-06-10T01:01:11.334" v="46" actId="2696"/>
        <pc:sldMkLst>
          <pc:docMk/>
          <pc:sldMk cId="3041575559" sldId="2147476373"/>
        </pc:sldMkLst>
      </pc:sldChg>
      <pc:sldChg chg="del">
        <pc:chgData name="Tường SKHĐT" userId="ab9568c39a88b08a" providerId="LiveId" clId="{889C4CC5-615A-488E-B282-321453288081}" dt="2024-06-10T01:01:11.334" v="46" actId="2696"/>
        <pc:sldMkLst>
          <pc:docMk/>
          <pc:sldMk cId="4021426138" sldId="2147476374"/>
        </pc:sldMkLst>
      </pc:sldChg>
      <pc:sldChg chg="del">
        <pc:chgData name="Tường SKHĐT" userId="ab9568c39a88b08a" providerId="LiveId" clId="{889C4CC5-615A-488E-B282-321453288081}" dt="2024-06-10T01:01:11.334" v="46" actId="2696"/>
        <pc:sldMkLst>
          <pc:docMk/>
          <pc:sldMk cId="1783013792" sldId="2147476375"/>
        </pc:sldMkLst>
      </pc:sldChg>
      <pc:sldChg chg="del">
        <pc:chgData name="Tường SKHĐT" userId="ab9568c39a88b08a" providerId="LiveId" clId="{889C4CC5-615A-488E-B282-321453288081}" dt="2024-06-10T01:01:11.334" v="46" actId="2696"/>
        <pc:sldMkLst>
          <pc:docMk/>
          <pc:sldMk cId="1975668422" sldId="2147476376"/>
        </pc:sldMkLst>
      </pc:sldChg>
      <pc:sldChg chg="del">
        <pc:chgData name="Tường SKHĐT" userId="ab9568c39a88b08a" providerId="LiveId" clId="{889C4CC5-615A-488E-B282-321453288081}" dt="2024-06-10T01:01:11.334" v="46" actId="2696"/>
        <pc:sldMkLst>
          <pc:docMk/>
          <pc:sldMk cId="2977462942" sldId="2147476377"/>
        </pc:sldMkLst>
      </pc:sldChg>
      <pc:sldChg chg="del">
        <pc:chgData name="Tường SKHĐT" userId="ab9568c39a88b08a" providerId="LiveId" clId="{889C4CC5-615A-488E-B282-321453288081}" dt="2024-06-10T01:01:11.334" v="46" actId="2696"/>
        <pc:sldMkLst>
          <pc:docMk/>
          <pc:sldMk cId="1566083378" sldId="2147476378"/>
        </pc:sldMkLst>
      </pc:sldChg>
      <pc:sldChg chg="del">
        <pc:chgData name="Tường SKHĐT" userId="ab9568c39a88b08a" providerId="LiveId" clId="{889C4CC5-615A-488E-B282-321453288081}" dt="2024-06-10T01:01:11.334" v="46" actId="2696"/>
        <pc:sldMkLst>
          <pc:docMk/>
          <pc:sldMk cId="742878453" sldId="2147476379"/>
        </pc:sldMkLst>
      </pc:sldChg>
      <pc:sldChg chg="del">
        <pc:chgData name="Tường SKHĐT" userId="ab9568c39a88b08a" providerId="LiveId" clId="{889C4CC5-615A-488E-B282-321453288081}" dt="2024-06-10T01:01:11.334" v="46" actId="2696"/>
        <pc:sldMkLst>
          <pc:docMk/>
          <pc:sldMk cId="981282780" sldId="2147476380"/>
        </pc:sldMkLst>
      </pc:sldChg>
      <pc:sldChg chg="del">
        <pc:chgData name="Tường SKHĐT" userId="ab9568c39a88b08a" providerId="LiveId" clId="{889C4CC5-615A-488E-B282-321453288081}" dt="2024-06-10T01:01:11.334" v="46" actId="2696"/>
        <pc:sldMkLst>
          <pc:docMk/>
          <pc:sldMk cId="3228413205" sldId="2147476381"/>
        </pc:sldMkLst>
      </pc:sldChg>
      <pc:sldChg chg="del">
        <pc:chgData name="Tường SKHĐT" userId="ab9568c39a88b08a" providerId="LiveId" clId="{889C4CC5-615A-488E-B282-321453288081}" dt="2024-06-10T01:01:11.334" v="46" actId="2696"/>
        <pc:sldMkLst>
          <pc:docMk/>
          <pc:sldMk cId="916204238" sldId="2147476382"/>
        </pc:sldMkLst>
      </pc:sldChg>
      <pc:sldChg chg="del">
        <pc:chgData name="Tường SKHĐT" userId="ab9568c39a88b08a" providerId="LiveId" clId="{889C4CC5-615A-488E-B282-321453288081}" dt="2024-06-10T01:01:11.334" v="46" actId="2696"/>
        <pc:sldMkLst>
          <pc:docMk/>
          <pc:sldMk cId="294888241" sldId="2147476383"/>
        </pc:sldMkLst>
      </pc:sldChg>
      <pc:sldChg chg="del">
        <pc:chgData name="Tường SKHĐT" userId="ab9568c39a88b08a" providerId="LiveId" clId="{889C4CC5-615A-488E-B282-321453288081}" dt="2024-06-10T01:01:11.334" v="46" actId="2696"/>
        <pc:sldMkLst>
          <pc:docMk/>
          <pc:sldMk cId="2031987528" sldId="2147476384"/>
        </pc:sldMkLst>
      </pc:sldChg>
      <pc:sldChg chg="del">
        <pc:chgData name="Tường SKHĐT" userId="ab9568c39a88b08a" providerId="LiveId" clId="{889C4CC5-615A-488E-B282-321453288081}" dt="2024-06-10T01:01:11.334" v="46" actId="2696"/>
        <pc:sldMkLst>
          <pc:docMk/>
          <pc:sldMk cId="3116985223" sldId="2147476388"/>
        </pc:sldMkLst>
      </pc:sldChg>
      <pc:sldChg chg="del">
        <pc:chgData name="Tường SKHĐT" userId="ab9568c39a88b08a" providerId="LiveId" clId="{889C4CC5-615A-488E-B282-321453288081}" dt="2024-06-10T01:01:11.334" v="46" actId="2696"/>
        <pc:sldMkLst>
          <pc:docMk/>
          <pc:sldMk cId="1566863132" sldId="2147476389"/>
        </pc:sldMkLst>
      </pc:sldChg>
      <pc:sldChg chg="del">
        <pc:chgData name="Tường SKHĐT" userId="ab9568c39a88b08a" providerId="LiveId" clId="{889C4CC5-615A-488E-B282-321453288081}" dt="2024-06-10T01:01:29.354" v="48" actId="2696"/>
        <pc:sldMkLst>
          <pc:docMk/>
          <pc:sldMk cId="1589613013" sldId="2147476390"/>
        </pc:sldMkLst>
      </pc:sldChg>
      <pc:sldChg chg="del">
        <pc:chgData name="Tường SKHĐT" userId="ab9568c39a88b08a" providerId="LiveId" clId="{889C4CC5-615A-488E-B282-321453288081}" dt="2024-06-10T01:01:29.354" v="48" actId="2696"/>
        <pc:sldMkLst>
          <pc:docMk/>
          <pc:sldMk cId="3180425127" sldId="2147476391"/>
        </pc:sldMkLst>
      </pc:sldChg>
      <pc:sldChg chg="modSp mod">
        <pc:chgData name="Tường SKHĐT" userId="ab9568c39a88b08a" providerId="LiveId" clId="{889C4CC5-615A-488E-B282-321453288081}" dt="2024-06-10T07:36:38.650" v="712" actId="255"/>
        <pc:sldMkLst>
          <pc:docMk/>
          <pc:sldMk cId="3608755459" sldId="2147476392"/>
        </pc:sldMkLst>
        <pc:graphicFrameChg chg="mod modGraphic">
          <ac:chgData name="Tường SKHĐT" userId="ab9568c39a88b08a" providerId="LiveId" clId="{889C4CC5-615A-488E-B282-321453288081}" dt="2024-06-10T07:36:38.650" v="712" actId="255"/>
          <ac:graphicFrameMkLst>
            <pc:docMk/>
            <pc:sldMk cId="3608755459" sldId="2147476392"/>
            <ac:graphicFrameMk id="2" creationId="{E51302D5-F56B-B44A-4B39-242555EDA128}"/>
          </ac:graphicFrameMkLst>
        </pc:graphicFrameChg>
      </pc:sldChg>
      <pc:sldMasterChg chg="delSldLayout">
        <pc:chgData name="Tường SKHĐT" userId="ab9568c39a88b08a" providerId="LiveId" clId="{889C4CC5-615A-488E-B282-321453288081}" dt="2024-06-10T01:01:11.334" v="46" actId="2696"/>
        <pc:sldMasterMkLst>
          <pc:docMk/>
          <pc:sldMasterMk cId="2420206097" sldId="2147483648"/>
        </pc:sldMasterMkLst>
        <pc:sldLayoutChg chg="del">
          <pc:chgData name="Tường SKHĐT" userId="ab9568c39a88b08a" providerId="LiveId" clId="{889C4CC5-615A-488E-B282-321453288081}" dt="2024-06-10T01:01:11.334" v="46" actId="2696"/>
          <pc:sldLayoutMkLst>
            <pc:docMk/>
            <pc:sldMasterMk cId="2420206097" sldId="2147483648"/>
            <pc:sldLayoutMk cId="437464904" sldId="2147483945"/>
          </pc:sldLayoutMkLst>
        </pc:sldLayoutChg>
      </pc:sldMasterChg>
    </pc:docChg>
  </pc:docChgLst>
  <pc:docChgLst>
    <pc:chgData name="Tường SKHĐT" userId="ab9568c39a88b08a" providerId="LiveId" clId="{DE17E7E5-A9F7-445A-9D7B-5B83036C447A}"/>
    <pc:docChg chg="custSel addSld delSld modSld">
      <pc:chgData name="Tường SKHĐT" userId="ab9568c39a88b08a" providerId="LiveId" clId="{DE17E7E5-A9F7-445A-9D7B-5B83036C447A}" dt="2024-03-04T07:52:16.694" v="148" actId="1076"/>
      <pc:docMkLst>
        <pc:docMk/>
      </pc:docMkLst>
      <pc:sldChg chg="del">
        <pc:chgData name="Tường SKHĐT" userId="ab9568c39a88b08a" providerId="LiveId" clId="{DE17E7E5-A9F7-445A-9D7B-5B83036C447A}" dt="2024-03-04T07:45:11.830" v="1" actId="2696"/>
        <pc:sldMkLst>
          <pc:docMk/>
          <pc:sldMk cId="1596329165" sldId="455"/>
        </pc:sldMkLst>
      </pc:sldChg>
      <pc:sldChg chg="del">
        <pc:chgData name="Tường SKHĐT" userId="ab9568c39a88b08a" providerId="LiveId" clId="{DE17E7E5-A9F7-445A-9D7B-5B83036C447A}" dt="2024-03-04T07:47:00.723" v="23" actId="2696"/>
        <pc:sldMkLst>
          <pc:docMk/>
          <pc:sldMk cId="3898226705" sldId="2147468741"/>
        </pc:sldMkLst>
      </pc:sldChg>
      <pc:sldChg chg="del">
        <pc:chgData name="Tường SKHĐT" userId="ab9568c39a88b08a" providerId="LiveId" clId="{DE17E7E5-A9F7-445A-9D7B-5B83036C447A}" dt="2024-03-04T07:45:39.347" v="2" actId="2696"/>
        <pc:sldMkLst>
          <pc:docMk/>
          <pc:sldMk cId="98016993" sldId="2147473493"/>
        </pc:sldMkLst>
      </pc:sldChg>
      <pc:sldChg chg="del">
        <pc:chgData name="Tường SKHĐT" userId="ab9568c39a88b08a" providerId="LiveId" clId="{DE17E7E5-A9F7-445A-9D7B-5B83036C447A}" dt="2024-03-04T07:45:44.203" v="3" actId="2696"/>
        <pc:sldMkLst>
          <pc:docMk/>
          <pc:sldMk cId="1079553522" sldId="2147473530"/>
        </pc:sldMkLst>
      </pc:sldChg>
      <pc:sldChg chg="add">
        <pc:chgData name="Tường SKHĐT" userId="ab9568c39a88b08a" providerId="LiveId" clId="{DE17E7E5-A9F7-445A-9D7B-5B83036C447A}" dt="2024-03-04T07:48:33.633" v="25"/>
        <pc:sldMkLst>
          <pc:docMk/>
          <pc:sldMk cId="293803616" sldId="2147473681"/>
        </pc:sldMkLst>
      </pc:sldChg>
      <pc:sldChg chg="modSp mod">
        <pc:chgData name="Tường SKHĐT" userId="ab9568c39a88b08a" providerId="LiveId" clId="{DE17E7E5-A9F7-445A-9D7B-5B83036C447A}" dt="2024-03-04T07:45:49.354" v="5" actId="20577"/>
        <pc:sldMkLst>
          <pc:docMk/>
          <pc:sldMk cId="1957643202" sldId="2147473838"/>
        </pc:sldMkLst>
        <pc:spChg chg="mod">
          <ac:chgData name="Tường SKHĐT" userId="ab9568c39a88b08a" providerId="LiveId" clId="{DE17E7E5-A9F7-445A-9D7B-5B83036C447A}" dt="2024-03-04T07:45:49.354" v="5" actId="20577"/>
          <ac:spMkLst>
            <pc:docMk/>
            <pc:sldMk cId="1957643202" sldId="2147473838"/>
            <ac:spMk id="3" creationId="{41F7B89A-950B-BCEA-7B34-24C31F06EEAE}"/>
          </ac:spMkLst>
        </pc:spChg>
      </pc:sldChg>
      <pc:sldChg chg="del">
        <pc:chgData name="Tường SKHĐT" userId="ab9568c39a88b08a" providerId="LiveId" clId="{DE17E7E5-A9F7-445A-9D7B-5B83036C447A}" dt="2024-03-04T07:46:10.614" v="6" actId="2696"/>
        <pc:sldMkLst>
          <pc:docMk/>
          <pc:sldMk cId="1368355341" sldId="2147473873"/>
        </pc:sldMkLst>
      </pc:sldChg>
      <pc:sldChg chg="del">
        <pc:chgData name="Tường SKHĐT" userId="ab9568c39a88b08a" providerId="LiveId" clId="{DE17E7E5-A9F7-445A-9D7B-5B83036C447A}" dt="2024-03-04T07:47:21.053" v="24" actId="2696"/>
        <pc:sldMkLst>
          <pc:docMk/>
          <pc:sldMk cId="267611409" sldId="2147473919"/>
        </pc:sldMkLst>
      </pc:sldChg>
      <pc:sldChg chg="del">
        <pc:chgData name="Tường SKHĐT" userId="ab9568c39a88b08a" providerId="LiveId" clId="{DE17E7E5-A9F7-445A-9D7B-5B83036C447A}" dt="2024-03-04T07:47:21.053" v="24" actId="2696"/>
        <pc:sldMkLst>
          <pc:docMk/>
          <pc:sldMk cId="3430279622" sldId="2147473920"/>
        </pc:sldMkLst>
      </pc:sldChg>
      <pc:sldChg chg="del">
        <pc:chgData name="Tường SKHĐT" userId="ab9568c39a88b08a" providerId="LiveId" clId="{DE17E7E5-A9F7-445A-9D7B-5B83036C447A}" dt="2024-03-04T07:47:21.053" v="24" actId="2696"/>
        <pc:sldMkLst>
          <pc:docMk/>
          <pc:sldMk cId="2318883712" sldId="2147473921"/>
        </pc:sldMkLst>
      </pc:sldChg>
      <pc:sldChg chg="del">
        <pc:chgData name="Tường SKHĐT" userId="ab9568c39a88b08a" providerId="LiveId" clId="{DE17E7E5-A9F7-445A-9D7B-5B83036C447A}" dt="2024-03-04T07:47:21.053" v="24" actId="2696"/>
        <pc:sldMkLst>
          <pc:docMk/>
          <pc:sldMk cId="1225642563" sldId="2147473922"/>
        </pc:sldMkLst>
      </pc:sldChg>
      <pc:sldChg chg="del">
        <pc:chgData name="Tường SKHĐT" userId="ab9568c39a88b08a" providerId="LiveId" clId="{DE17E7E5-A9F7-445A-9D7B-5B83036C447A}" dt="2024-03-04T07:47:21.053" v="24" actId="2696"/>
        <pc:sldMkLst>
          <pc:docMk/>
          <pc:sldMk cId="2084215624" sldId="2147473923"/>
        </pc:sldMkLst>
      </pc:sldChg>
      <pc:sldChg chg="del">
        <pc:chgData name="Tường SKHĐT" userId="ab9568c39a88b08a" providerId="LiveId" clId="{DE17E7E5-A9F7-445A-9D7B-5B83036C447A}" dt="2024-03-04T07:47:21.053" v="24" actId="2696"/>
        <pc:sldMkLst>
          <pc:docMk/>
          <pc:sldMk cId="636825057" sldId="2147473924"/>
        </pc:sldMkLst>
      </pc:sldChg>
      <pc:sldChg chg="del">
        <pc:chgData name="Tường SKHĐT" userId="ab9568c39a88b08a" providerId="LiveId" clId="{DE17E7E5-A9F7-445A-9D7B-5B83036C447A}" dt="2024-03-04T07:47:21.053" v="24" actId="2696"/>
        <pc:sldMkLst>
          <pc:docMk/>
          <pc:sldMk cId="1435889280" sldId="2147473925"/>
        </pc:sldMkLst>
      </pc:sldChg>
      <pc:sldChg chg="del">
        <pc:chgData name="Tường SKHĐT" userId="ab9568c39a88b08a" providerId="LiveId" clId="{DE17E7E5-A9F7-445A-9D7B-5B83036C447A}" dt="2024-03-04T07:47:21.053" v="24" actId="2696"/>
        <pc:sldMkLst>
          <pc:docMk/>
          <pc:sldMk cId="33555511" sldId="2147473926"/>
        </pc:sldMkLst>
      </pc:sldChg>
      <pc:sldChg chg="del">
        <pc:chgData name="Tường SKHĐT" userId="ab9568c39a88b08a" providerId="LiveId" clId="{DE17E7E5-A9F7-445A-9D7B-5B83036C447A}" dt="2024-03-04T07:49:12.078" v="30" actId="2696"/>
        <pc:sldMkLst>
          <pc:docMk/>
          <pc:sldMk cId="1192678400" sldId="2147473934"/>
        </pc:sldMkLst>
      </pc:sldChg>
      <pc:sldChg chg="del">
        <pc:chgData name="Tường SKHĐT" userId="ab9568c39a88b08a" providerId="LiveId" clId="{DE17E7E5-A9F7-445A-9D7B-5B83036C447A}" dt="2024-03-04T07:47:21.053" v="24" actId="2696"/>
        <pc:sldMkLst>
          <pc:docMk/>
          <pc:sldMk cId="2858071675" sldId="2147473940"/>
        </pc:sldMkLst>
      </pc:sldChg>
      <pc:sldChg chg="del">
        <pc:chgData name="Tường SKHĐT" userId="ab9568c39a88b08a" providerId="LiveId" clId="{DE17E7E5-A9F7-445A-9D7B-5B83036C447A}" dt="2024-03-04T07:46:10.614" v="6" actId="2696"/>
        <pc:sldMkLst>
          <pc:docMk/>
          <pc:sldMk cId="541573729" sldId="2147473955"/>
        </pc:sldMkLst>
      </pc:sldChg>
      <pc:sldChg chg="del">
        <pc:chgData name="Tường SKHĐT" userId="ab9568c39a88b08a" providerId="LiveId" clId="{DE17E7E5-A9F7-445A-9D7B-5B83036C447A}" dt="2024-03-04T07:46:10.614" v="6" actId="2696"/>
        <pc:sldMkLst>
          <pc:docMk/>
          <pc:sldMk cId="1394906361" sldId="2147473956"/>
        </pc:sldMkLst>
      </pc:sldChg>
      <pc:sldChg chg="del">
        <pc:chgData name="Tường SKHĐT" userId="ab9568c39a88b08a" providerId="LiveId" clId="{DE17E7E5-A9F7-445A-9D7B-5B83036C447A}" dt="2024-03-04T07:46:10.614" v="6" actId="2696"/>
        <pc:sldMkLst>
          <pc:docMk/>
          <pc:sldMk cId="2203466593" sldId="2147473957"/>
        </pc:sldMkLst>
      </pc:sldChg>
      <pc:sldChg chg="del">
        <pc:chgData name="Tường SKHĐT" userId="ab9568c39a88b08a" providerId="LiveId" clId="{DE17E7E5-A9F7-445A-9D7B-5B83036C447A}" dt="2024-03-04T07:46:10.614" v="6" actId="2696"/>
        <pc:sldMkLst>
          <pc:docMk/>
          <pc:sldMk cId="1099995128" sldId="2147473958"/>
        </pc:sldMkLst>
      </pc:sldChg>
      <pc:sldChg chg="del">
        <pc:chgData name="Tường SKHĐT" userId="ab9568c39a88b08a" providerId="LiveId" clId="{DE17E7E5-A9F7-445A-9D7B-5B83036C447A}" dt="2024-03-04T07:46:10.614" v="6" actId="2696"/>
        <pc:sldMkLst>
          <pc:docMk/>
          <pc:sldMk cId="1835848080" sldId="2147473959"/>
        </pc:sldMkLst>
      </pc:sldChg>
      <pc:sldChg chg="del">
        <pc:chgData name="Tường SKHĐT" userId="ab9568c39a88b08a" providerId="LiveId" clId="{DE17E7E5-A9F7-445A-9D7B-5B83036C447A}" dt="2024-03-04T07:46:10.614" v="6" actId="2696"/>
        <pc:sldMkLst>
          <pc:docMk/>
          <pc:sldMk cId="646989279" sldId="2147473960"/>
        </pc:sldMkLst>
      </pc:sldChg>
      <pc:sldChg chg="modSp add mod">
        <pc:chgData name="Tường SKHĐT" userId="ab9568c39a88b08a" providerId="LiveId" clId="{DE17E7E5-A9F7-445A-9D7B-5B83036C447A}" dt="2024-03-04T07:49:07.379" v="29" actId="20577"/>
        <pc:sldMkLst>
          <pc:docMk/>
          <pc:sldMk cId="3381406513" sldId="2147473968"/>
        </pc:sldMkLst>
        <pc:spChg chg="mod">
          <ac:chgData name="Tường SKHĐT" userId="ab9568c39a88b08a" providerId="LiveId" clId="{DE17E7E5-A9F7-445A-9D7B-5B83036C447A}" dt="2024-03-04T07:49:07.379" v="29" actId="20577"/>
          <ac:spMkLst>
            <pc:docMk/>
            <pc:sldMk cId="3381406513" sldId="2147473968"/>
            <ac:spMk id="2" creationId="{A2518717-EF87-0090-E7D4-4415084501BD}"/>
          </ac:spMkLst>
        </pc:spChg>
      </pc:sldChg>
      <pc:sldChg chg="del">
        <pc:chgData name="Tường SKHĐT" userId="ab9568c39a88b08a" providerId="LiveId" clId="{DE17E7E5-A9F7-445A-9D7B-5B83036C447A}" dt="2024-03-04T07:47:21.053" v="24" actId="2696"/>
        <pc:sldMkLst>
          <pc:docMk/>
          <pc:sldMk cId="1917389581" sldId="2147473980"/>
        </pc:sldMkLst>
      </pc:sldChg>
      <pc:sldChg chg="del">
        <pc:chgData name="Tường SKHĐT" userId="ab9568c39a88b08a" providerId="LiveId" clId="{DE17E7E5-A9F7-445A-9D7B-5B83036C447A}" dt="2024-03-04T07:47:21.053" v="24" actId="2696"/>
        <pc:sldMkLst>
          <pc:docMk/>
          <pc:sldMk cId="1223327909" sldId="2147474038"/>
        </pc:sldMkLst>
      </pc:sldChg>
      <pc:sldChg chg="del">
        <pc:chgData name="Tường SKHĐT" userId="ab9568c39a88b08a" providerId="LiveId" clId="{DE17E7E5-A9F7-445A-9D7B-5B83036C447A}" dt="2024-03-04T07:47:21.053" v="24" actId="2696"/>
        <pc:sldMkLst>
          <pc:docMk/>
          <pc:sldMk cId="2945248455" sldId="2147474039"/>
        </pc:sldMkLst>
      </pc:sldChg>
      <pc:sldChg chg="del">
        <pc:chgData name="Tường SKHĐT" userId="ab9568c39a88b08a" providerId="LiveId" clId="{DE17E7E5-A9F7-445A-9D7B-5B83036C447A}" dt="2024-03-04T07:47:21.053" v="24" actId="2696"/>
        <pc:sldMkLst>
          <pc:docMk/>
          <pc:sldMk cId="3122670402" sldId="2147474040"/>
        </pc:sldMkLst>
      </pc:sldChg>
      <pc:sldChg chg="add">
        <pc:chgData name="Tường SKHĐT" userId="ab9568c39a88b08a" providerId="LiveId" clId="{DE17E7E5-A9F7-445A-9D7B-5B83036C447A}" dt="2024-03-04T07:45:05.886" v="0"/>
        <pc:sldMkLst>
          <pc:docMk/>
          <pc:sldMk cId="1855791898" sldId="2147474108"/>
        </pc:sldMkLst>
      </pc:sldChg>
      <pc:sldChg chg="add">
        <pc:chgData name="Tường SKHĐT" userId="ab9568c39a88b08a" providerId="LiveId" clId="{DE17E7E5-A9F7-445A-9D7B-5B83036C447A}" dt="2024-03-04T07:45:05.886" v="0"/>
        <pc:sldMkLst>
          <pc:docMk/>
          <pc:sldMk cId="2625301549" sldId="2147474109"/>
        </pc:sldMkLst>
      </pc:sldChg>
      <pc:sldChg chg="add">
        <pc:chgData name="Tường SKHĐT" userId="ab9568c39a88b08a" providerId="LiveId" clId="{DE17E7E5-A9F7-445A-9D7B-5B83036C447A}" dt="2024-03-04T07:45:05.886" v="0"/>
        <pc:sldMkLst>
          <pc:docMk/>
          <pc:sldMk cId="3345894034" sldId="2147474110"/>
        </pc:sldMkLst>
      </pc:sldChg>
      <pc:sldChg chg="modSp add mod">
        <pc:chgData name="Tường SKHĐT" userId="ab9568c39a88b08a" providerId="LiveId" clId="{DE17E7E5-A9F7-445A-9D7B-5B83036C447A}" dt="2024-03-04T07:46:55.075" v="22" actId="20577"/>
        <pc:sldMkLst>
          <pc:docMk/>
          <pc:sldMk cId="3735850874" sldId="2147474111"/>
        </pc:sldMkLst>
        <pc:spChg chg="mod">
          <ac:chgData name="Tường SKHĐT" userId="ab9568c39a88b08a" providerId="LiveId" clId="{DE17E7E5-A9F7-445A-9D7B-5B83036C447A}" dt="2024-03-04T07:46:55.075" v="22" actId="20577"/>
          <ac:spMkLst>
            <pc:docMk/>
            <pc:sldMk cId="3735850874" sldId="2147474111"/>
            <ac:spMk id="4" creationId="{A8ED73C0-6DEB-F036-A81D-A84B4FA62951}"/>
          </ac:spMkLst>
        </pc:spChg>
      </pc:sldChg>
      <pc:sldChg chg="add">
        <pc:chgData name="Tường SKHĐT" userId="ab9568c39a88b08a" providerId="LiveId" clId="{DE17E7E5-A9F7-445A-9D7B-5B83036C447A}" dt="2024-03-04T07:48:33.633" v="25"/>
        <pc:sldMkLst>
          <pc:docMk/>
          <pc:sldMk cId="3810782053" sldId="2147476267"/>
        </pc:sldMkLst>
      </pc:sldChg>
      <pc:sldChg chg="addSp delSp modSp add mod">
        <pc:chgData name="Tường SKHĐT" userId="ab9568c39a88b08a" providerId="LiveId" clId="{DE17E7E5-A9F7-445A-9D7B-5B83036C447A}" dt="2024-03-04T07:52:16.694" v="148" actId="1076"/>
        <pc:sldMkLst>
          <pc:docMk/>
          <pc:sldMk cId="658060976" sldId="2147476268"/>
        </pc:sldMkLst>
        <pc:graphicFrameChg chg="mod modGraphic">
          <ac:chgData name="Tường SKHĐT" userId="ab9568c39a88b08a" providerId="LiveId" clId="{DE17E7E5-A9F7-445A-9D7B-5B83036C447A}" dt="2024-03-04T07:52:16.694" v="148" actId="1076"/>
          <ac:graphicFrameMkLst>
            <pc:docMk/>
            <pc:sldMk cId="658060976" sldId="2147476268"/>
            <ac:graphicFrameMk id="2" creationId="{39E2DA21-FF3E-F191-1589-8A33F036713F}"/>
          </ac:graphicFrameMkLst>
        </pc:graphicFrameChg>
        <pc:picChg chg="add mod">
          <ac:chgData name="Tường SKHĐT" userId="ab9568c39a88b08a" providerId="LiveId" clId="{DE17E7E5-A9F7-445A-9D7B-5B83036C447A}" dt="2024-03-04T07:51:41.777" v="49" actId="1076"/>
          <ac:picMkLst>
            <pc:docMk/>
            <pc:sldMk cId="658060976" sldId="2147476268"/>
            <ac:picMk id="4" creationId="{73751726-DFF7-E97A-8AEB-D8C73BAD3C99}"/>
          </ac:picMkLst>
        </pc:picChg>
        <pc:picChg chg="del">
          <ac:chgData name="Tường SKHĐT" userId="ab9568c39a88b08a" providerId="LiveId" clId="{DE17E7E5-A9F7-445A-9D7B-5B83036C447A}" dt="2024-03-04T07:50:17.988" v="32" actId="21"/>
          <ac:picMkLst>
            <pc:docMk/>
            <pc:sldMk cId="658060976" sldId="2147476268"/>
            <ac:picMk id="5" creationId="{D10FBE65-E1C5-BEDB-F8FA-B8331D6744C3}"/>
          </ac:picMkLst>
        </pc:picChg>
        <pc:picChg chg="mod">
          <ac:chgData name="Tường SKHĐT" userId="ab9568c39a88b08a" providerId="LiveId" clId="{DE17E7E5-A9F7-445A-9D7B-5B83036C447A}" dt="2024-03-04T07:51:38.211" v="48" actId="1076"/>
          <ac:picMkLst>
            <pc:docMk/>
            <pc:sldMk cId="658060976" sldId="2147476268"/>
            <ac:picMk id="8" creationId="{7DB2F177-144B-3554-D6FD-5EFA2071CF20}"/>
          </ac:picMkLst>
        </pc:picChg>
      </pc:sldChg>
    </pc:docChg>
  </pc:docChgLst>
  <pc:docChgLst>
    <pc:chgData name="Tường SKHĐT" userId="ab9568c39a88b08a" providerId="LiveId" clId="{68D77577-CB27-49B3-9718-5961BBA7AD81}"/>
    <pc:docChg chg="modSld">
      <pc:chgData name="Tường SKHĐT" userId="ab9568c39a88b08a" providerId="LiveId" clId="{68D77577-CB27-49B3-9718-5961BBA7AD81}" dt="2024-04-01T10:38:41.853" v="603" actId="14100"/>
      <pc:docMkLst>
        <pc:docMk/>
      </pc:docMkLst>
      <pc:sldChg chg="modSp mod">
        <pc:chgData name="Tường SKHĐT" userId="ab9568c39a88b08a" providerId="LiveId" clId="{68D77577-CB27-49B3-9718-5961BBA7AD81}" dt="2024-04-01T10:24:29.397" v="190" actId="20577"/>
        <pc:sldMkLst>
          <pc:docMk/>
          <pc:sldMk cId="3752301376" sldId="2147473839"/>
        </pc:sldMkLst>
        <pc:graphicFrameChg chg="modGraphic">
          <ac:chgData name="Tường SKHĐT" userId="ab9568c39a88b08a" providerId="LiveId" clId="{68D77577-CB27-49B3-9718-5961BBA7AD81}" dt="2024-04-01T10:24:29.397" v="190" actId="20577"/>
          <ac:graphicFrameMkLst>
            <pc:docMk/>
            <pc:sldMk cId="3752301376" sldId="2147473839"/>
            <ac:graphicFrameMk id="3" creationId="{492E696B-B5B2-7929-2A04-C2B8D903FD3A}"/>
          </ac:graphicFrameMkLst>
        </pc:graphicFrameChg>
      </pc:sldChg>
      <pc:sldChg chg="modSp mod">
        <pc:chgData name="Tường SKHĐT" userId="ab9568c39a88b08a" providerId="LiveId" clId="{68D77577-CB27-49B3-9718-5961BBA7AD81}" dt="2024-04-01T10:19:47.174" v="4" actId="20577"/>
        <pc:sldMkLst>
          <pc:docMk/>
          <pc:sldMk cId="2698442417" sldId="2147473941"/>
        </pc:sldMkLst>
        <pc:graphicFrameChg chg="modGraphic">
          <ac:chgData name="Tường SKHĐT" userId="ab9568c39a88b08a" providerId="LiveId" clId="{68D77577-CB27-49B3-9718-5961BBA7AD81}" dt="2024-04-01T10:19:47.174" v="4" actId="20577"/>
          <ac:graphicFrameMkLst>
            <pc:docMk/>
            <pc:sldMk cId="2698442417" sldId="2147473941"/>
            <ac:graphicFrameMk id="4" creationId="{1AB8787A-1FEA-32E8-0574-EE49DE59D798}"/>
          </ac:graphicFrameMkLst>
        </pc:graphicFrameChg>
      </pc:sldChg>
      <pc:sldChg chg="addSp modSp mod">
        <pc:chgData name="Tường SKHĐT" userId="ab9568c39a88b08a" providerId="LiveId" clId="{68D77577-CB27-49B3-9718-5961BBA7AD81}" dt="2024-04-01T10:38:41.853" v="603" actId="14100"/>
        <pc:sldMkLst>
          <pc:docMk/>
          <pc:sldMk cId="162674851" sldId="2147476278"/>
        </pc:sldMkLst>
        <pc:graphicFrameChg chg="mod modGraphic">
          <ac:chgData name="Tường SKHĐT" userId="ab9568c39a88b08a" providerId="LiveId" clId="{68D77577-CB27-49B3-9718-5961BBA7AD81}" dt="2024-04-01T10:37:10.585" v="592" actId="14100"/>
          <ac:graphicFrameMkLst>
            <pc:docMk/>
            <pc:sldMk cId="162674851" sldId="2147476278"/>
            <ac:graphicFrameMk id="8" creationId="{69A7C575-4F00-D3AD-D151-3D42AE08A794}"/>
          </ac:graphicFrameMkLst>
        </pc:graphicFrameChg>
        <pc:picChg chg="add mod">
          <ac:chgData name="Tường SKHĐT" userId="ab9568c39a88b08a" providerId="LiveId" clId="{68D77577-CB27-49B3-9718-5961BBA7AD81}" dt="2024-04-01T10:37:33.169" v="597" actId="1076"/>
          <ac:picMkLst>
            <pc:docMk/>
            <pc:sldMk cId="162674851" sldId="2147476278"/>
            <ac:picMk id="5" creationId="{96D8D22E-F287-0D97-CA4F-F65F9C9209B5}"/>
          </ac:picMkLst>
        </pc:picChg>
        <pc:picChg chg="add mod">
          <ac:chgData name="Tường SKHĐT" userId="ab9568c39a88b08a" providerId="LiveId" clId="{68D77577-CB27-49B3-9718-5961BBA7AD81}" dt="2024-04-01T10:38:41.853" v="603" actId="14100"/>
          <ac:picMkLst>
            <pc:docMk/>
            <pc:sldMk cId="162674851" sldId="2147476278"/>
            <ac:picMk id="7" creationId="{6D4ADD3B-E6F5-2FD1-581A-4D93F94573A6}"/>
          </ac:picMkLst>
        </pc:picChg>
      </pc:sldChg>
      <pc:sldChg chg="modSp mod">
        <pc:chgData name="Tường SKHĐT" userId="ab9568c39a88b08a" providerId="LiveId" clId="{68D77577-CB27-49B3-9718-5961BBA7AD81}" dt="2024-04-01T10:20:48.036" v="6" actId="255"/>
        <pc:sldMkLst>
          <pc:docMk/>
          <pc:sldMk cId="2059360754" sldId="2147476284"/>
        </pc:sldMkLst>
        <pc:graphicFrameChg chg="modGraphic">
          <ac:chgData name="Tường SKHĐT" userId="ab9568c39a88b08a" providerId="LiveId" clId="{68D77577-CB27-49B3-9718-5961BBA7AD81}" dt="2024-04-01T10:20:48.036" v="6" actId="255"/>
          <ac:graphicFrameMkLst>
            <pc:docMk/>
            <pc:sldMk cId="2059360754" sldId="2147476284"/>
            <ac:graphicFrameMk id="2" creationId="{207C86B0-DBF4-FD20-221B-BD96FD50EA79}"/>
          </ac:graphicFrameMkLst>
        </pc:graphicFrameChg>
      </pc:sldChg>
      <pc:sldChg chg="modSp mod">
        <pc:chgData name="Tường SKHĐT" userId="ab9568c39a88b08a" providerId="LiveId" clId="{68D77577-CB27-49B3-9718-5961BBA7AD81}" dt="2024-04-01T10:22:23.784" v="167" actId="113"/>
        <pc:sldMkLst>
          <pc:docMk/>
          <pc:sldMk cId="3503445169" sldId="2147476296"/>
        </pc:sldMkLst>
        <pc:graphicFrameChg chg="modGraphic">
          <ac:chgData name="Tường SKHĐT" userId="ab9568c39a88b08a" providerId="LiveId" clId="{68D77577-CB27-49B3-9718-5961BBA7AD81}" dt="2024-04-01T10:22:23.784" v="167" actId="113"/>
          <ac:graphicFrameMkLst>
            <pc:docMk/>
            <pc:sldMk cId="3503445169" sldId="2147476296"/>
            <ac:graphicFrameMk id="2" creationId="{63B64B00-9B3D-C118-3447-A40F4BC26D40}"/>
          </ac:graphicFrameMkLst>
        </pc:graphicFrameChg>
      </pc:sldChg>
      <pc:sldChg chg="modSp mod">
        <pc:chgData name="Tường SKHĐT" userId="ab9568c39a88b08a" providerId="LiveId" clId="{68D77577-CB27-49B3-9718-5961BBA7AD81}" dt="2024-04-01T10:21:54.514" v="166" actId="20577"/>
        <pc:sldMkLst>
          <pc:docMk/>
          <pc:sldMk cId="1140677742" sldId="2147476315"/>
        </pc:sldMkLst>
        <pc:spChg chg="mod">
          <ac:chgData name="Tường SKHĐT" userId="ab9568c39a88b08a" providerId="LiveId" clId="{68D77577-CB27-49B3-9718-5961BBA7AD81}" dt="2024-04-01T10:21:54.514" v="166" actId="20577"/>
          <ac:spMkLst>
            <pc:docMk/>
            <pc:sldMk cId="1140677742" sldId="2147476315"/>
            <ac:spMk id="2" creationId="{C60EA60A-E5E9-586A-FB97-62A6F5D9D57F}"/>
          </ac:spMkLst>
        </pc:spChg>
      </pc:sldChg>
    </pc:docChg>
  </pc:docChgLst>
  <pc:docChgLst>
    <pc:chgData name="Tường SKHĐT" userId="ab9568c39a88b08a" providerId="LiveId" clId="{A9C91B95-DDB0-46CD-94F7-00D1BEDCBC26}"/>
    <pc:docChg chg="custSel addSld delSld modSld">
      <pc:chgData name="Tường SKHĐT" userId="ab9568c39a88b08a" providerId="LiveId" clId="{A9C91B95-DDB0-46CD-94F7-00D1BEDCBC26}" dt="2024-07-23T04:15:06.421" v="79" actId="20577"/>
      <pc:docMkLst>
        <pc:docMk/>
      </pc:docMkLst>
      <pc:sldChg chg="modSp mod">
        <pc:chgData name="Tường SKHĐT" userId="ab9568c39a88b08a" providerId="LiveId" clId="{A9C91B95-DDB0-46CD-94F7-00D1BEDCBC26}" dt="2024-07-23T04:13:47.691" v="70" actId="20577"/>
        <pc:sldMkLst>
          <pc:docMk/>
          <pc:sldMk cId="3744426745" sldId="2147473737"/>
        </pc:sldMkLst>
        <pc:graphicFrameChg chg="modGraphic">
          <ac:chgData name="Tường SKHĐT" userId="ab9568c39a88b08a" providerId="LiveId" clId="{A9C91B95-DDB0-46CD-94F7-00D1BEDCBC26}" dt="2024-07-23T04:13:47.691" v="70" actId="20577"/>
          <ac:graphicFrameMkLst>
            <pc:docMk/>
            <pc:sldMk cId="3744426745" sldId="2147473737"/>
            <ac:graphicFrameMk id="3" creationId="{1243D2EC-FD70-31EF-486E-0289B57D5A19}"/>
          </ac:graphicFrameMkLst>
        </pc:graphicFrameChg>
      </pc:sldChg>
      <pc:sldChg chg="delSp modSp mod">
        <pc:chgData name="Tường SKHĐT" userId="ab9568c39a88b08a" providerId="LiveId" clId="{A9C91B95-DDB0-46CD-94F7-00D1BEDCBC26}" dt="2024-07-23T02:58:38.408" v="25" actId="1076"/>
        <pc:sldMkLst>
          <pc:docMk/>
          <pc:sldMk cId="1957643202" sldId="2147473838"/>
        </pc:sldMkLst>
        <pc:graphicFrameChg chg="mod modGraphic">
          <ac:chgData name="Tường SKHĐT" userId="ab9568c39a88b08a" providerId="LiveId" clId="{A9C91B95-DDB0-46CD-94F7-00D1BEDCBC26}" dt="2024-07-23T02:58:38.408" v="25" actId="1076"/>
          <ac:graphicFrameMkLst>
            <pc:docMk/>
            <pc:sldMk cId="1957643202" sldId="2147473838"/>
            <ac:graphicFrameMk id="2" creationId="{4FAC96EA-815E-08FC-268F-CC10366A0D60}"/>
          </ac:graphicFrameMkLst>
        </pc:graphicFrameChg>
        <pc:graphicFrameChg chg="del">
          <ac:chgData name="Tường SKHĐT" userId="ab9568c39a88b08a" providerId="LiveId" clId="{A9C91B95-DDB0-46CD-94F7-00D1BEDCBC26}" dt="2024-07-23T02:57:04.861" v="3" actId="21"/>
          <ac:graphicFrameMkLst>
            <pc:docMk/>
            <pc:sldMk cId="1957643202" sldId="2147473838"/>
            <ac:graphicFrameMk id="3" creationId="{E8D888CF-4471-5BDD-6979-3419CB6F8D4F}"/>
          </ac:graphicFrameMkLst>
        </pc:graphicFrameChg>
      </pc:sldChg>
      <pc:sldChg chg="delSp modSp mod">
        <pc:chgData name="Tường SKHĐT" userId="ab9568c39a88b08a" providerId="LiveId" clId="{A9C91B95-DDB0-46CD-94F7-00D1BEDCBC26}" dt="2024-07-23T03:00:57.253" v="45" actId="1076"/>
        <pc:sldMkLst>
          <pc:docMk/>
          <pc:sldMk cId="3752301376" sldId="2147473839"/>
        </pc:sldMkLst>
        <pc:spChg chg="mod">
          <ac:chgData name="Tường SKHĐT" userId="ab9568c39a88b08a" providerId="LiveId" clId="{A9C91B95-DDB0-46CD-94F7-00D1BEDCBC26}" dt="2024-07-23T03:00:15.460" v="34" actId="1076"/>
          <ac:spMkLst>
            <pc:docMk/>
            <pc:sldMk cId="3752301376" sldId="2147473839"/>
            <ac:spMk id="5" creationId="{85B0C6AB-4906-5932-12D4-5FAF7DC72C97}"/>
          </ac:spMkLst>
        </pc:spChg>
        <pc:graphicFrameChg chg="del mod modGraphic">
          <ac:chgData name="Tường SKHĐT" userId="ab9568c39a88b08a" providerId="LiveId" clId="{A9C91B95-DDB0-46CD-94F7-00D1BEDCBC26}" dt="2024-07-23T03:00:27.270" v="35" actId="21"/>
          <ac:graphicFrameMkLst>
            <pc:docMk/>
            <pc:sldMk cId="3752301376" sldId="2147473839"/>
            <ac:graphicFrameMk id="2" creationId="{033C6E29-379F-EB9B-949C-3ED966722B01}"/>
          </ac:graphicFrameMkLst>
        </pc:graphicFrameChg>
        <pc:graphicFrameChg chg="del">
          <ac:chgData name="Tường SKHĐT" userId="ab9568c39a88b08a" providerId="LiveId" clId="{A9C91B95-DDB0-46CD-94F7-00D1BEDCBC26}" dt="2024-07-23T02:58:53.494" v="27" actId="21"/>
          <ac:graphicFrameMkLst>
            <pc:docMk/>
            <pc:sldMk cId="3752301376" sldId="2147473839"/>
            <ac:graphicFrameMk id="3" creationId="{3A0F476A-9818-2794-EFBD-4ACC922C21B3}"/>
          </ac:graphicFrameMkLst>
        </pc:graphicFrameChg>
        <pc:graphicFrameChg chg="mod modGraphic">
          <ac:chgData name="Tường SKHĐT" userId="ab9568c39a88b08a" providerId="LiveId" clId="{A9C91B95-DDB0-46CD-94F7-00D1BEDCBC26}" dt="2024-07-23T03:00:57.253" v="45" actId="1076"/>
          <ac:graphicFrameMkLst>
            <pc:docMk/>
            <pc:sldMk cId="3752301376" sldId="2147473839"/>
            <ac:graphicFrameMk id="4" creationId="{BF1C4878-6820-95DC-851B-F1932E017741}"/>
          </ac:graphicFrameMkLst>
        </pc:graphicFrameChg>
      </pc:sldChg>
      <pc:sldChg chg="delSp modSp mod">
        <pc:chgData name="Tường SKHĐT" userId="ab9568c39a88b08a" providerId="LiveId" clId="{A9C91B95-DDB0-46CD-94F7-00D1BEDCBC26}" dt="2024-07-23T03:02:13.034" v="58" actId="14100"/>
        <pc:sldMkLst>
          <pc:docMk/>
          <pc:sldMk cId="3676880401" sldId="2147473856"/>
        </pc:sldMkLst>
        <pc:graphicFrameChg chg="mod modGraphic">
          <ac:chgData name="Tường SKHĐT" userId="ab9568c39a88b08a" providerId="LiveId" clId="{A9C91B95-DDB0-46CD-94F7-00D1BEDCBC26}" dt="2024-07-23T03:02:13.034" v="58" actId="14100"/>
          <ac:graphicFrameMkLst>
            <pc:docMk/>
            <pc:sldMk cId="3676880401" sldId="2147473856"/>
            <ac:graphicFrameMk id="2" creationId="{D1AA13AA-2B90-AF83-51D2-B4F52FC27950}"/>
          </ac:graphicFrameMkLst>
        </pc:graphicFrameChg>
        <pc:graphicFrameChg chg="del">
          <ac:chgData name="Tường SKHĐT" userId="ab9568c39a88b08a" providerId="LiveId" clId="{A9C91B95-DDB0-46CD-94F7-00D1BEDCBC26}" dt="2024-07-23T02:58:57.159" v="28" actId="21"/>
          <ac:graphicFrameMkLst>
            <pc:docMk/>
            <pc:sldMk cId="3676880401" sldId="2147473856"/>
            <ac:graphicFrameMk id="3" creationId="{147BBE17-B93F-B514-0556-659B112B05EE}"/>
          </ac:graphicFrameMkLst>
        </pc:graphicFrameChg>
      </pc:sldChg>
      <pc:sldChg chg="del">
        <pc:chgData name="Tường SKHĐT" userId="ab9568c39a88b08a" providerId="LiveId" clId="{A9C91B95-DDB0-46CD-94F7-00D1BEDCBC26}" dt="2024-07-23T04:13:36.846" v="68" actId="2696"/>
        <pc:sldMkLst>
          <pc:docMk/>
          <pc:sldMk cId="2982416351" sldId="2147476323"/>
        </pc:sldMkLst>
      </pc:sldChg>
      <pc:sldChg chg="modSp mod">
        <pc:chgData name="Tường SKHĐT" userId="ab9568c39a88b08a" providerId="LiveId" clId="{A9C91B95-DDB0-46CD-94F7-00D1BEDCBC26}" dt="2024-07-23T04:13:53.977" v="72" actId="20577"/>
        <pc:sldMkLst>
          <pc:docMk/>
          <pc:sldMk cId="2203017947" sldId="2147476324"/>
        </pc:sldMkLst>
        <pc:graphicFrameChg chg="modGraphic">
          <ac:chgData name="Tường SKHĐT" userId="ab9568c39a88b08a" providerId="LiveId" clId="{A9C91B95-DDB0-46CD-94F7-00D1BEDCBC26}" dt="2024-07-23T04:13:53.977" v="72" actId="20577"/>
          <ac:graphicFrameMkLst>
            <pc:docMk/>
            <pc:sldMk cId="2203017947" sldId="2147476324"/>
            <ac:graphicFrameMk id="3" creationId="{1243D2EC-FD70-31EF-486E-0289B57D5A19}"/>
          </ac:graphicFrameMkLst>
        </pc:graphicFrameChg>
      </pc:sldChg>
      <pc:sldChg chg="del">
        <pc:chgData name="Tường SKHĐT" userId="ab9568c39a88b08a" providerId="LiveId" clId="{A9C91B95-DDB0-46CD-94F7-00D1BEDCBC26}" dt="2024-07-23T04:14:43.212" v="75" actId="2696"/>
        <pc:sldMkLst>
          <pc:docMk/>
          <pc:sldMk cId="3378022959" sldId="2147476329"/>
        </pc:sldMkLst>
      </pc:sldChg>
      <pc:sldChg chg="delSp modSp mod">
        <pc:chgData name="Tường SKHĐT" userId="ab9568c39a88b08a" providerId="LiveId" clId="{A9C91B95-DDB0-46CD-94F7-00D1BEDCBC26}" dt="2024-07-23T04:14:48.335" v="77" actId="14100"/>
        <pc:sldMkLst>
          <pc:docMk/>
          <pc:sldMk cId="2329089564" sldId="2147476332"/>
        </pc:sldMkLst>
        <pc:graphicFrameChg chg="del">
          <ac:chgData name="Tường SKHĐT" userId="ab9568c39a88b08a" providerId="LiveId" clId="{A9C91B95-DDB0-46CD-94F7-00D1BEDCBC26}" dt="2024-07-23T04:14:46.140" v="76" actId="21"/>
          <ac:graphicFrameMkLst>
            <pc:docMk/>
            <pc:sldMk cId="2329089564" sldId="2147476332"/>
            <ac:graphicFrameMk id="2" creationId="{A634646B-C32B-96FD-66DA-0258262F48F5}"/>
          </ac:graphicFrameMkLst>
        </pc:graphicFrameChg>
        <pc:graphicFrameChg chg="mod modGraphic">
          <ac:chgData name="Tường SKHĐT" userId="ab9568c39a88b08a" providerId="LiveId" clId="{A9C91B95-DDB0-46CD-94F7-00D1BEDCBC26}" dt="2024-07-23T04:14:48.335" v="77" actId="14100"/>
          <ac:graphicFrameMkLst>
            <pc:docMk/>
            <pc:sldMk cId="2329089564" sldId="2147476332"/>
            <ac:graphicFrameMk id="10" creationId="{83C0D92A-467E-3F41-0043-586F35EFB2C8}"/>
          </ac:graphicFrameMkLst>
        </pc:graphicFrameChg>
      </pc:sldChg>
      <pc:sldChg chg="del">
        <pc:chgData name="Tường SKHĐT" userId="ab9568c39a88b08a" providerId="LiveId" clId="{A9C91B95-DDB0-46CD-94F7-00D1BEDCBC26}" dt="2024-07-23T04:14:24.986" v="74" actId="2696"/>
        <pc:sldMkLst>
          <pc:docMk/>
          <pc:sldMk cId="4213319497" sldId="2147476351"/>
        </pc:sldMkLst>
      </pc:sldChg>
      <pc:sldChg chg="modSp mod">
        <pc:chgData name="Tường SKHĐT" userId="ab9568c39a88b08a" providerId="LiveId" clId="{A9C91B95-DDB0-46CD-94F7-00D1BEDCBC26}" dt="2024-07-23T04:15:06.421" v="79" actId="20577"/>
        <pc:sldMkLst>
          <pc:docMk/>
          <pc:sldMk cId="3612593938" sldId="2147476353"/>
        </pc:sldMkLst>
        <pc:spChg chg="mod">
          <ac:chgData name="Tường SKHĐT" userId="ab9568c39a88b08a" providerId="LiveId" clId="{A9C91B95-DDB0-46CD-94F7-00D1BEDCBC26}" dt="2024-07-23T04:15:06.421" v="79" actId="20577"/>
          <ac:spMkLst>
            <pc:docMk/>
            <pc:sldMk cId="3612593938" sldId="2147476353"/>
            <ac:spMk id="7" creationId="{1D5BEF29-302C-58EC-1775-63A1A262249D}"/>
          </ac:spMkLst>
        </pc:spChg>
      </pc:sldChg>
      <pc:sldChg chg="del">
        <pc:chgData name="Tường SKHĐT" userId="ab9568c39a88b08a" providerId="LiveId" clId="{A9C91B95-DDB0-46CD-94F7-00D1BEDCBC26}" dt="2024-07-23T04:14:21.922" v="73" actId="2696"/>
        <pc:sldMkLst>
          <pc:docMk/>
          <pc:sldMk cId="1961875421" sldId="2147476354"/>
        </pc:sldMkLst>
      </pc:sldChg>
      <pc:sldChg chg="del">
        <pc:chgData name="Tường SKHĐT" userId="ab9568c39a88b08a" providerId="LiveId" clId="{A9C91B95-DDB0-46CD-94F7-00D1BEDCBC26}" dt="2024-07-23T04:14:53.206" v="78" actId="2696"/>
        <pc:sldMkLst>
          <pc:docMk/>
          <pc:sldMk cId="556618277" sldId="2147476359"/>
        </pc:sldMkLst>
      </pc:sldChg>
      <pc:sldChg chg="modSp mod">
        <pc:chgData name="Tường SKHĐT" userId="ab9568c39a88b08a" providerId="LiveId" clId="{A9C91B95-DDB0-46CD-94F7-00D1BEDCBC26}" dt="2024-07-23T04:13:22.262" v="66" actId="20577"/>
        <pc:sldMkLst>
          <pc:docMk/>
          <pc:sldMk cId="1850515834" sldId="2147476367"/>
        </pc:sldMkLst>
        <pc:spChg chg="mod">
          <ac:chgData name="Tường SKHĐT" userId="ab9568c39a88b08a" providerId="LiveId" clId="{A9C91B95-DDB0-46CD-94F7-00D1BEDCBC26}" dt="2024-07-23T04:13:22.262" v="66" actId="20577"/>
          <ac:spMkLst>
            <pc:docMk/>
            <pc:sldMk cId="1850515834" sldId="2147476367"/>
            <ac:spMk id="11" creationId="{01DC26C3-E6F4-C27A-8624-3A65D81B6008}"/>
          </ac:spMkLst>
        </pc:spChg>
      </pc:sldChg>
      <pc:sldChg chg="del">
        <pc:chgData name="Tường SKHĐT" userId="ab9568c39a88b08a" providerId="LiveId" clId="{A9C91B95-DDB0-46CD-94F7-00D1BEDCBC26}" dt="2024-07-23T04:13:31.255" v="67" actId="2696"/>
        <pc:sldMkLst>
          <pc:docMk/>
          <pc:sldMk cId="448708574" sldId="2147476387"/>
        </pc:sldMkLst>
      </pc:sldChg>
      <pc:sldChg chg="add del">
        <pc:chgData name="Tường SKHĐT" userId="ab9568c39a88b08a" providerId="LiveId" clId="{A9C91B95-DDB0-46CD-94F7-00D1BEDCBC26}" dt="2024-07-23T02:58:47.167" v="26" actId="2696"/>
        <pc:sldMkLst>
          <pc:docMk/>
          <pc:sldMk cId="2998079996" sldId="2147476393"/>
        </pc:sldMkLst>
      </pc:sldChg>
      <pc:sldChg chg="add del">
        <pc:chgData name="Tường SKHĐT" userId="ab9568c39a88b08a" providerId="LiveId" clId="{A9C91B95-DDB0-46CD-94F7-00D1BEDCBC26}" dt="2024-07-23T03:01:04.391" v="46" actId="2696"/>
        <pc:sldMkLst>
          <pc:docMk/>
          <pc:sldMk cId="581518704" sldId="2147476394"/>
        </pc:sldMkLst>
      </pc:sldChg>
      <pc:sldChg chg="add del">
        <pc:chgData name="Tường SKHĐT" userId="ab9568c39a88b08a" providerId="LiveId" clId="{A9C91B95-DDB0-46CD-94F7-00D1BEDCBC26}" dt="2024-07-23T03:01:06.942" v="47" actId="2696"/>
        <pc:sldMkLst>
          <pc:docMk/>
          <pc:sldMk cId="3915929483" sldId="2147476395"/>
        </pc:sldMkLst>
      </pc:sldChg>
    </pc:docChg>
  </pc:docChgLst>
  <pc:docChgLst>
    <pc:chgData name="Tường SKHĐT" userId="ab9568c39a88b08a" providerId="LiveId" clId="{0505E4C4-695F-4AF5-848C-B4FA3FCFDA7D}"/>
    <pc:docChg chg="custSel addSld delSld modSld">
      <pc:chgData name="Tường SKHĐT" userId="ab9568c39a88b08a" providerId="LiveId" clId="{0505E4C4-695F-4AF5-848C-B4FA3FCFDA7D}" dt="2023-10-30T08:43:08.762" v="15" actId="2696"/>
      <pc:docMkLst>
        <pc:docMk/>
      </pc:docMkLst>
      <pc:sldChg chg="addSp delSp modSp del mod">
        <pc:chgData name="Tường SKHĐT" userId="ab9568c39a88b08a" providerId="LiveId" clId="{0505E4C4-695F-4AF5-848C-B4FA3FCFDA7D}" dt="2023-10-30T08:43:08.762" v="15" actId="2696"/>
        <pc:sldMkLst>
          <pc:docMk/>
          <pc:sldMk cId="3490335083" sldId="2147474059"/>
        </pc:sldMkLst>
        <pc:spChg chg="mod">
          <ac:chgData name="Tường SKHĐT" userId="ab9568c39a88b08a" providerId="LiveId" clId="{0505E4C4-695F-4AF5-848C-B4FA3FCFDA7D}" dt="2023-10-30T08:40:09.337" v="12" actId="14100"/>
          <ac:spMkLst>
            <pc:docMk/>
            <pc:sldMk cId="3490335083" sldId="2147474059"/>
            <ac:spMk id="6" creationId="{A85F470C-AAF0-5553-4098-47B34FA14FAE}"/>
          </ac:spMkLst>
        </pc:spChg>
        <pc:spChg chg="del">
          <ac:chgData name="Tường SKHĐT" userId="ab9568c39a88b08a" providerId="LiveId" clId="{0505E4C4-695F-4AF5-848C-B4FA3FCFDA7D}" dt="2023-10-30T08:40:13.190" v="13" actId="21"/>
          <ac:spMkLst>
            <pc:docMk/>
            <pc:sldMk cId="3490335083" sldId="2147474059"/>
            <ac:spMk id="7" creationId="{09A49747-9FC3-FA8E-C272-2DDCC1FC621D}"/>
          </ac:spMkLst>
        </pc:spChg>
        <pc:spChg chg="mod">
          <ac:chgData name="Tường SKHĐT" userId="ab9568c39a88b08a" providerId="LiveId" clId="{0505E4C4-695F-4AF5-848C-B4FA3FCFDA7D}" dt="2023-10-30T08:39:12.385" v="5"/>
          <ac:spMkLst>
            <pc:docMk/>
            <pc:sldMk cId="3490335083" sldId="2147474059"/>
            <ac:spMk id="11" creationId="{5767A6A5-7260-D229-7E01-7CD5290C3492}"/>
          </ac:spMkLst>
        </pc:spChg>
        <pc:spChg chg="mod">
          <ac:chgData name="Tường SKHĐT" userId="ab9568c39a88b08a" providerId="LiveId" clId="{0505E4C4-695F-4AF5-848C-B4FA3FCFDA7D}" dt="2023-10-30T08:39:12.385" v="5"/>
          <ac:spMkLst>
            <pc:docMk/>
            <pc:sldMk cId="3490335083" sldId="2147474059"/>
            <ac:spMk id="12" creationId="{FA0D0AA7-3123-45F6-498D-4F4AB37ECFF9}"/>
          </ac:spMkLst>
        </pc:spChg>
        <pc:grpChg chg="add mod">
          <ac:chgData name="Tường SKHĐT" userId="ab9568c39a88b08a" providerId="LiveId" clId="{0505E4C4-695F-4AF5-848C-B4FA3FCFDA7D}" dt="2023-10-30T08:39:12.385" v="5"/>
          <ac:grpSpMkLst>
            <pc:docMk/>
            <pc:sldMk cId="3490335083" sldId="2147474059"/>
            <ac:grpSpMk id="9" creationId="{E1E2524E-D903-98F5-1279-E87D7A305580}"/>
          </ac:grpSpMkLst>
        </pc:grpChg>
        <pc:graphicFrameChg chg="add del mod">
          <ac:chgData name="Tường SKHĐT" userId="ab9568c39a88b08a" providerId="LiveId" clId="{0505E4C4-695F-4AF5-848C-B4FA3FCFDA7D}" dt="2023-10-30T08:38:53.459" v="1"/>
          <ac:graphicFrameMkLst>
            <pc:docMk/>
            <pc:sldMk cId="3490335083" sldId="2147474059"/>
            <ac:graphicFrameMk id="2" creationId="{8E0E9946-CEAA-5DDB-5899-F5F7DD60F330}"/>
          </ac:graphicFrameMkLst>
        </pc:graphicFrameChg>
        <pc:graphicFrameChg chg="del">
          <ac:chgData name="Tường SKHĐT" userId="ab9568c39a88b08a" providerId="LiveId" clId="{0505E4C4-695F-4AF5-848C-B4FA3FCFDA7D}" dt="2023-10-30T08:38:58.600" v="3" actId="21"/>
          <ac:graphicFrameMkLst>
            <pc:docMk/>
            <pc:sldMk cId="3490335083" sldId="2147474059"/>
            <ac:graphicFrameMk id="5" creationId="{88A71D02-77FC-5BA7-E388-A55DD51C269E}"/>
          </ac:graphicFrameMkLst>
        </pc:graphicFrameChg>
        <pc:picChg chg="add mod">
          <ac:chgData name="Tường SKHĐT" userId="ab9568c39a88b08a" providerId="LiveId" clId="{0505E4C4-695F-4AF5-848C-B4FA3FCFDA7D}" dt="2023-10-30T08:39:02.019" v="4"/>
          <ac:picMkLst>
            <pc:docMk/>
            <pc:sldMk cId="3490335083" sldId="2147474059"/>
            <ac:picMk id="3" creationId="{27B9D845-441B-CB9E-9BFB-E35C0072B01C}"/>
          </ac:picMkLst>
        </pc:picChg>
        <pc:picChg chg="add mod">
          <ac:chgData name="Tường SKHĐT" userId="ab9568c39a88b08a" providerId="LiveId" clId="{0505E4C4-695F-4AF5-848C-B4FA3FCFDA7D}" dt="2023-10-30T08:39:16.398" v="6" actId="14100"/>
          <ac:picMkLst>
            <pc:docMk/>
            <pc:sldMk cId="3490335083" sldId="2147474059"/>
            <ac:picMk id="4" creationId="{E52208DF-8F9C-9C6F-6006-B635A5843E17}"/>
          </ac:picMkLst>
        </pc:picChg>
        <pc:picChg chg="mod">
          <ac:chgData name="Tường SKHĐT" userId="ab9568c39a88b08a" providerId="LiveId" clId="{0505E4C4-695F-4AF5-848C-B4FA3FCFDA7D}" dt="2023-10-30T08:39:12.385" v="5"/>
          <ac:picMkLst>
            <pc:docMk/>
            <pc:sldMk cId="3490335083" sldId="2147474059"/>
            <ac:picMk id="10" creationId="{A71A3E5D-8022-1435-C986-BD26C224FD86}"/>
          </ac:picMkLst>
        </pc:picChg>
      </pc:sldChg>
      <pc:sldChg chg="add del">
        <pc:chgData name="Tường SKHĐT" userId="ab9568c39a88b08a" providerId="LiveId" clId="{0505E4C4-695F-4AF5-848C-B4FA3FCFDA7D}" dt="2023-10-30T08:43:03.179" v="14"/>
        <pc:sldMkLst>
          <pc:docMk/>
          <pc:sldMk cId="1172297821" sldId="2147474060"/>
        </pc:sldMkLst>
      </pc:sldChg>
      <pc:sldChg chg="add del">
        <pc:chgData name="Tường SKHĐT" userId="ab9568c39a88b08a" providerId="LiveId" clId="{0505E4C4-695F-4AF5-848C-B4FA3FCFDA7D}" dt="2023-10-30T08:39:38.634" v="7" actId="2696"/>
        <pc:sldMkLst>
          <pc:docMk/>
          <pc:sldMk cId="817683448" sldId="2147474063"/>
        </pc:sldMkLst>
      </pc:sldChg>
      <pc:sldChg chg="add">
        <pc:chgData name="Tường SKHĐT" userId="ab9568c39a88b08a" providerId="LiveId" clId="{0505E4C4-695F-4AF5-848C-B4FA3FCFDA7D}" dt="2023-10-30T08:43:03.179" v="14"/>
        <pc:sldMkLst>
          <pc:docMk/>
          <pc:sldMk cId="3194071944" sldId="2147474063"/>
        </pc:sldMkLst>
      </pc:sldChg>
    </pc:docChg>
  </pc:docChgLst>
  <pc:docChgLst>
    <pc:chgData name="Tường SKHĐT" userId="ab9568c39a88b08a" providerId="LiveId" clId="{C6E472F8-41AD-497C-898C-D43EFA5220BA}"/>
    <pc:docChg chg="undo custSel addSld delSld modSld">
      <pc:chgData name="Tường SKHĐT" userId="ab9568c39a88b08a" providerId="LiveId" clId="{C6E472F8-41AD-497C-898C-D43EFA5220BA}" dt="2024-05-30T06:53:02.709" v="384" actId="1076"/>
      <pc:docMkLst>
        <pc:docMk/>
      </pc:docMkLst>
      <pc:sldChg chg="del">
        <pc:chgData name="Tường SKHĐT" userId="ab9568c39a88b08a" providerId="LiveId" clId="{C6E472F8-41AD-497C-898C-D43EFA5220BA}" dt="2024-05-30T06:22:28.644" v="109" actId="2696"/>
        <pc:sldMkLst>
          <pc:docMk/>
          <pc:sldMk cId="98016993" sldId="2147473493"/>
        </pc:sldMkLst>
      </pc:sldChg>
      <pc:sldChg chg="delSp modSp mod">
        <pc:chgData name="Tường SKHĐT" userId="ab9568c39a88b08a" providerId="LiveId" clId="{C6E472F8-41AD-497C-898C-D43EFA5220BA}" dt="2024-05-30T06:51:12.687" v="367" actId="1076"/>
        <pc:sldMkLst>
          <pc:docMk/>
          <pc:sldMk cId="1957643202" sldId="2147473838"/>
        </pc:sldMkLst>
        <pc:spChg chg="del">
          <ac:chgData name="Tường SKHĐT" userId="ab9568c39a88b08a" providerId="LiveId" clId="{C6E472F8-41AD-497C-898C-D43EFA5220BA}" dt="2024-05-30T06:22:37.165" v="110" actId="21"/>
          <ac:spMkLst>
            <pc:docMk/>
            <pc:sldMk cId="1957643202" sldId="2147473838"/>
            <ac:spMk id="3" creationId="{41F7B89A-950B-BCEA-7B34-24C31F06EEAE}"/>
          </ac:spMkLst>
        </pc:spChg>
        <pc:spChg chg="mod">
          <ac:chgData name="Tường SKHĐT" userId="ab9568c39a88b08a" providerId="LiveId" clId="{C6E472F8-41AD-497C-898C-D43EFA5220BA}" dt="2024-05-30T06:22:39.460" v="111" actId="1076"/>
          <ac:spMkLst>
            <pc:docMk/>
            <pc:sldMk cId="1957643202" sldId="2147473838"/>
            <ac:spMk id="4" creationId="{F2F47907-BFA6-9C9C-7410-0773243570E0}"/>
          </ac:spMkLst>
        </pc:spChg>
        <pc:spChg chg="mod">
          <ac:chgData name="Tường SKHĐT" userId="ab9568c39a88b08a" providerId="LiveId" clId="{C6E472F8-41AD-497C-898C-D43EFA5220BA}" dt="2024-05-30T06:22:41.680" v="112" actId="1076"/>
          <ac:spMkLst>
            <pc:docMk/>
            <pc:sldMk cId="1957643202" sldId="2147473838"/>
            <ac:spMk id="5" creationId="{85B0C6AB-4906-5932-12D4-5FAF7DC72C97}"/>
          </ac:spMkLst>
        </pc:spChg>
        <pc:graphicFrameChg chg="mod modGraphic">
          <ac:chgData name="Tường SKHĐT" userId="ab9568c39a88b08a" providerId="LiveId" clId="{C6E472F8-41AD-497C-898C-D43EFA5220BA}" dt="2024-05-30T06:51:12.687" v="367" actId="1076"/>
          <ac:graphicFrameMkLst>
            <pc:docMk/>
            <pc:sldMk cId="1957643202" sldId="2147473838"/>
            <ac:graphicFrameMk id="2" creationId="{3D10C42C-A72A-8A5A-1651-5B1873DA348D}"/>
          </ac:graphicFrameMkLst>
        </pc:graphicFrameChg>
        <pc:graphicFrameChg chg="del modGraphic">
          <ac:chgData name="Tường SKHĐT" userId="ab9568c39a88b08a" providerId="LiveId" clId="{C6E472F8-41AD-497C-898C-D43EFA5220BA}" dt="2024-05-30T06:49:10.013" v="337" actId="21"/>
          <ac:graphicFrameMkLst>
            <pc:docMk/>
            <pc:sldMk cId="1957643202" sldId="2147473838"/>
            <ac:graphicFrameMk id="6" creationId="{0AE21BDB-4AF1-F41D-08E5-AA23A63830D9}"/>
          </ac:graphicFrameMkLst>
        </pc:graphicFrameChg>
      </pc:sldChg>
      <pc:sldChg chg="delSp modSp mod">
        <pc:chgData name="Tường SKHĐT" userId="ab9568c39a88b08a" providerId="LiveId" clId="{C6E472F8-41AD-497C-898C-D43EFA5220BA}" dt="2024-05-30T06:52:45.566" v="377" actId="14100"/>
        <pc:sldMkLst>
          <pc:docMk/>
          <pc:sldMk cId="3752301376" sldId="2147473839"/>
        </pc:sldMkLst>
        <pc:graphicFrameChg chg="mod modGraphic">
          <ac:chgData name="Tường SKHĐT" userId="ab9568c39a88b08a" providerId="LiveId" clId="{C6E472F8-41AD-497C-898C-D43EFA5220BA}" dt="2024-05-30T06:52:45.566" v="377" actId="14100"/>
          <ac:graphicFrameMkLst>
            <pc:docMk/>
            <pc:sldMk cId="3752301376" sldId="2147473839"/>
            <ac:graphicFrameMk id="2" creationId="{A9FB60DC-7853-E7DC-D06C-BB2C51468E98}"/>
          </ac:graphicFrameMkLst>
        </pc:graphicFrameChg>
        <pc:graphicFrameChg chg="del">
          <ac:chgData name="Tường SKHĐT" userId="ab9568c39a88b08a" providerId="LiveId" clId="{C6E472F8-41AD-497C-898C-D43EFA5220BA}" dt="2024-05-30T06:51:29.318" v="368" actId="21"/>
          <ac:graphicFrameMkLst>
            <pc:docMk/>
            <pc:sldMk cId="3752301376" sldId="2147473839"/>
            <ac:graphicFrameMk id="3" creationId="{492E696B-B5B2-7929-2A04-C2B8D903FD3A}"/>
          </ac:graphicFrameMkLst>
        </pc:graphicFrameChg>
      </pc:sldChg>
      <pc:sldChg chg="delSp modSp mod">
        <pc:chgData name="Tường SKHĐT" userId="ab9568c39a88b08a" providerId="LiveId" clId="{C6E472F8-41AD-497C-898C-D43EFA5220BA}" dt="2024-05-30T06:53:02.709" v="384" actId="1076"/>
        <pc:sldMkLst>
          <pc:docMk/>
          <pc:sldMk cId="3676880401" sldId="2147473856"/>
        </pc:sldMkLst>
        <pc:graphicFrameChg chg="mod modGraphic">
          <ac:chgData name="Tường SKHĐT" userId="ab9568c39a88b08a" providerId="LiveId" clId="{C6E472F8-41AD-497C-898C-D43EFA5220BA}" dt="2024-05-30T06:53:02.709" v="384" actId="1076"/>
          <ac:graphicFrameMkLst>
            <pc:docMk/>
            <pc:sldMk cId="3676880401" sldId="2147473856"/>
            <ac:graphicFrameMk id="2" creationId="{15707C4E-E9BB-24D4-9927-942DF0690C1B}"/>
          </ac:graphicFrameMkLst>
        </pc:graphicFrameChg>
        <pc:graphicFrameChg chg="del">
          <ac:chgData name="Tường SKHĐT" userId="ab9568c39a88b08a" providerId="LiveId" clId="{C6E472F8-41AD-497C-898C-D43EFA5220BA}" dt="2024-05-30T06:51:32.587" v="369" actId="21"/>
          <ac:graphicFrameMkLst>
            <pc:docMk/>
            <pc:sldMk cId="3676880401" sldId="2147473856"/>
            <ac:graphicFrameMk id="3" creationId="{1C5C5909-6606-03AA-AE81-EE14E4F8E5F1}"/>
          </ac:graphicFrameMkLst>
        </pc:graphicFrameChg>
      </pc:sldChg>
      <pc:sldChg chg="del">
        <pc:chgData name="Tường SKHĐT" userId="ab9568c39a88b08a" providerId="LiveId" clId="{C6E472F8-41AD-497C-898C-D43EFA5220BA}" dt="2024-05-30T06:33:05.972" v="270" actId="2696"/>
        <pc:sldMkLst>
          <pc:docMk/>
          <pc:sldMk cId="1368355341" sldId="2147473873"/>
        </pc:sldMkLst>
      </pc:sldChg>
      <pc:sldChg chg="modSp add del mod">
        <pc:chgData name="Tường SKHĐT" userId="ab9568c39a88b08a" providerId="LiveId" clId="{C6E472F8-41AD-497C-898C-D43EFA5220BA}" dt="2024-05-30T06:38:14.086" v="332" actId="27918"/>
        <pc:sldMkLst>
          <pc:docMk/>
          <pc:sldMk cId="1717178828" sldId="2147474062"/>
        </pc:sldMkLst>
        <pc:spChg chg="mod">
          <ac:chgData name="Tường SKHĐT" userId="ab9568c39a88b08a" providerId="LiveId" clId="{C6E472F8-41AD-497C-898C-D43EFA5220BA}" dt="2024-05-30T06:34:20.334" v="281" actId="20577"/>
          <ac:spMkLst>
            <pc:docMk/>
            <pc:sldMk cId="1717178828" sldId="2147474062"/>
            <ac:spMk id="5" creationId="{2D7B1C94-3144-9F41-1D7D-28462A49E0A1}"/>
          </ac:spMkLst>
        </pc:spChg>
        <pc:graphicFrameChg chg="mod">
          <ac:chgData name="Tường SKHĐT" userId="ab9568c39a88b08a" providerId="LiveId" clId="{C6E472F8-41AD-497C-898C-D43EFA5220BA}" dt="2024-05-30T06:36:08.620" v="308" actId="20577"/>
          <ac:graphicFrameMkLst>
            <pc:docMk/>
            <pc:sldMk cId="1717178828" sldId="2147474062"/>
            <ac:graphicFrameMk id="4" creationId="{05525E3A-345C-05CF-789A-93E9F1CA2ECD}"/>
          </ac:graphicFrameMkLst>
        </pc:graphicFrameChg>
      </pc:sldChg>
      <pc:sldChg chg="del">
        <pc:chgData name="Tường SKHĐT" userId="ab9568c39a88b08a" providerId="LiveId" clId="{C6E472F8-41AD-497C-898C-D43EFA5220BA}" dt="2024-05-30T06:31:29.659" v="199" actId="2696"/>
        <pc:sldMkLst>
          <pc:docMk/>
          <pc:sldMk cId="1429449759" sldId="2147474098"/>
        </pc:sldMkLst>
      </pc:sldChg>
      <pc:sldChg chg="modSp mod">
        <pc:chgData name="Tường SKHĐT" userId="ab9568c39a88b08a" providerId="LiveId" clId="{C6E472F8-41AD-497C-898C-D43EFA5220BA}" dt="2024-05-30T06:22:08.306" v="76" actId="1076"/>
        <pc:sldMkLst>
          <pc:docMk/>
          <pc:sldMk cId="1855791898" sldId="2147474108"/>
        </pc:sldMkLst>
        <pc:spChg chg="mod">
          <ac:chgData name="Tường SKHĐT" userId="ab9568c39a88b08a" providerId="LiveId" clId="{C6E472F8-41AD-497C-898C-D43EFA5220BA}" dt="2024-05-30T06:22:08.306" v="76" actId="1076"/>
          <ac:spMkLst>
            <pc:docMk/>
            <pc:sldMk cId="1855791898" sldId="2147474108"/>
            <ac:spMk id="2" creationId="{293E168C-8042-5B4E-A5A4-A5BF693AE2D6}"/>
          </ac:spMkLst>
        </pc:spChg>
      </pc:sldChg>
      <pc:sldChg chg="modSp mod">
        <pc:chgData name="Tường SKHĐT" userId="ab9568c39a88b08a" providerId="LiveId" clId="{C6E472F8-41AD-497C-898C-D43EFA5220BA}" dt="2024-05-30T06:22:18.120" v="108" actId="20577"/>
        <pc:sldMkLst>
          <pc:docMk/>
          <pc:sldMk cId="2625301549" sldId="2147474109"/>
        </pc:sldMkLst>
        <pc:spChg chg="mod">
          <ac:chgData name="Tường SKHĐT" userId="ab9568c39a88b08a" providerId="LiveId" clId="{C6E472F8-41AD-497C-898C-D43EFA5220BA}" dt="2024-05-30T06:22:18.120" v="108" actId="20577"/>
          <ac:spMkLst>
            <pc:docMk/>
            <pc:sldMk cId="2625301549" sldId="2147474109"/>
            <ac:spMk id="4" creationId="{A8ED73C0-6DEB-F036-A81D-A84B4FA62951}"/>
          </ac:spMkLst>
        </pc:spChg>
      </pc:sldChg>
      <pc:sldChg chg="del">
        <pc:chgData name="Tường SKHĐT" userId="ab9568c39a88b08a" providerId="LiveId" clId="{C6E472F8-41AD-497C-898C-D43EFA5220BA}" dt="2024-05-30T06:31:29.659" v="199" actId="2696"/>
        <pc:sldMkLst>
          <pc:docMk/>
          <pc:sldMk cId="1148494934" sldId="2147476289"/>
        </pc:sldMkLst>
      </pc:sldChg>
      <pc:sldChg chg="del">
        <pc:chgData name="Tường SKHĐT" userId="ab9568c39a88b08a" providerId="LiveId" clId="{C6E472F8-41AD-497C-898C-D43EFA5220BA}" dt="2024-05-30T06:31:29.659" v="199" actId="2696"/>
        <pc:sldMkLst>
          <pc:docMk/>
          <pc:sldMk cId="688313979" sldId="2147476290"/>
        </pc:sldMkLst>
      </pc:sldChg>
      <pc:sldChg chg="del">
        <pc:chgData name="Tường SKHĐT" userId="ab9568c39a88b08a" providerId="LiveId" clId="{C6E472F8-41AD-497C-898C-D43EFA5220BA}" dt="2024-05-30T06:31:29.659" v="199" actId="2696"/>
        <pc:sldMkLst>
          <pc:docMk/>
          <pc:sldMk cId="3750809582" sldId="2147476292"/>
        </pc:sldMkLst>
      </pc:sldChg>
      <pc:sldChg chg="del">
        <pc:chgData name="Tường SKHĐT" userId="ab9568c39a88b08a" providerId="LiveId" clId="{C6E472F8-41AD-497C-898C-D43EFA5220BA}" dt="2024-05-30T06:31:29.659" v="199" actId="2696"/>
        <pc:sldMkLst>
          <pc:docMk/>
          <pc:sldMk cId="1622498757" sldId="2147476293"/>
        </pc:sldMkLst>
      </pc:sldChg>
      <pc:sldChg chg="del">
        <pc:chgData name="Tường SKHĐT" userId="ab9568c39a88b08a" providerId="LiveId" clId="{C6E472F8-41AD-497C-898C-D43EFA5220BA}" dt="2024-05-30T06:31:29.659" v="199" actId="2696"/>
        <pc:sldMkLst>
          <pc:docMk/>
          <pc:sldMk cId="2878178469" sldId="2147476294"/>
        </pc:sldMkLst>
      </pc:sldChg>
      <pc:sldChg chg="del">
        <pc:chgData name="Tường SKHĐT" userId="ab9568c39a88b08a" providerId="LiveId" clId="{C6E472F8-41AD-497C-898C-D43EFA5220BA}" dt="2024-05-30T06:31:29.659" v="199" actId="2696"/>
        <pc:sldMkLst>
          <pc:docMk/>
          <pc:sldMk cId="3597625721" sldId="2147476295"/>
        </pc:sldMkLst>
      </pc:sldChg>
      <pc:sldChg chg="del">
        <pc:chgData name="Tường SKHĐT" userId="ab9568c39a88b08a" providerId="LiveId" clId="{C6E472F8-41AD-497C-898C-D43EFA5220BA}" dt="2024-05-30T06:31:29.659" v="199" actId="2696"/>
        <pc:sldMkLst>
          <pc:docMk/>
          <pc:sldMk cId="3503445169" sldId="2147476296"/>
        </pc:sldMkLst>
      </pc:sldChg>
      <pc:sldChg chg="del">
        <pc:chgData name="Tường SKHĐT" userId="ab9568c39a88b08a" providerId="LiveId" clId="{C6E472F8-41AD-497C-898C-D43EFA5220BA}" dt="2024-05-30T06:31:29.659" v="199" actId="2696"/>
        <pc:sldMkLst>
          <pc:docMk/>
          <pc:sldMk cId="57984394" sldId="2147476297"/>
        </pc:sldMkLst>
      </pc:sldChg>
      <pc:sldChg chg="del">
        <pc:chgData name="Tường SKHĐT" userId="ab9568c39a88b08a" providerId="LiveId" clId="{C6E472F8-41AD-497C-898C-D43EFA5220BA}" dt="2024-05-30T06:31:29.659" v="199" actId="2696"/>
        <pc:sldMkLst>
          <pc:docMk/>
          <pc:sldMk cId="1396951847" sldId="2147476299"/>
        </pc:sldMkLst>
      </pc:sldChg>
      <pc:sldChg chg="del">
        <pc:chgData name="Tường SKHĐT" userId="ab9568c39a88b08a" providerId="LiveId" clId="{C6E472F8-41AD-497C-898C-D43EFA5220BA}" dt="2024-05-30T06:31:29.659" v="199" actId="2696"/>
        <pc:sldMkLst>
          <pc:docMk/>
          <pc:sldMk cId="2109460124" sldId="2147476300"/>
        </pc:sldMkLst>
      </pc:sldChg>
      <pc:sldChg chg="del">
        <pc:chgData name="Tường SKHĐT" userId="ab9568c39a88b08a" providerId="LiveId" clId="{C6E472F8-41AD-497C-898C-D43EFA5220BA}" dt="2024-05-30T06:31:29.659" v="199" actId="2696"/>
        <pc:sldMkLst>
          <pc:docMk/>
          <pc:sldMk cId="167876669" sldId="2147476301"/>
        </pc:sldMkLst>
      </pc:sldChg>
      <pc:sldChg chg="modSp mod">
        <pc:chgData name="Tường SKHĐT" userId="ab9568c39a88b08a" providerId="LiveId" clId="{C6E472F8-41AD-497C-898C-D43EFA5220BA}" dt="2024-05-30T06:32:17.641" v="257" actId="20577"/>
        <pc:sldMkLst>
          <pc:docMk/>
          <pc:sldMk cId="3671866131" sldId="2147476307"/>
        </pc:sldMkLst>
        <pc:graphicFrameChg chg="modGraphic">
          <ac:chgData name="Tường SKHĐT" userId="ab9568c39a88b08a" providerId="LiveId" clId="{C6E472F8-41AD-497C-898C-D43EFA5220BA}" dt="2024-05-30T06:32:17.641" v="25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C6E472F8-41AD-497C-898C-D43EFA5220BA}" dt="2024-05-30T06:32:46.401" v="269"/>
        <pc:sldMkLst>
          <pc:docMk/>
          <pc:sldMk cId="3507308410" sldId="2147476308"/>
        </pc:sldMkLst>
        <pc:graphicFrameChg chg="mod modGraphic">
          <ac:chgData name="Tường SKHĐT" userId="ab9568c39a88b08a" providerId="LiveId" clId="{C6E472F8-41AD-497C-898C-D43EFA5220BA}" dt="2024-05-30T06:32:46.401" v="269"/>
          <ac:graphicFrameMkLst>
            <pc:docMk/>
            <pc:sldMk cId="3507308410" sldId="2147476308"/>
            <ac:graphicFrameMk id="2" creationId="{31E293B0-03EB-1126-CC36-0FB46D860D19}"/>
          </ac:graphicFrameMkLst>
        </pc:graphicFrameChg>
      </pc:sldChg>
      <pc:sldChg chg="modSp mod">
        <pc:chgData name="Tường SKHĐT" userId="ab9568c39a88b08a" providerId="LiveId" clId="{C6E472F8-41AD-497C-898C-D43EFA5220BA}" dt="2024-05-30T06:32:32.188" v="263" actId="20577"/>
        <pc:sldMkLst>
          <pc:docMk/>
          <pc:sldMk cId="2708796945" sldId="2147476309"/>
        </pc:sldMkLst>
        <pc:graphicFrameChg chg="mod modGraphic">
          <ac:chgData name="Tường SKHĐT" userId="ab9568c39a88b08a" providerId="LiveId" clId="{C6E472F8-41AD-497C-898C-D43EFA5220BA}" dt="2024-05-30T06:32:32.188" v="263" actId="20577"/>
          <ac:graphicFrameMkLst>
            <pc:docMk/>
            <pc:sldMk cId="2708796945" sldId="2147476309"/>
            <ac:graphicFrameMk id="2" creationId="{A71EE609-E73A-BAEF-94F0-790BCB3668E1}"/>
          </ac:graphicFrameMkLst>
        </pc:graphicFrameChg>
      </pc:sldChg>
      <pc:sldChg chg="del">
        <pc:chgData name="Tường SKHĐT" userId="ab9568c39a88b08a" providerId="LiveId" clId="{C6E472F8-41AD-497C-898C-D43EFA5220BA}" dt="2024-05-30T06:33:05.972" v="270" actId="2696"/>
        <pc:sldMkLst>
          <pc:docMk/>
          <pc:sldMk cId="2459833446" sldId="2147476310"/>
        </pc:sldMkLst>
      </pc:sldChg>
      <pc:sldChg chg="del">
        <pc:chgData name="Tường SKHĐT" userId="ab9568c39a88b08a" providerId="LiveId" clId="{C6E472F8-41AD-497C-898C-D43EFA5220BA}" dt="2024-05-30T06:31:29.659" v="199" actId="2696"/>
        <pc:sldMkLst>
          <pc:docMk/>
          <pc:sldMk cId="2103619683" sldId="2147476314"/>
        </pc:sldMkLst>
      </pc:sldChg>
      <pc:sldChg chg="add del">
        <pc:chgData name="Tường SKHĐT" userId="ab9568c39a88b08a" providerId="LiveId" clId="{C6E472F8-41AD-497C-898C-D43EFA5220BA}" dt="2024-05-30T06:36:46.111" v="314" actId="2696"/>
        <pc:sldMkLst>
          <pc:docMk/>
          <pc:sldMk cId="1011041543" sldId="2147476316"/>
        </pc:sldMkLst>
      </pc:sldChg>
      <pc:sldChg chg="add del">
        <pc:chgData name="Tường SKHĐT" userId="ab9568c39a88b08a" providerId="LiveId" clId="{C6E472F8-41AD-497C-898C-D43EFA5220BA}" dt="2024-05-30T06:50:02.735" v="338" actId="2696"/>
        <pc:sldMkLst>
          <pc:docMk/>
          <pc:sldMk cId="1062573517" sldId="2147476316"/>
        </pc:sldMkLst>
      </pc:sldChg>
      <pc:sldChg chg="add del">
        <pc:chgData name="Tường SKHĐT" userId="ab9568c39a88b08a" providerId="LiveId" clId="{C6E472F8-41AD-497C-898C-D43EFA5220BA}" dt="2024-05-30T06:38:31.405" v="333" actId="2696"/>
        <pc:sldMkLst>
          <pc:docMk/>
          <pc:sldMk cId="4244487325" sldId="2147476317"/>
        </pc:sldMkLst>
      </pc:sldChg>
      <pc:sldMasterChg chg="delSldLayout">
        <pc:chgData name="Tường SKHĐT" userId="ab9568c39a88b08a" providerId="LiveId" clId="{C6E472F8-41AD-497C-898C-D43EFA5220BA}" dt="2024-05-30T06:22:28.644" v="109" actId="2696"/>
        <pc:sldMasterMkLst>
          <pc:docMk/>
          <pc:sldMasterMk cId="2420206097" sldId="2147483648"/>
        </pc:sldMasterMkLst>
        <pc:sldLayoutChg chg="del">
          <pc:chgData name="Tường SKHĐT" userId="ab9568c39a88b08a" providerId="LiveId" clId="{C6E472F8-41AD-497C-898C-D43EFA5220BA}" dt="2024-05-30T06:22:28.644" v="109" actId="2696"/>
          <pc:sldLayoutMkLst>
            <pc:docMk/>
            <pc:sldMasterMk cId="2420206097" sldId="2147483648"/>
            <pc:sldLayoutMk cId="3434315843" sldId="2147483944"/>
          </pc:sldLayoutMkLst>
        </pc:sldLayoutChg>
      </pc:sldMasterChg>
    </pc:docChg>
  </pc:docChgLst>
  <pc:docChgLst>
    <pc:chgData name="Tường SKHĐT" userId="ab9568c39a88b08a" providerId="LiveId" clId="{115B2E1F-D6CD-4A89-951C-0D923B91C442}"/>
    <pc:docChg chg="undo custSel addSld delSld modSld">
      <pc:chgData name="Tường SKHĐT" userId="ab9568c39a88b08a" providerId="LiveId" clId="{115B2E1F-D6CD-4A89-951C-0D923B91C442}" dt="2024-03-22T09:29:15.670" v="3756" actId="255"/>
      <pc:docMkLst>
        <pc:docMk/>
      </pc:docMkLst>
      <pc:sldChg chg="del">
        <pc:chgData name="Tường SKHĐT" userId="ab9568c39a88b08a" providerId="LiveId" clId="{115B2E1F-D6CD-4A89-951C-0D923B91C442}" dt="2024-03-21T01:37:16.764" v="2111" actId="2696"/>
        <pc:sldMkLst>
          <pc:docMk/>
          <pc:sldMk cId="2319489907" sldId="541"/>
        </pc:sldMkLst>
      </pc:sldChg>
      <pc:sldChg chg="modSp mod">
        <pc:chgData name="Tường SKHĐT" userId="ab9568c39a88b08a" providerId="LiveId" clId="{115B2E1F-D6CD-4A89-951C-0D923B91C442}" dt="2024-03-21T00:22:14.174" v="23" actId="1076"/>
        <pc:sldMkLst>
          <pc:docMk/>
          <pc:sldMk cId="98016993" sldId="2147473493"/>
        </pc:sldMkLst>
        <pc:spChg chg="mod">
          <ac:chgData name="Tường SKHĐT" userId="ab9568c39a88b08a" providerId="LiveId" clId="{115B2E1F-D6CD-4A89-951C-0D923B91C442}" dt="2024-03-21T00:21:55.599" v="19" actId="6549"/>
          <ac:spMkLst>
            <pc:docMk/>
            <pc:sldMk cId="98016993" sldId="2147473493"/>
            <ac:spMk id="2" creationId="{249DB492-0ACE-EC4B-78A2-7FFF6DFB60DB}"/>
          </ac:spMkLst>
        </pc:spChg>
        <pc:spChg chg="mod">
          <ac:chgData name="Tường SKHĐT" userId="ab9568c39a88b08a" providerId="LiveId" clId="{115B2E1F-D6CD-4A89-951C-0D923B91C442}" dt="2024-03-21T00:22:14.174" v="23" actId="1076"/>
          <ac:spMkLst>
            <pc:docMk/>
            <pc:sldMk cId="98016993" sldId="2147473493"/>
            <ac:spMk id="8" creationId="{50A9C000-165F-E95A-7887-87E444772F67}"/>
          </ac:spMkLst>
        </pc:spChg>
        <pc:picChg chg="mod">
          <ac:chgData name="Tường SKHĐT" userId="ab9568c39a88b08a" providerId="LiveId" clId="{115B2E1F-D6CD-4A89-951C-0D923B91C442}" dt="2024-03-21T00:22:09.209" v="21" actId="14100"/>
          <ac:picMkLst>
            <pc:docMk/>
            <pc:sldMk cId="98016993" sldId="2147473493"/>
            <ac:picMk id="7" creationId="{911EE25D-034B-04F7-8556-91A85BDAB5E9}"/>
          </ac:picMkLst>
        </pc:picChg>
        <pc:picChg chg="mod">
          <ac:chgData name="Tường SKHĐT" userId="ab9568c39a88b08a" providerId="LiveId" clId="{115B2E1F-D6CD-4A89-951C-0D923B91C442}" dt="2024-03-21T00:22:11.613" v="22" actId="14100"/>
          <ac:picMkLst>
            <pc:docMk/>
            <pc:sldMk cId="98016993" sldId="2147473493"/>
            <ac:picMk id="10" creationId="{B2CA5B3C-293F-C489-1F35-BDAEF9069EF6}"/>
          </ac:picMkLst>
        </pc:picChg>
      </pc:sldChg>
      <pc:sldChg chg="modSp add mod">
        <pc:chgData name="Tường SKHĐT" userId="ab9568c39a88b08a" providerId="LiveId" clId="{115B2E1F-D6CD-4A89-951C-0D923B91C442}" dt="2024-03-21T01:06:16.553" v="1211" actId="20577"/>
        <pc:sldMkLst>
          <pc:docMk/>
          <pc:sldMk cId="3788652331" sldId="2147473664"/>
        </pc:sldMkLst>
        <pc:graphicFrameChg chg="mod modGraphic">
          <ac:chgData name="Tường SKHĐT" userId="ab9568c39a88b08a" providerId="LiveId" clId="{115B2E1F-D6CD-4A89-951C-0D923B91C442}" dt="2024-03-21T01:06:16.553" v="1211"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115B2E1F-D6CD-4A89-951C-0D923B91C442}" dt="2024-03-22T04:02:40.864" v="3265" actId="20577"/>
        <pc:sldMkLst>
          <pc:docMk/>
          <pc:sldMk cId="293803616" sldId="2147473681"/>
        </pc:sldMkLst>
        <pc:graphicFrameChg chg="mod modGraphic">
          <ac:chgData name="Tường SKHĐT" userId="ab9568c39a88b08a" providerId="LiveId" clId="{115B2E1F-D6CD-4A89-951C-0D923B91C442}" dt="2024-03-22T04:02:40.864" v="3265" actId="20577"/>
          <ac:graphicFrameMkLst>
            <pc:docMk/>
            <pc:sldMk cId="293803616" sldId="2147473681"/>
            <ac:graphicFrameMk id="8" creationId="{B5E5335D-2EED-82AF-3A59-FAE8BB94EAE1}"/>
          </ac:graphicFrameMkLst>
        </pc:graphicFrameChg>
      </pc:sldChg>
      <pc:sldChg chg="modSp add mod">
        <pc:chgData name="Tường SKHĐT" userId="ab9568c39a88b08a" providerId="LiveId" clId="{115B2E1F-D6CD-4A89-951C-0D923B91C442}" dt="2024-03-22T09:29:15.670" v="3756" actId="255"/>
        <pc:sldMkLst>
          <pc:docMk/>
          <pc:sldMk cId="3744426745" sldId="2147473737"/>
        </pc:sldMkLst>
        <pc:graphicFrameChg chg="mod modGraphic">
          <ac:chgData name="Tường SKHĐT" userId="ab9568c39a88b08a" providerId="LiveId" clId="{115B2E1F-D6CD-4A89-951C-0D923B91C442}" dt="2024-03-22T09:29:15.670" v="3756" actId="255"/>
          <ac:graphicFrameMkLst>
            <pc:docMk/>
            <pc:sldMk cId="3744426745" sldId="2147473737"/>
            <ac:graphicFrameMk id="3" creationId="{1243D2EC-FD70-31EF-486E-0289B57D5A19}"/>
          </ac:graphicFrameMkLst>
        </pc:graphicFrameChg>
        <pc:picChg chg="mod">
          <ac:chgData name="Tường SKHĐT" userId="ab9568c39a88b08a" providerId="LiveId" clId="{115B2E1F-D6CD-4A89-951C-0D923B91C442}" dt="2024-03-21T02:00:46.919" v="2487" actId="1076"/>
          <ac:picMkLst>
            <pc:docMk/>
            <pc:sldMk cId="3744426745" sldId="2147473737"/>
            <ac:picMk id="2" creationId="{56062293-557D-4F7E-7A6A-F260FA8216F1}"/>
          </ac:picMkLst>
        </pc:picChg>
      </pc:sldChg>
      <pc:sldChg chg="del">
        <pc:chgData name="Tường SKHĐT" userId="ab9568c39a88b08a" providerId="LiveId" clId="{115B2E1F-D6CD-4A89-951C-0D923B91C442}" dt="2024-03-21T01:37:16.764" v="2111" actId="2696"/>
        <pc:sldMkLst>
          <pc:docMk/>
          <pc:sldMk cId="3251302883" sldId="2147473776"/>
        </pc:sldMkLst>
      </pc:sldChg>
      <pc:sldChg chg="del">
        <pc:chgData name="Tường SKHĐT" userId="ab9568c39a88b08a" providerId="LiveId" clId="{115B2E1F-D6CD-4A89-951C-0D923B91C442}" dt="2024-03-21T01:37:16.764" v="2111" actId="2696"/>
        <pc:sldMkLst>
          <pc:docMk/>
          <pc:sldMk cId="1062303806" sldId="2147473777"/>
        </pc:sldMkLst>
      </pc:sldChg>
      <pc:sldChg chg="del">
        <pc:chgData name="Tường SKHĐT" userId="ab9568c39a88b08a" providerId="LiveId" clId="{115B2E1F-D6CD-4A89-951C-0D923B91C442}" dt="2024-03-21T01:36:10.676" v="2109" actId="2696"/>
        <pc:sldMkLst>
          <pc:docMk/>
          <pc:sldMk cId="645932880" sldId="2147473780"/>
        </pc:sldMkLst>
      </pc:sldChg>
      <pc:sldChg chg="del">
        <pc:chgData name="Tường SKHĐT" userId="ab9568c39a88b08a" providerId="LiveId" clId="{115B2E1F-D6CD-4A89-951C-0D923B91C442}" dt="2024-03-21T01:37:16.764" v="2111" actId="2696"/>
        <pc:sldMkLst>
          <pc:docMk/>
          <pc:sldMk cId="1719214563" sldId="2147473781"/>
        </pc:sldMkLst>
      </pc:sldChg>
      <pc:sldChg chg="del">
        <pc:chgData name="Tường SKHĐT" userId="ab9568c39a88b08a" providerId="LiveId" clId="{115B2E1F-D6CD-4A89-951C-0D923B91C442}" dt="2024-03-21T02:08:46.140" v="2745" actId="2696"/>
        <pc:sldMkLst>
          <pc:docMk/>
          <pc:sldMk cId="374992807" sldId="2147473797"/>
        </pc:sldMkLst>
      </pc:sldChg>
      <pc:sldChg chg="del">
        <pc:chgData name="Tường SKHĐT" userId="ab9568c39a88b08a" providerId="LiveId" clId="{115B2E1F-D6CD-4A89-951C-0D923B91C442}" dt="2024-03-21T02:09:01.897" v="2746" actId="2696"/>
        <pc:sldMkLst>
          <pc:docMk/>
          <pc:sldMk cId="2028050016" sldId="2147473800"/>
        </pc:sldMkLst>
      </pc:sldChg>
      <pc:sldChg chg="delSp modSp mod">
        <pc:chgData name="Tường SKHĐT" userId="ab9568c39a88b08a" providerId="LiveId" clId="{115B2E1F-D6CD-4A89-951C-0D923B91C442}" dt="2024-03-22T03:59:33.317" v="3172" actId="20577"/>
        <pc:sldMkLst>
          <pc:docMk/>
          <pc:sldMk cId="1957643202" sldId="2147473838"/>
        </pc:sldMkLst>
        <pc:spChg chg="mod">
          <ac:chgData name="Tường SKHĐT" userId="ab9568c39a88b08a" providerId="LiveId" clId="{115B2E1F-D6CD-4A89-951C-0D923B91C442}" dt="2024-03-21T00:21:39.829" v="4" actId="2711"/>
          <ac:spMkLst>
            <pc:docMk/>
            <pc:sldMk cId="1957643202" sldId="2147473838"/>
            <ac:spMk id="3" creationId="{41F7B89A-950B-BCEA-7B34-24C31F06EEAE}"/>
          </ac:spMkLst>
        </pc:spChg>
        <pc:graphicFrameChg chg="del">
          <ac:chgData name="Tường SKHĐT" userId="ab9568c39a88b08a" providerId="LiveId" clId="{115B2E1F-D6CD-4A89-951C-0D923B91C442}" dt="2024-03-21T00:21:18.844" v="1" actId="21"/>
          <ac:graphicFrameMkLst>
            <pc:docMk/>
            <pc:sldMk cId="1957643202" sldId="2147473838"/>
            <ac:graphicFrameMk id="2" creationId="{F8CFAB13-C69B-C0E4-201C-88ABCC8E8623}"/>
          </ac:graphicFrameMkLst>
        </pc:graphicFrameChg>
        <pc:graphicFrameChg chg="mod modGraphic">
          <ac:chgData name="Tường SKHĐT" userId="ab9568c39a88b08a" providerId="LiveId" clId="{115B2E1F-D6CD-4A89-951C-0D923B91C442}" dt="2024-03-22T03:59:33.317" v="3172" actId="20577"/>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115B2E1F-D6CD-4A89-951C-0D923B91C442}" dt="2024-03-21T00:23:53.215" v="37" actId="1076"/>
        <pc:sldMkLst>
          <pc:docMk/>
          <pc:sldMk cId="3752301376" sldId="2147473839"/>
        </pc:sldMkLst>
        <pc:graphicFrameChg chg="del">
          <ac:chgData name="Tường SKHĐT" userId="ab9568c39a88b08a" providerId="LiveId" clId="{115B2E1F-D6CD-4A89-951C-0D923B91C442}" dt="2024-03-21T00:23:14.324" v="33" actId="21"/>
          <ac:graphicFrameMkLst>
            <pc:docMk/>
            <pc:sldMk cId="3752301376" sldId="2147473839"/>
            <ac:graphicFrameMk id="2" creationId="{D33051FA-275C-7A19-35B2-B19A071DF85C}"/>
          </ac:graphicFrameMkLst>
        </pc:graphicFrameChg>
        <pc:graphicFrameChg chg="mod modGraphic">
          <ac:chgData name="Tường SKHĐT" userId="ab9568c39a88b08a" providerId="LiveId" clId="{115B2E1F-D6CD-4A89-951C-0D923B91C442}" dt="2024-03-21T00:23:53.215" v="37" actId="1076"/>
          <ac:graphicFrameMkLst>
            <pc:docMk/>
            <pc:sldMk cId="3752301376" sldId="2147473839"/>
            <ac:graphicFrameMk id="3" creationId="{D9A44B85-801B-8BDB-7319-79BB5540FABF}"/>
          </ac:graphicFrameMkLst>
        </pc:graphicFrameChg>
      </pc:sldChg>
      <pc:sldChg chg="del">
        <pc:chgData name="Tường SKHĐT" userId="ab9568c39a88b08a" providerId="LiveId" clId="{115B2E1F-D6CD-4A89-951C-0D923B91C442}" dt="2024-03-21T00:27:24.500" v="48" actId="2696"/>
        <pc:sldMkLst>
          <pc:docMk/>
          <pc:sldMk cId="2159545141" sldId="2147473852"/>
        </pc:sldMkLst>
      </pc:sldChg>
      <pc:sldChg chg="modSp mod">
        <pc:chgData name="Tường SKHĐT" userId="ab9568c39a88b08a" providerId="LiveId" clId="{115B2E1F-D6CD-4A89-951C-0D923B91C442}" dt="2024-03-21T02:09:12.184" v="2750" actId="20577"/>
        <pc:sldMkLst>
          <pc:docMk/>
          <pc:sldMk cId="595962106" sldId="2147473854"/>
        </pc:sldMkLst>
        <pc:spChg chg="mod">
          <ac:chgData name="Tường SKHĐT" userId="ab9568c39a88b08a" providerId="LiveId" clId="{115B2E1F-D6CD-4A89-951C-0D923B91C442}" dt="2024-03-21T01:53:00.686" v="2270" actId="20577"/>
          <ac:spMkLst>
            <pc:docMk/>
            <pc:sldMk cId="595962106" sldId="2147473854"/>
            <ac:spMk id="3" creationId="{A0D5D58A-756E-802D-A09E-1BEA6D184E77}"/>
          </ac:spMkLst>
        </pc:spChg>
        <pc:spChg chg="mod">
          <ac:chgData name="Tường SKHĐT" userId="ab9568c39a88b08a" providerId="LiveId" clId="{115B2E1F-D6CD-4A89-951C-0D923B91C442}" dt="2024-03-21T01:55:36.487" v="2403" actId="20577"/>
          <ac:spMkLst>
            <pc:docMk/>
            <pc:sldMk cId="595962106" sldId="2147473854"/>
            <ac:spMk id="6" creationId="{81B6DC98-C123-5771-E46D-17ED3EE03739}"/>
          </ac:spMkLst>
        </pc:spChg>
        <pc:spChg chg="mod">
          <ac:chgData name="Tường SKHĐT" userId="ab9568c39a88b08a" providerId="LiveId" clId="{115B2E1F-D6CD-4A89-951C-0D923B91C442}" dt="2024-03-21T02:09:12.184" v="2750" actId="20577"/>
          <ac:spMkLst>
            <pc:docMk/>
            <pc:sldMk cId="595962106" sldId="2147473854"/>
            <ac:spMk id="7" creationId="{1D5BEF29-302C-58EC-1775-63A1A262249D}"/>
          </ac:spMkLst>
        </pc:spChg>
        <pc:spChg chg="mod">
          <ac:chgData name="Tường SKHĐT" userId="ab9568c39a88b08a" providerId="LiveId" clId="{115B2E1F-D6CD-4A89-951C-0D923B91C442}" dt="2024-03-21T01:54:48.743" v="2370" actId="20577"/>
          <ac:spMkLst>
            <pc:docMk/>
            <pc:sldMk cId="595962106" sldId="2147473854"/>
            <ac:spMk id="16" creationId="{CD1FFBD1-4EFA-ED54-8F81-E3C9559069D4}"/>
          </ac:spMkLst>
        </pc:spChg>
        <pc:spChg chg="mod">
          <ac:chgData name="Tường SKHĐT" userId="ab9568c39a88b08a" providerId="LiveId" clId="{115B2E1F-D6CD-4A89-951C-0D923B91C442}" dt="2024-03-21T01:53:06.886" v="2277" actId="20577"/>
          <ac:spMkLst>
            <pc:docMk/>
            <pc:sldMk cId="595962106" sldId="2147473854"/>
            <ac:spMk id="17" creationId="{227F0722-3FD1-20AC-1889-4BEC4E408B20}"/>
          </ac:spMkLst>
        </pc:spChg>
        <pc:spChg chg="mod">
          <ac:chgData name="Tường SKHĐT" userId="ab9568c39a88b08a" providerId="LiveId" clId="{115B2E1F-D6CD-4A89-951C-0D923B91C442}" dt="2024-03-21T01:53:43.554" v="2331" actId="20577"/>
          <ac:spMkLst>
            <pc:docMk/>
            <pc:sldMk cId="595962106" sldId="2147473854"/>
            <ac:spMk id="18" creationId="{34F63EF8-BB71-3877-EDA9-5BA9EE3FB077}"/>
          </ac:spMkLst>
        </pc:spChg>
        <pc:spChg chg="mod">
          <ac:chgData name="Tường SKHĐT" userId="ab9568c39a88b08a" providerId="LiveId" clId="{115B2E1F-D6CD-4A89-951C-0D923B91C442}" dt="2024-03-21T01:54:13.228" v="2356" actId="20577"/>
          <ac:spMkLst>
            <pc:docMk/>
            <pc:sldMk cId="595962106" sldId="2147473854"/>
            <ac:spMk id="19" creationId="{7E1B28B2-E2F7-8C5A-E350-C981F667F0AE}"/>
          </ac:spMkLst>
        </pc:spChg>
        <pc:spChg chg="mod">
          <ac:chgData name="Tường SKHĐT" userId="ab9568c39a88b08a" providerId="LiveId" clId="{115B2E1F-D6CD-4A89-951C-0D923B91C442}" dt="2024-03-21T01:54:54.319" v="2380" actId="20577"/>
          <ac:spMkLst>
            <pc:docMk/>
            <pc:sldMk cId="595962106" sldId="2147473854"/>
            <ac:spMk id="20" creationId="{3E0C8D21-0D0F-9FC1-9373-B4FE0AFFD371}"/>
          </ac:spMkLst>
        </pc:spChg>
        <pc:spChg chg="mod">
          <ac:chgData name="Tường SKHĐT" userId="ab9568c39a88b08a" providerId="LiveId" clId="{115B2E1F-D6CD-4A89-951C-0D923B91C442}" dt="2024-03-21T02:09:10.004" v="2748" actId="20577"/>
          <ac:spMkLst>
            <pc:docMk/>
            <pc:sldMk cId="595962106" sldId="2147473854"/>
            <ac:spMk id="27" creationId="{01DC26C3-E6F4-C27A-8624-3A65D81B6008}"/>
          </ac:spMkLst>
        </pc:spChg>
        <pc:spChg chg="mod">
          <ac:chgData name="Tường SKHĐT" userId="ab9568c39a88b08a" providerId="LiveId" clId="{115B2E1F-D6CD-4A89-951C-0D923B91C442}" dt="2024-03-21T01:53:27.678" v="2293" actId="20577"/>
          <ac:spMkLst>
            <pc:docMk/>
            <pc:sldMk cId="595962106" sldId="2147473854"/>
            <ac:spMk id="720" creationId="{00000000-0000-0000-0000-000000000000}"/>
          </ac:spMkLst>
        </pc:spChg>
        <pc:spChg chg="mod">
          <ac:chgData name="Tường SKHĐT" userId="ab9568c39a88b08a" providerId="LiveId" clId="{115B2E1F-D6CD-4A89-951C-0D923B91C442}" dt="2024-03-21T01:54:06.500" v="2348" actId="20577"/>
          <ac:spMkLst>
            <pc:docMk/>
            <pc:sldMk cId="595962106" sldId="2147473854"/>
            <ac:spMk id="726" creationId="{00000000-0000-0000-0000-000000000000}"/>
          </ac:spMkLst>
        </pc:spChg>
      </pc:sldChg>
      <pc:sldChg chg="delSp modSp mod">
        <pc:chgData name="Tường SKHĐT" userId="ab9568c39a88b08a" providerId="LiveId" clId="{115B2E1F-D6CD-4A89-951C-0D923B91C442}" dt="2024-03-21T00:26:51.245" v="47" actId="1076"/>
        <pc:sldMkLst>
          <pc:docMk/>
          <pc:sldMk cId="3676880401" sldId="2147473856"/>
        </pc:sldMkLst>
        <pc:graphicFrameChg chg="del mod modGraphic">
          <ac:chgData name="Tường SKHĐT" userId="ab9568c39a88b08a" providerId="LiveId" clId="{115B2E1F-D6CD-4A89-951C-0D923B91C442}" dt="2024-03-21T00:26:34.690" v="45" actId="21"/>
          <ac:graphicFrameMkLst>
            <pc:docMk/>
            <pc:sldMk cId="3676880401" sldId="2147473856"/>
            <ac:graphicFrameMk id="2" creationId="{6AE241B7-11E8-EFEF-2627-BA508E7CCF5B}"/>
          </ac:graphicFrameMkLst>
        </pc:graphicFrameChg>
        <pc:graphicFrameChg chg="del">
          <ac:chgData name="Tường SKHĐT" userId="ab9568c39a88b08a" providerId="LiveId" clId="{115B2E1F-D6CD-4A89-951C-0D923B91C442}" dt="2024-03-21T00:24:04.887" v="39" actId="21"/>
          <ac:graphicFrameMkLst>
            <pc:docMk/>
            <pc:sldMk cId="3676880401" sldId="2147473856"/>
            <ac:graphicFrameMk id="3" creationId="{07290991-0824-746F-F1EC-0F200835CB58}"/>
          </ac:graphicFrameMkLst>
        </pc:graphicFrameChg>
        <pc:graphicFrameChg chg="mod modGraphic">
          <ac:chgData name="Tường SKHĐT" userId="ab9568c39a88b08a" providerId="LiveId" clId="{115B2E1F-D6CD-4A89-951C-0D923B91C442}" dt="2024-03-21T00:26:51.245" v="47" actId="1076"/>
          <ac:graphicFrameMkLst>
            <pc:docMk/>
            <pc:sldMk cId="3676880401" sldId="2147473856"/>
            <ac:graphicFrameMk id="4" creationId="{A62BB7F0-401E-5857-2F69-AC8B1C0C69B4}"/>
          </ac:graphicFrameMkLst>
        </pc:graphicFrameChg>
      </pc:sldChg>
      <pc:sldChg chg="modSp add mod">
        <pc:chgData name="Tường SKHĐT" userId="ab9568c39a88b08a" providerId="LiveId" clId="{115B2E1F-D6CD-4A89-951C-0D923B91C442}" dt="2024-03-22T04:05:12.927" v="3302" actId="20577"/>
        <pc:sldMkLst>
          <pc:docMk/>
          <pc:sldMk cId="667538659" sldId="2147473909"/>
        </pc:sldMkLst>
        <pc:spChg chg="mod">
          <ac:chgData name="Tường SKHĐT" userId="ab9568c39a88b08a" providerId="LiveId" clId="{115B2E1F-D6CD-4A89-951C-0D923B91C442}" dt="2024-03-21T01:10:45.031" v="1395" actId="1076"/>
          <ac:spMkLst>
            <pc:docMk/>
            <pc:sldMk cId="667538659" sldId="2147473909"/>
            <ac:spMk id="9" creationId="{18AC359A-8ADF-9DAA-4CA1-F82A916F1E2E}"/>
          </ac:spMkLst>
        </pc:spChg>
        <pc:graphicFrameChg chg="mod modGraphic">
          <ac:chgData name="Tường SKHĐT" userId="ab9568c39a88b08a" providerId="LiveId" clId="{115B2E1F-D6CD-4A89-951C-0D923B91C442}" dt="2024-03-22T04:05:12.927" v="3302" actId="20577"/>
          <ac:graphicFrameMkLst>
            <pc:docMk/>
            <pc:sldMk cId="667538659" sldId="2147473909"/>
            <ac:graphicFrameMk id="6" creationId="{47027231-95EF-C8CE-4215-B126B807487B}"/>
          </ac:graphicFrameMkLst>
        </pc:graphicFrameChg>
      </pc:sldChg>
      <pc:sldChg chg="del">
        <pc:chgData name="Tường SKHĐT" userId="ab9568c39a88b08a" providerId="LiveId" clId="{115B2E1F-D6CD-4A89-951C-0D923B91C442}" dt="2024-03-21T02:08:36.139" v="2744" actId="2696"/>
        <pc:sldMkLst>
          <pc:docMk/>
          <pc:sldMk cId="2136813" sldId="2147473933"/>
        </pc:sldMkLst>
      </pc:sldChg>
      <pc:sldChg chg="modSp add del mod">
        <pc:chgData name="Tường SKHĐT" userId="ab9568c39a88b08a" providerId="LiveId" clId="{115B2E1F-D6CD-4A89-951C-0D923B91C442}" dt="2024-03-21T02:05:45.921" v="2656" actId="20577"/>
        <pc:sldMkLst>
          <pc:docMk/>
          <pc:sldMk cId="2698442417" sldId="2147473941"/>
        </pc:sldMkLst>
        <pc:graphicFrameChg chg="modGraphic">
          <ac:chgData name="Tường SKHĐT" userId="ab9568c39a88b08a" providerId="LiveId" clId="{115B2E1F-D6CD-4A89-951C-0D923B91C442}" dt="2024-03-21T02:05:45.921" v="2656" actId="20577"/>
          <ac:graphicFrameMkLst>
            <pc:docMk/>
            <pc:sldMk cId="2698442417" sldId="2147473941"/>
            <ac:graphicFrameMk id="4" creationId="{1AB8787A-1FEA-32E8-0574-EE49DE59D798}"/>
          </ac:graphicFrameMkLst>
        </pc:graphicFrameChg>
      </pc:sldChg>
      <pc:sldChg chg="addSp delSp modSp mod">
        <pc:chgData name="Tường SKHĐT" userId="ab9568c39a88b08a" providerId="LiveId" clId="{115B2E1F-D6CD-4A89-951C-0D923B91C442}" dt="2024-03-22T09:26:19.887" v="3745" actId="1076"/>
        <pc:sldMkLst>
          <pc:docMk/>
          <pc:sldMk cId="2336329201" sldId="2147474029"/>
        </pc:sldMkLst>
        <pc:graphicFrameChg chg="mod modGraphic">
          <ac:chgData name="Tường SKHĐT" userId="ab9568c39a88b08a" providerId="LiveId" clId="{115B2E1F-D6CD-4A89-951C-0D923B91C442}" dt="2024-03-22T09:26:19.887" v="3745" actId="1076"/>
          <ac:graphicFrameMkLst>
            <pc:docMk/>
            <pc:sldMk cId="2336329201" sldId="2147474029"/>
            <ac:graphicFrameMk id="3" creationId="{77DF7DF6-DBE2-C682-499A-23970152D21C}"/>
          </ac:graphicFrameMkLst>
        </pc:graphicFrameChg>
        <pc:graphicFrameChg chg="mod modGraphic">
          <ac:chgData name="Tường SKHĐT" userId="ab9568c39a88b08a" providerId="LiveId" clId="{115B2E1F-D6CD-4A89-951C-0D923B91C442}" dt="2024-03-22T09:26:08.824" v="3744" actId="403"/>
          <ac:graphicFrameMkLst>
            <pc:docMk/>
            <pc:sldMk cId="2336329201" sldId="2147474029"/>
            <ac:graphicFrameMk id="5" creationId="{803F5A21-C851-F4CD-D6D0-98750525D970}"/>
          </ac:graphicFrameMkLst>
        </pc:graphicFrameChg>
        <pc:graphicFrameChg chg="add mod modGraphic">
          <ac:chgData name="Tường SKHĐT" userId="ab9568c39a88b08a" providerId="LiveId" clId="{115B2E1F-D6CD-4A89-951C-0D923B91C442}" dt="2024-03-22T09:25:49.644" v="3742" actId="1076"/>
          <ac:graphicFrameMkLst>
            <pc:docMk/>
            <pc:sldMk cId="2336329201" sldId="2147474029"/>
            <ac:graphicFrameMk id="7" creationId="{F7F63D90-2D03-D7B0-B54A-ACAE3A2514D1}"/>
          </ac:graphicFrameMkLst>
        </pc:graphicFrameChg>
        <pc:picChg chg="del">
          <ac:chgData name="Tường SKHĐT" userId="ab9568c39a88b08a" providerId="LiveId" clId="{115B2E1F-D6CD-4A89-951C-0D923B91C442}" dt="2024-03-21T00:37:39.124" v="177" actId="21"/>
          <ac:picMkLst>
            <pc:docMk/>
            <pc:sldMk cId="2336329201" sldId="2147474029"/>
            <ac:picMk id="3" creationId="{4DB7A41F-A9E0-0D83-6409-130B62493C72}"/>
          </ac:picMkLst>
        </pc:picChg>
      </pc:sldChg>
      <pc:sldChg chg="modSp mod">
        <pc:chgData name="Tường SKHĐT" userId="ab9568c39a88b08a" providerId="LiveId" clId="{115B2E1F-D6CD-4A89-951C-0D923B91C442}" dt="2024-03-21T00:56:53.141" v="949" actId="20577"/>
        <pc:sldMkLst>
          <pc:docMk/>
          <pc:sldMk cId="3281434389" sldId="2147474030"/>
        </pc:sldMkLst>
        <pc:graphicFrameChg chg="mod modGraphic">
          <ac:chgData name="Tường SKHĐT" userId="ab9568c39a88b08a" providerId="LiveId" clId="{115B2E1F-D6CD-4A89-951C-0D923B91C442}" dt="2024-03-21T00:56:53.141" v="949" actId="20577"/>
          <ac:graphicFrameMkLst>
            <pc:docMk/>
            <pc:sldMk cId="3281434389" sldId="2147474030"/>
            <ac:graphicFrameMk id="3" creationId="{BFEA2726-E634-6E36-58C0-B4D266574070}"/>
          </ac:graphicFrameMkLst>
        </pc:graphicFrameChg>
      </pc:sldChg>
      <pc:sldChg chg="del">
        <pc:chgData name="Tường SKHĐT" userId="ab9568c39a88b08a" providerId="LiveId" clId="{115B2E1F-D6CD-4A89-951C-0D923B91C442}" dt="2024-03-21T01:00:12.637" v="959" actId="2696"/>
        <pc:sldMkLst>
          <pc:docMk/>
          <pc:sldMk cId="342815620" sldId="2147474031"/>
        </pc:sldMkLst>
      </pc:sldChg>
      <pc:sldChg chg="del">
        <pc:chgData name="Tường SKHĐT" userId="ab9568c39a88b08a" providerId="LiveId" clId="{115B2E1F-D6CD-4A89-951C-0D923B91C442}" dt="2024-03-21T00:58:16.349" v="952" actId="2696"/>
        <pc:sldMkLst>
          <pc:docMk/>
          <pc:sldMk cId="791399952" sldId="2147474033"/>
        </pc:sldMkLst>
      </pc:sldChg>
      <pc:sldChg chg="modSp del mod">
        <pc:chgData name="Tường SKHĐT" userId="ab9568c39a88b08a" providerId="LiveId" clId="{115B2E1F-D6CD-4A89-951C-0D923B91C442}" dt="2024-03-21T01:51:30.291" v="2253" actId="2696"/>
        <pc:sldMkLst>
          <pc:docMk/>
          <pc:sldMk cId="956542762" sldId="2147474034"/>
        </pc:sldMkLst>
        <pc:graphicFrameChg chg="modGraphic">
          <ac:chgData name="Tường SKHĐT" userId="ab9568c39a88b08a" providerId="LiveId" clId="{115B2E1F-D6CD-4A89-951C-0D923B91C442}" dt="2024-03-21T01:12:34.970" v="1410" actId="20577"/>
          <ac:graphicFrameMkLst>
            <pc:docMk/>
            <pc:sldMk cId="956542762" sldId="2147474034"/>
            <ac:graphicFrameMk id="3" creationId="{1243D2EC-FD70-31EF-486E-0289B57D5A19}"/>
          </ac:graphicFrameMkLst>
        </pc:graphicFrameChg>
      </pc:sldChg>
      <pc:sldChg chg="modSp mod">
        <pc:chgData name="Tường SKHĐT" userId="ab9568c39a88b08a" providerId="LiveId" clId="{115B2E1F-D6CD-4A89-951C-0D923B91C442}" dt="2024-03-21T01:12:12.506" v="1409" actId="20577"/>
        <pc:sldMkLst>
          <pc:docMk/>
          <pc:sldMk cId="193244852" sldId="2147474035"/>
        </pc:sldMkLst>
        <pc:graphicFrameChg chg="mod modGraphic">
          <ac:chgData name="Tường SKHĐT" userId="ab9568c39a88b08a" providerId="LiveId" clId="{115B2E1F-D6CD-4A89-951C-0D923B91C442}" dt="2024-03-21T01:12:12.506" v="1409" actId="20577"/>
          <ac:graphicFrameMkLst>
            <pc:docMk/>
            <pc:sldMk cId="193244852" sldId="2147474035"/>
            <ac:graphicFrameMk id="3" creationId="{1243D2EC-FD70-31EF-486E-0289B57D5A19}"/>
          </ac:graphicFrameMkLst>
        </pc:graphicFrameChg>
        <pc:picChg chg="mod">
          <ac:chgData name="Tường SKHĐT" userId="ab9568c39a88b08a" providerId="LiveId" clId="{115B2E1F-D6CD-4A89-951C-0D923B91C442}" dt="2024-03-21T00:34:56.505" v="135" actId="1076"/>
          <ac:picMkLst>
            <pc:docMk/>
            <pc:sldMk cId="193244852" sldId="2147474035"/>
            <ac:picMk id="1026" creationId="{273A90EA-EE7F-F0BA-B0AE-0B09A5229185}"/>
          </ac:picMkLst>
        </pc:picChg>
      </pc:sldChg>
      <pc:sldChg chg="del">
        <pc:chgData name="Tường SKHĐT" userId="ab9568c39a88b08a" providerId="LiveId" clId="{115B2E1F-D6CD-4A89-951C-0D923B91C442}" dt="2024-03-21T01:37:16.764" v="2111" actId="2696"/>
        <pc:sldMkLst>
          <pc:docMk/>
          <pc:sldMk cId="3092536892" sldId="2147474057"/>
        </pc:sldMkLst>
      </pc:sldChg>
      <pc:sldChg chg="modSp mod">
        <pc:chgData name="Tường SKHĐT" userId="ab9568c39a88b08a" providerId="LiveId" clId="{115B2E1F-D6CD-4A89-951C-0D923B91C442}" dt="2024-03-21T01:28:56.230" v="1774" actId="255"/>
        <pc:sldMkLst>
          <pc:docMk/>
          <pc:sldMk cId="3262629240" sldId="2147474087"/>
        </pc:sldMkLst>
        <pc:spChg chg="mod">
          <ac:chgData name="Tường SKHĐT" userId="ab9568c39a88b08a" providerId="LiveId" clId="{115B2E1F-D6CD-4A89-951C-0D923B91C442}" dt="2024-03-21T01:28:56.230" v="1774" actId="255"/>
          <ac:spMkLst>
            <pc:docMk/>
            <pc:sldMk cId="3262629240" sldId="2147474087"/>
            <ac:spMk id="40963" creationId="{A7AC515C-C3EC-B8A0-D33F-FD85E6854517}"/>
          </ac:spMkLst>
        </pc:spChg>
      </pc:sldChg>
      <pc:sldChg chg="del">
        <pc:chgData name="Tường SKHĐT" userId="ab9568c39a88b08a" providerId="LiveId" clId="{115B2E1F-D6CD-4A89-951C-0D923B91C442}" dt="2024-03-21T01:29:39.299" v="1776" actId="2696"/>
        <pc:sldMkLst>
          <pc:docMk/>
          <pc:sldMk cId="2104274123" sldId="2147474088"/>
        </pc:sldMkLst>
      </pc:sldChg>
      <pc:sldChg chg="modSp mod">
        <pc:chgData name="Tường SKHĐT" userId="ab9568c39a88b08a" providerId="LiveId" clId="{115B2E1F-D6CD-4A89-951C-0D923B91C442}" dt="2024-03-21T01:22:22.294" v="1613" actId="20577"/>
        <pc:sldMkLst>
          <pc:docMk/>
          <pc:sldMk cId="2883300989" sldId="2147474089"/>
        </pc:sldMkLst>
        <pc:spChg chg="mod">
          <ac:chgData name="Tường SKHĐT" userId="ab9568c39a88b08a" providerId="LiveId" clId="{115B2E1F-D6CD-4A89-951C-0D923B91C442}" dt="2024-03-21T01:22:22.294" v="1613" actId="20577"/>
          <ac:spMkLst>
            <pc:docMk/>
            <pc:sldMk cId="2883300989" sldId="2147474089"/>
            <ac:spMk id="40963" creationId="{A7AC515C-C3EC-B8A0-D33F-FD85E6854517}"/>
          </ac:spMkLst>
        </pc:spChg>
      </pc:sldChg>
      <pc:sldChg chg="modSp mod">
        <pc:chgData name="Tường SKHĐT" userId="ab9568c39a88b08a" providerId="LiveId" clId="{115B2E1F-D6CD-4A89-951C-0D923B91C442}" dt="2024-03-21T01:24:42.078" v="1644"/>
        <pc:sldMkLst>
          <pc:docMk/>
          <pc:sldMk cId="4203442311" sldId="2147474091"/>
        </pc:sldMkLst>
        <pc:spChg chg="mod">
          <ac:chgData name="Tường SKHĐT" userId="ab9568c39a88b08a" providerId="LiveId" clId="{115B2E1F-D6CD-4A89-951C-0D923B91C442}" dt="2024-03-21T01:24:42.078" v="1644"/>
          <ac:spMkLst>
            <pc:docMk/>
            <pc:sldMk cId="4203442311" sldId="2147474091"/>
            <ac:spMk id="40963" creationId="{A7AC515C-C3EC-B8A0-D33F-FD85E6854517}"/>
          </ac:spMkLst>
        </pc:spChg>
      </pc:sldChg>
      <pc:sldChg chg="modSp mod">
        <pc:chgData name="Tường SKHĐT" userId="ab9568c39a88b08a" providerId="LiveId" clId="{115B2E1F-D6CD-4A89-951C-0D923B91C442}" dt="2024-03-22T04:11:22.131" v="3675" actId="108"/>
        <pc:sldMkLst>
          <pc:docMk/>
          <pc:sldMk cId="3414104749" sldId="2147474092"/>
        </pc:sldMkLst>
        <pc:spChg chg="mod">
          <ac:chgData name="Tường SKHĐT" userId="ab9568c39a88b08a" providerId="LiveId" clId="{115B2E1F-D6CD-4A89-951C-0D923B91C442}" dt="2024-03-22T04:11:22.131" v="3675" actId="108"/>
          <ac:spMkLst>
            <pc:docMk/>
            <pc:sldMk cId="3414104749" sldId="2147474092"/>
            <ac:spMk id="40963" creationId="{A7AC515C-C3EC-B8A0-D33F-FD85E6854517}"/>
          </ac:spMkLst>
        </pc:spChg>
      </pc:sldChg>
      <pc:sldChg chg="modSp mod">
        <pc:chgData name="Tường SKHĐT" userId="ab9568c39a88b08a" providerId="LiveId" clId="{115B2E1F-D6CD-4A89-951C-0D923B91C442}" dt="2024-03-21T01:20:33.792" v="1511" actId="20577"/>
        <pc:sldMkLst>
          <pc:docMk/>
          <pc:sldMk cId="2331025929" sldId="2147474093"/>
        </pc:sldMkLst>
        <pc:spChg chg="mod">
          <ac:chgData name="Tường SKHĐT" userId="ab9568c39a88b08a" providerId="LiveId" clId="{115B2E1F-D6CD-4A89-951C-0D923B91C442}" dt="2024-03-21T01:20:33.792" v="1511" actId="20577"/>
          <ac:spMkLst>
            <pc:docMk/>
            <pc:sldMk cId="2331025929" sldId="2147474093"/>
            <ac:spMk id="40963" creationId="{A7AC515C-C3EC-B8A0-D33F-FD85E6854517}"/>
          </ac:spMkLst>
        </pc:spChg>
      </pc:sldChg>
      <pc:sldChg chg="modSp mod">
        <pc:chgData name="Tường SKHĐT" userId="ab9568c39a88b08a" providerId="LiveId" clId="{115B2E1F-D6CD-4A89-951C-0D923B91C442}" dt="2024-03-21T02:02:11.237" v="2529" actId="1076"/>
        <pc:sldMkLst>
          <pc:docMk/>
          <pc:sldMk cId="3810782053" sldId="2147476267"/>
        </pc:sldMkLst>
        <pc:graphicFrameChg chg="mod modGraphic">
          <ac:chgData name="Tường SKHĐT" userId="ab9568c39a88b08a" providerId="LiveId" clId="{115B2E1F-D6CD-4A89-951C-0D923B91C442}" dt="2024-03-21T02:02:06.308" v="2528" actId="403"/>
          <ac:graphicFrameMkLst>
            <pc:docMk/>
            <pc:sldMk cId="3810782053" sldId="2147476267"/>
            <ac:graphicFrameMk id="8" creationId="{B5E5335D-2EED-82AF-3A59-FAE8BB94EAE1}"/>
          </ac:graphicFrameMkLst>
        </pc:graphicFrameChg>
        <pc:picChg chg="mod">
          <ac:chgData name="Tường SKHĐT" userId="ab9568c39a88b08a" providerId="LiveId" clId="{115B2E1F-D6CD-4A89-951C-0D923B91C442}" dt="2024-03-21T02:02:11.237" v="2529" actId="1076"/>
          <ac:picMkLst>
            <pc:docMk/>
            <pc:sldMk cId="3810782053" sldId="2147476267"/>
            <ac:picMk id="5" creationId="{C8DC17B0-7156-393B-FC30-B47A702243E3}"/>
          </ac:picMkLst>
        </pc:picChg>
      </pc:sldChg>
      <pc:sldChg chg="modSp add mod">
        <pc:chgData name="Tường SKHĐT" userId="ab9568c39a88b08a" providerId="LiveId" clId="{115B2E1F-D6CD-4A89-951C-0D923B91C442}" dt="2024-03-21T01:37:43.110" v="2210" actId="20577"/>
        <pc:sldMkLst>
          <pc:docMk/>
          <pc:sldMk cId="2537962088" sldId="2147476269"/>
        </pc:sldMkLst>
        <pc:spChg chg="mod">
          <ac:chgData name="Tường SKHĐT" userId="ab9568c39a88b08a" providerId="LiveId" clId="{115B2E1F-D6CD-4A89-951C-0D923B91C442}" dt="2024-03-21T01:37:43.110" v="2210" actId="20577"/>
          <ac:spMkLst>
            <pc:docMk/>
            <pc:sldMk cId="2537962088" sldId="2147476269"/>
            <ac:spMk id="3" creationId="{B0E1E633-D255-1218-5C50-869F2AB0F13A}"/>
          </ac:spMkLst>
        </pc:spChg>
      </pc:sldChg>
      <pc:sldChg chg="modSp mod">
        <pc:chgData name="Tường SKHĐT" userId="ab9568c39a88b08a" providerId="LiveId" clId="{115B2E1F-D6CD-4A89-951C-0D923B91C442}" dt="2024-03-21T00:34:25.210" v="133" actId="207"/>
        <pc:sldMkLst>
          <pc:docMk/>
          <pc:sldMk cId="21564158" sldId="2147476270"/>
        </pc:sldMkLst>
        <pc:graphicFrameChg chg="modGraphic">
          <ac:chgData name="Tường SKHĐT" userId="ab9568c39a88b08a" providerId="LiveId" clId="{115B2E1F-D6CD-4A89-951C-0D923B91C442}" dt="2024-03-21T00:34:16.108" v="132" actId="207"/>
          <ac:graphicFrameMkLst>
            <pc:docMk/>
            <pc:sldMk cId="21564158" sldId="2147476270"/>
            <ac:graphicFrameMk id="3" creationId="{2B5B5C0D-9D10-3FFC-A717-0D2391342329}"/>
          </ac:graphicFrameMkLst>
        </pc:graphicFrameChg>
        <pc:graphicFrameChg chg="modGraphic">
          <ac:chgData name="Tường SKHĐT" userId="ab9568c39a88b08a" providerId="LiveId" clId="{115B2E1F-D6CD-4A89-951C-0D923B91C442}" dt="2024-03-21T00:34:25.210" v="133" actId="207"/>
          <ac:graphicFrameMkLst>
            <pc:docMk/>
            <pc:sldMk cId="21564158" sldId="2147476270"/>
            <ac:graphicFrameMk id="4" creationId="{A08A075D-3B96-E23C-61F9-FE576ECC5998}"/>
          </ac:graphicFrameMkLst>
        </pc:graphicFrameChg>
      </pc:sldChg>
      <pc:sldChg chg="modSp mod">
        <pc:chgData name="Tường SKHĐT" userId="ab9568c39a88b08a" providerId="LiveId" clId="{115B2E1F-D6CD-4A89-951C-0D923B91C442}" dt="2024-03-22T00:52:00.930" v="3125" actId="404"/>
        <pc:sldMkLst>
          <pc:docMk/>
          <pc:sldMk cId="1113046406" sldId="2147476274"/>
        </pc:sldMkLst>
        <pc:spChg chg="mod">
          <ac:chgData name="Tường SKHĐT" userId="ab9568c39a88b08a" providerId="LiveId" clId="{115B2E1F-D6CD-4A89-951C-0D923B91C442}" dt="2024-03-22T00:39:34.802" v="2756" actId="20577"/>
          <ac:spMkLst>
            <pc:docMk/>
            <pc:sldMk cId="1113046406" sldId="2147476274"/>
            <ac:spMk id="6" creationId="{81D40E1E-E472-56C2-7A52-1D68B78E001A}"/>
          </ac:spMkLst>
        </pc:spChg>
        <pc:graphicFrameChg chg="mod modGraphic">
          <ac:chgData name="Tường SKHĐT" userId="ab9568c39a88b08a" providerId="LiveId" clId="{115B2E1F-D6CD-4A89-951C-0D923B91C442}" dt="2024-03-22T00:52:00.930" v="3125" actId="404"/>
          <ac:graphicFrameMkLst>
            <pc:docMk/>
            <pc:sldMk cId="1113046406" sldId="2147476274"/>
            <ac:graphicFrameMk id="8" creationId="{B5E5335D-2EED-82AF-3A59-FAE8BB94EAE1}"/>
          </ac:graphicFrameMkLst>
        </pc:graphicFrameChg>
      </pc:sldChg>
      <pc:sldChg chg="delSp modSp mod">
        <pc:chgData name="Tường SKHĐT" userId="ab9568c39a88b08a" providerId="LiveId" clId="{115B2E1F-D6CD-4A89-951C-0D923B91C442}" dt="2024-03-22T04:33:55.682" v="3713" actId="1076"/>
        <pc:sldMkLst>
          <pc:docMk/>
          <pc:sldMk cId="3584243345" sldId="2147476276"/>
        </pc:sldMkLst>
        <pc:graphicFrameChg chg="del">
          <ac:chgData name="Tường SKHĐT" userId="ab9568c39a88b08a" providerId="LiveId" clId="{115B2E1F-D6CD-4A89-951C-0D923B91C442}" dt="2024-03-22T04:32:19.079" v="3676" actId="21"/>
          <ac:graphicFrameMkLst>
            <pc:docMk/>
            <pc:sldMk cId="3584243345" sldId="2147476276"/>
            <ac:graphicFrameMk id="2" creationId="{AF5FA99B-F2A1-57BA-387E-61A3E9C1434F}"/>
          </ac:graphicFrameMkLst>
        </pc:graphicFrameChg>
        <pc:graphicFrameChg chg="mod">
          <ac:chgData name="Tường SKHĐT" userId="ab9568c39a88b08a" providerId="LiveId" clId="{115B2E1F-D6CD-4A89-951C-0D923B91C442}" dt="2024-03-22T04:33:45.080" v="3712" actId="20577"/>
          <ac:graphicFrameMkLst>
            <pc:docMk/>
            <pc:sldMk cId="3584243345" sldId="2147476276"/>
            <ac:graphicFrameMk id="3" creationId="{77C304BC-B761-D937-BB65-102E36B08BE7}"/>
          </ac:graphicFrameMkLst>
        </pc:graphicFrameChg>
        <pc:graphicFrameChg chg="modGraphic">
          <ac:chgData name="Tường SKHĐT" userId="ab9568c39a88b08a" providerId="LiveId" clId="{115B2E1F-D6CD-4A89-951C-0D923B91C442}" dt="2024-03-22T04:04:08.388" v="3296" actId="20577"/>
          <ac:graphicFrameMkLst>
            <pc:docMk/>
            <pc:sldMk cId="3584243345" sldId="2147476276"/>
            <ac:graphicFrameMk id="4" creationId="{9A682E59-E179-2A58-D3F5-0E52C56EEFF2}"/>
          </ac:graphicFrameMkLst>
        </pc:graphicFrameChg>
        <pc:graphicFrameChg chg="mod modGraphic">
          <ac:chgData name="Tường SKHĐT" userId="ab9568c39a88b08a" providerId="LiveId" clId="{115B2E1F-D6CD-4A89-951C-0D923B91C442}" dt="2024-03-22T04:33:55.682" v="3713" actId="1076"/>
          <ac:graphicFrameMkLst>
            <pc:docMk/>
            <pc:sldMk cId="3584243345" sldId="2147476276"/>
            <ac:graphicFrameMk id="5" creationId="{E3B54D4E-9060-A065-8F3C-A3C6520B4F8F}"/>
          </ac:graphicFrameMkLst>
        </pc:graphicFrameChg>
      </pc:sldChg>
      <pc:sldChg chg="modSp mod">
        <pc:chgData name="Tường SKHĐT" userId="ab9568c39a88b08a" providerId="LiveId" clId="{115B2E1F-D6CD-4A89-951C-0D923B91C442}" dt="2024-03-21T00:28:31.984" v="85" actId="20577"/>
        <pc:sldMkLst>
          <pc:docMk/>
          <pc:sldMk cId="2446367148" sldId="2147476279"/>
        </pc:sldMkLst>
        <pc:graphicFrameChg chg="modGraphic">
          <ac:chgData name="Tường SKHĐT" userId="ab9568c39a88b08a" providerId="LiveId" clId="{115B2E1F-D6CD-4A89-951C-0D923B91C442}" dt="2024-03-21T00:28:31.984" v="85"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115B2E1F-D6CD-4A89-951C-0D923B91C442}" dt="2024-03-21T01:40:26.704" v="2250" actId="20577"/>
        <pc:sldMkLst>
          <pc:docMk/>
          <pc:sldMk cId="1661513993" sldId="2147476280"/>
        </pc:sldMkLst>
        <pc:spChg chg="mod">
          <ac:chgData name="Tường SKHĐT" userId="ab9568c39a88b08a" providerId="LiveId" clId="{115B2E1F-D6CD-4A89-951C-0D923B91C442}" dt="2024-03-21T01:38:24.096" v="2216" actId="20577"/>
          <ac:spMkLst>
            <pc:docMk/>
            <pc:sldMk cId="1661513993" sldId="2147476280"/>
            <ac:spMk id="20" creationId="{394D8737-1CA3-C18F-155A-3F82403D4E3B}"/>
          </ac:spMkLst>
        </pc:spChg>
        <pc:spChg chg="mod">
          <ac:chgData name="Tường SKHĐT" userId="ab9568c39a88b08a" providerId="LiveId" clId="{115B2E1F-D6CD-4A89-951C-0D923B91C442}" dt="2024-03-21T01:38:44.044" v="2233" actId="20577"/>
          <ac:spMkLst>
            <pc:docMk/>
            <pc:sldMk cId="1661513993" sldId="2147476280"/>
            <ac:spMk id="27" creationId="{8D0CB480-EC39-4DC1-0353-768C8526261D}"/>
          </ac:spMkLst>
        </pc:spChg>
        <pc:spChg chg="mod">
          <ac:chgData name="Tường SKHĐT" userId="ab9568c39a88b08a" providerId="LiveId" clId="{115B2E1F-D6CD-4A89-951C-0D923B91C442}" dt="2024-03-21T01:38:37.044" v="2223" actId="20577"/>
          <ac:spMkLst>
            <pc:docMk/>
            <pc:sldMk cId="1661513993" sldId="2147476280"/>
            <ac:spMk id="28" creationId="{0F9FC2CC-E142-6E69-C8D8-33B29DA66359}"/>
          </ac:spMkLst>
        </pc:spChg>
        <pc:spChg chg="mod">
          <ac:chgData name="Tường SKHĐT" userId="ab9568c39a88b08a" providerId="LiveId" clId="{115B2E1F-D6CD-4A89-951C-0D923B91C442}" dt="2024-03-21T01:38:53.892" v="2242" actId="20577"/>
          <ac:spMkLst>
            <pc:docMk/>
            <pc:sldMk cId="1661513993" sldId="2147476280"/>
            <ac:spMk id="29" creationId="{8DD5A653-6B03-584A-539A-C531FCC0C782}"/>
          </ac:spMkLst>
        </pc:spChg>
        <pc:spChg chg="mod">
          <ac:chgData name="Tường SKHĐT" userId="ab9568c39a88b08a" providerId="LiveId" clId="{115B2E1F-D6CD-4A89-951C-0D923B91C442}" dt="2024-03-21T01:40:11.062" v="2246" actId="20577"/>
          <ac:spMkLst>
            <pc:docMk/>
            <pc:sldMk cId="1661513993" sldId="2147476280"/>
            <ac:spMk id="37" creationId="{A633A4AB-4B54-9DFF-1D3F-EE9B0A4D52DA}"/>
          </ac:spMkLst>
        </pc:spChg>
        <pc:spChg chg="mod">
          <ac:chgData name="Tường SKHĐT" userId="ab9568c39a88b08a" providerId="LiveId" clId="{115B2E1F-D6CD-4A89-951C-0D923B91C442}" dt="2024-03-21T01:39:56.517" v="2244" actId="20577"/>
          <ac:spMkLst>
            <pc:docMk/>
            <pc:sldMk cId="1661513993" sldId="2147476280"/>
            <ac:spMk id="47" creationId="{615E2FF8-44B4-E5D2-386A-D270D5A07DA1}"/>
          </ac:spMkLst>
        </pc:spChg>
        <pc:spChg chg="mod">
          <ac:chgData name="Tường SKHĐT" userId="ab9568c39a88b08a" providerId="LiveId" clId="{115B2E1F-D6CD-4A89-951C-0D923B91C442}" dt="2024-03-21T01:40:26.704" v="2250" actId="20577"/>
          <ac:spMkLst>
            <pc:docMk/>
            <pc:sldMk cId="1661513993" sldId="2147476280"/>
            <ac:spMk id="53" creationId="{940E7436-8D16-138B-2BFE-178612083DAB}"/>
          </ac:spMkLst>
        </pc:spChg>
      </pc:sldChg>
      <pc:sldChg chg="add del">
        <pc:chgData name="Tường SKHĐT" userId="ab9568c39a88b08a" providerId="LiveId" clId="{115B2E1F-D6CD-4A89-951C-0D923B91C442}" dt="2024-03-21T00:25:33.172" v="44" actId="2696"/>
        <pc:sldMkLst>
          <pc:docMk/>
          <pc:sldMk cId="1646060560" sldId="2147476282"/>
        </pc:sldMkLst>
      </pc:sldChg>
      <pc:sldChg chg="add del">
        <pc:chgData name="Tường SKHĐT" userId="ab9568c39a88b08a" providerId="LiveId" clId="{115B2E1F-D6CD-4A89-951C-0D923B91C442}" dt="2024-03-21T00:23:10.012" v="32" actId="2696"/>
        <pc:sldMkLst>
          <pc:docMk/>
          <pc:sldMk cId="3095419982" sldId="2147476282"/>
        </pc:sldMkLst>
      </pc:sldChg>
      <pc:sldChg chg="modSp add mod">
        <pc:chgData name="Tường SKHĐT" userId="ab9568c39a88b08a" providerId="LiveId" clId="{115B2E1F-D6CD-4A89-951C-0D923B91C442}" dt="2024-03-21T01:35:44.367" v="2108" actId="20577"/>
        <pc:sldMkLst>
          <pc:docMk/>
          <pc:sldMk cId="3540580074" sldId="2147476282"/>
        </pc:sldMkLst>
        <pc:spChg chg="mod">
          <ac:chgData name="Tường SKHĐT" userId="ab9568c39a88b08a" providerId="LiveId" clId="{115B2E1F-D6CD-4A89-951C-0D923B91C442}" dt="2024-03-21T01:35:44.367" v="2108" actId="20577"/>
          <ac:spMkLst>
            <pc:docMk/>
            <pc:sldMk cId="3540580074" sldId="2147476282"/>
            <ac:spMk id="40963" creationId="{A7AC515C-C3EC-B8A0-D33F-FD85E6854517}"/>
          </ac:spMkLst>
        </pc:spChg>
        <pc:graphicFrameChg chg="mod">
          <ac:chgData name="Tường SKHĐT" userId="ab9568c39a88b08a" providerId="LiveId" clId="{115B2E1F-D6CD-4A89-951C-0D923B91C442}" dt="2024-03-21T01:30:01.451" v="1784" actId="1076"/>
          <ac:graphicFrameMkLst>
            <pc:docMk/>
            <pc:sldMk cId="3540580074" sldId="2147476282"/>
            <ac:graphicFrameMk id="6" creationId="{3C28C46B-D524-DA33-E029-5802ABC9CE66}"/>
          </ac:graphicFrameMkLst>
        </pc:graphicFrameChg>
      </pc:sldChg>
      <pc:sldChg chg="delSp modSp add mod">
        <pc:chgData name="Tường SKHĐT" userId="ab9568c39a88b08a" providerId="LiveId" clId="{115B2E1F-D6CD-4A89-951C-0D923B91C442}" dt="2024-03-21T02:07:52.721" v="2743" actId="14100"/>
        <pc:sldMkLst>
          <pc:docMk/>
          <pc:sldMk cId="2587634274" sldId="2147476283"/>
        </pc:sldMkLst>
        <pc:graphicFrameChg chg="mod modGraphic">
          <ac:chgData name="Tường SKHĐT" userId="ab9568c39a88b08a" providerId="LiveId" clId="{115B2E1F-D6CD-4A89-951C-0D923B91C442}" dt="2024-03-21T02:07:52.721" v="2743" actId="14100"/>
          <ac:graphicFrameMkLst>
            <pc:docMk/>
            <pc:sldMk cId="2587634274" sldId="2147476283"/>
            <ac:graphicFrameMk id="8" creationId="{B5E5335D-2EED-82AF-3A59-FAE8BB94EAE1}"/>
          </ac:graphicFrameMkLst>
        </pc:graphicFrameChg>
        <pc:picChg chg="del">
          <ac:chgData name="Tường SKHĐT" userId="ab9568c39a88b08a" providerId="LiveId" clId="{115B2E1F-D6CD-4A89-951C-0D923B91C442}" dt="2024-03-21T02:04:22.740" v="2608" actId="21"/>
          <ac:picMkLst>
            <pc:docMk/>
            <pc:sldMk cId="2587634274" sldId="2147476283"/>
            <ac:picMk id="5" creationId="{626E7DC3-E3F8-D95C-B059-BD48A838C935}"/>
          </ac:picMkLst>
        </pc:picChg>
      </pc:sldChg>
      <pc:sldChg chg="modSp add mod">
        <pc:chgData name="Tường SKHĐT" userId="ab9568c39a88b08a" providerId="LiveId" clId="{115B2E1F-D6CD-4A89-951C-0D923B91C442}" dt="2024-03-21T02:06:00.875" v="2662" actId="20577"/>
        <pc:sldMkLst>
          <pc:docMk/>
          <pc:sldMk cId="2059360754" sldId="2147476284"/>
        </pc:sldMkLst>
        <pc:graphicFrameChg chg="modGraphic">
          <ac:chgData name="Tường SKHĐT" userId="ab9568c39a88b08a" providerId="LiveId" clId="{115B2E1F-D6CD-4A89-951C-0D923B91C442}" dt="2024-03-21T02:06:00.875" v="2662" actId="20577"/>
          <ac:graphicFrameMkLst>
            <pc:docMk/>
            <pc:sldMk cId="2059360754" sldId="2147476284"/>
            <ac:graphicFrameMk id="2" creationId="{207C86B0-DBF4-FD20-221B-BD96FD50EA79}"/>
          </ac:graphicFrameMkLst>
        </pc:graphicFrameChg>
      </pc:sldChg>
      <pc:sldChg chg="modSp add mod">
        <pc:chgData name="Tường SKHĐT" userId="ab9568c39a88b08a" providerId="LiveId" clId="{115B2E1F-D6CD-4A89-951C-0D923B91C442}" dt="2024-03-22T04:00:14.730" v="3254" actId="20577"/>
        <pc:sldMkLst>
          <pc:docMk/>
          <pc:sldMk cId="1477445291" sldId="2147476285"/>
        </pc:sldMkLst>
        <pc:spChg chg="mod">
          <ac:chgData name="Tường SKHĐT" userId="ab9568c39a88b08a" providerId="LiveId" clId="{115B2E1F-D6CD-4A89-951C-0D923B91C442}" dt="2024-03-22T00:40:01.641" v="2902" actId="20577"/>
          <ac:spMkLst>
            <pc:docMk/>
            <pc:sldMk cId="1477445291" sldId="2147476285"/>
            <ac:spMk id="6" creationId="{81D40E1E-E472-56C2-7A52-1D68B78E001A}"/>
          </ac:spMkLst>
        </pc:spChg>
        <pc:graphicFrameChg chg="modGraphic">
          <ac:chgData name="Tường SKHĐT" userId="ab9568c39a88b08a" providerId="LiveId" clId="{115B2E1F-D6CD-4A89-951C-0D923B91C442}" dt="2024-03-22T04:00:14.730" v="3254" actId="20577"/>
          <ac:graphicFrameMkLst>
            <pc:docMk/>
            <pc:sldMk cId="1477445291" sldId="2147476285"/>
            <ac:graphicFrameMk id="8" creationId="{B5E5335D-2EED-82AF-3A59-FAE8BB94EAE1}"/>
          </ac:graphicFrameMkLst>
        </pc:graphicFrameChg>
      </pc:sldChg>
      <pc:sldChg chg="modSp add del mod">
        <pc:chgData name="Tường SKHĐT" userId="ab9568c39a88b08a" providerId="LiveId" clId="{115B2E1F-D6CD-4A89-951C-0D923B91C442}" dt="2024-03-22T00:52:07.128" v="3126" actId="2696"/>
        <pc:sldMkLst>
          <pc:docMk/>
          <pc:sldMk cId="2752627592" sldId="2147476286"/>
        </pc:sldMkLst>
        <pc:graphicFrameChg chg="mod modGraphic">
          <ac:chgData name="Tường SKHĐT" userId="ab9568c39a88b08a" providerId="LiveId" clId="{115B2E1F-D6CD-4A89-951C-0D923B91C442}" dt="2024-03-22T00:49:56.093" v="3011"/>
          <ac:graphicFrameMkLst>
            <pc:docMk/>
            <pc:sldMk cId="2752627592" sldId="2147476286"/>
            <ac:graphicFrameMk id="8" creationId="{B5E5335D-2EED-82AF-3A59-FAE8BB94EAE1}"/>
          </ac:graphicFrameMkLst>
        </pc:graphicFrameChg>
      </pc:sldChg>
      <pc:sldChg chg="modSp add mod">
        <pc:chgData name="Tường SKHĐT" userId="ab9568c39a88b08a" providerId="LiveId" clId="{115B2E1F-D6CD-4A89-951C-0D923B91C442}" dt="2024-03-22T04:10:57.143" v="3655" actId="20577"/>
        <pc:sldMkLst>
          <pc:docMk/>
          <pc:sldMk cId="4160495045" sldId="2147476286"/>
        </pc:sldMkLst>
        <pc:spChg chg="mod">
          <ac:chgData name="Tường SKHĐT" userId="ab9568c39a88b08a" providerId="LiveId" clId="{115B2E1F-D6CD-4A89-951C-0D923B91C442}" dt="2024-03-22T04:10:27.826" v="3643" actId="1076"/>
          <ac:spMkLst>
            <pc:docMk/>
            <pc:sldMk cId="4160495045" sldId="2147476286"/>
            <ac:spMk id="40963" creationId="{A7AC515C-C3EC-B8A0-D33F-FD85E6854517}"/>
          </ac:spMkLst>
        </pc:spChg>
        <pc:graphicFrameChg chg="mod">
          <ac:chgData name="Tường SKHĐT" userId="ab9568c39a88b08a" providerId="LiveId" clId="{115B2E1F-D6CD-4A89-951C-0D923B91C442}" dt="2024-03-22T04:10:57.143" v="3655" actId="20577"/>
          <ac:graphicFrameMkLst>
            <pc:docMk/>
            <pc:sldMk cId="4160495045" sldId="2147476286"/>
            <ac:graphicFrameMk id="6" creationId="{3C28C46B-D524-DA33-E029-5802ABC9CE66}"/>
          </ac:graphicFrameMkLst>
        </pc:graphicFrameChg>
      </pc:sldChg>
    </pc:docChg>
  </pc:docChgLst>
  <pc:docChgLst>
    <pc:chgData name="Tường SKHĐT" userId="ab9568c39a88b08a" providerId="LiveId" clId="{897F32DD-D0F3-4B38-B512-EC784873C18C}"/>
    <pc:docChg chg="undo custSel addSld delSld modSld">
      <pc:chgData name="Tường SKHĐT" userId="ab9568c39a88b08a" providerId="LiveId" clId="{897F32DD-D0F3-4B38-B512-EC784873C18C}" dt="2024-03-27T04:33:35.990" v="3730"/>
      <pc:docMkLst>
        <pc:docMk/>
      </pc:docMkLst>
      <pc:sldChg chg="addSp delSp modSp mod">
        <pc:chgData name="Tường SKHĐT" userId="ab9568c39a88b08a" providerId="LiveId" clId="{897F32DD-D0F3-4B38-B512-EC784873C18C}" dt="2024-03-25T02:40:45.151" v="176" actId="20577"/>
        <pc:sldMkLst>
          <pc:docMk/>
          <pc:sldMk cId="98016993" sldId="2147473493"/>
        </pc:sldMkLst>
        <pc:spChg chg="del">
          <ac:chgData name="Tường SKHĐT" userId="ab9568c39a88b08a" providerId="LiveId" clId="{897F32DD-D0F3-4B38-B512-EC784873C18C}" dt="2024-03-25T02:39:54.571" v="156" actId="21"/>
          <ac:spMkLst>
            <pc:docMk/>
            <pc:sldMk cId="98016993" sldId="2147473493"/>
            <ac:spMk id="2" creationId="{249DB492-0ACE-EC4B-78A2-7FFF6DFB60DB}"/>
          </ac:spMkLst>
        </pc:spChg>
        <pc:spChg chg="add mod">
          <ac:chgData name="Tường SKHĐT" userId="ab9568c39a88b08a" providerId="LiveId" clId="{897F32DD-D0F3-4B38-B512-EC784873C18C}" dt="2024-03-25T02:40:45.151" v="176" actId="20577"/>
          <ac:spMkLst>
            <pc:docMk/>
            <pc:sldMk cId="98016993" sldId="2147473493"/>
            <ac:spMk id="3" creationId="{FB0BCEA7-F735-6917-674F-07B346F39976}"/>
          </ac:spMkLst>
        </pc:spChg>
        <pc:spChg chg="mod">
          <ac:chgData name="Tường SKHĐT" userId="ab9568c39a88b08a" providerId="LiveId" clId="{897F32DD-D0F3-4B38-B512-EC784873C18C}" dt="2024-03-25T02:40:06.297" v="161" actId="1076"/>
          <ac:spMkLst>
            <pc:docMk/>
            <pc:sldMk cId="98016993" sldId="2147473493"/>
            <ac:spMk id="8" creationId="{50A9C000-165F-E95A-7887-87E444772F67}"/>
          </ac:spMkLst>
        </pc:spChg>
        <pc:picChg chg="mod">
          <ac:chgData name="Tường SKHĐT" userId="ab9568c39a88b08a" providerId="LiveId" clId="{897F32DD-D0F3-4B38-B512-EC784873C18C}" dt="2024-03-25T02:40:01.689" v="159" actId="14100"/>
          <ac:picMkLst>
            <pc:docMk/>
            <pc:sldMk cId="98016993" sldId="2147473493"/>
            <ac:picMk id="7" creationId="{911EE25D-034B-04F7-8556-91A85BDAB5E9}"/>
          </ac:picMkLst>
        </pc:picChg>
        <pc:picChg chg="mod">
          <ac:chgData name="Tường SKHĐT" userId="ab9568c39a88b08a" providerId="LiveId" clId="{897F32DD-D0F3-4B38-B512-EC784873C18C}" dt="2024-03-25T02:40:03.688" v="160" actId="14100"/>
          <ac:picMkLst>
            <pc:docMk/>
            <pc:sldMk cId="98016993" sldId="2147473493"/>
            <ac:picMk id="10" creationId="{B2CA5B3C-293F-C489-1F35-BDAEF9069EF6}"/>
          </ac:picMkLst>
        </pc:picChg>
        <pc:cxnChg chg="del">
          <ac:chgData name="Tường SKHĐT" userId="ab9568c39a88b08a" providerId="LiveId" clId="{897F32DD-D0F3-4B38-B512-EC784873C18C}" dt="2024-03-25T02:39:55.928" v="157" actId="21"/>
          <ac:cxnSpMkLst>
            <pc:docMk/>
            <pc:sldMk cId="98016993" sldId="2147473493"/>
            <ac:cxnSpMk id="4" creationId="{7036BA89-8FEC-3B82-F77A-11D19639120F}"/>
          </ac:cxnSpMkLst>
        </pc:cxnChg>
      </pc:sldChg>
      <pc:sldChg chg="modSp add del mod">
        <pc:chgData name="Tường SKHĐT" userId="ab9568c39a88b08a" providerId="LiveId" clId="{897F32DD-D0F3-4B38-B512-EC784873C18C}" dt="2024-03-25T02:42:09.833" v="181" actId="2696"/>
        <pc:sldMkLst>
          <pc:docMk/>
          <pc:sldMk cId="3122668904" sldId="2147473596"/>
        </pc:sldMkLst>
        <pc:spChg chg="mod">
          <ac:chgData name="Tường SKHĐT" userId="ab9568c39a88b08a" providerId="LiveId" clId="{897F32DD-D0F3-4B38-B512-EC784873C18C}" dt="2024-03-25T00:39:04.549" v="84" actId="207"/>
          <ac:spMkLst>
            <pc:docMk/>
            <pc:sldMk cId="3122668904" sldId="2147473596"/>
            <ac:spMk id="10" creationId="{662EDBD3-19DF-486F-ABA4-D066DFD5C061}"/>
          </ac:spMkLst>
        </pc:spChg>
        <pc:spChg chg="mod">
          <ac:chgData name="Tường SKHĐT" userId="ab9568c39a88b08a" providerId="LiveId" clId="{897F32DD-D0F3-4B38-B512-EC784873C18C}" dt="2024-03-25T00:32:52.760" v="64" actId="20577"/>
          <ac:spMkLst>
            <pc:docMk/>
            <pc:sldMk cId="3122668904" sldId="2147473596"/>
            <ac:spMk id="12" creationId="{8A67A444-F448-A9A5-7360-DFFFEB3A5F6E}"/>
          </ac:spMkLst>
        </pc:spChg>
        <pc:graphicFrameChg chg="mod">
          <ac:chgData name="Tường SKHĐT" userId="ab9568c39a88b08a" providerId="LiveId" clId="{897F32DD-D0F3-4B38-B512-EC784873C18C}" dt="2024-03-25T00:32:47.066" v="57" actId="403"/>
          <ac:graphicFrameMkLst>
            <pc:docMk/>
            <pc:sldMk cId="3122668904" sldId="2147473596"/>
            <ac:graphicFrameMk id="9" creationId="{0738877F-56EF-4DEF-B5AA-1664DC8186CF}"/>
          </ac:graphicFrameMkLst>
        </pc:graphicFrameChg>
        <pc:cxnChg chg="mod">
          <ac:chgData name="Tường SKHĐT" userId="ab9568c39a88b08a" providerId="LiveId" clId="{897F32DD-D0F3-4B38-B512-EC784873C18C}" dt="2024-03-25T00:39:10.461" v="85" actId="208"/>
          <ac:cxnSpMkLst>
            <pc:docMk/>
            <pc:sldMk cId="3122668904" sldId="2147473596"/>
            <ac:cxnSpMk id="11" creationId="{22C2389C-9AA4-0E6D-7FA9-32B95E73E5B1}"/>
          </ac:cxnSpMkLst>
        </pc:cxnChg>
      </pc:sldChg>
      <pc:sldChg chg="modSp add del mod">
        <pc:chgData name="Tường SKHĐT" userId="ab9568c39a88b08a" providerId="LiveId" clId="{897F32DD-D0F3-4B38-B512-EC784873C18C}" dt="2024-03-25T02:42:35.942" v="183" actId="2696"/>
        <pc:sldMkLst>
          <pc:docMk/>
          <pc:sldMk cId="812435647" sldId="2147473649"/>
        </pc:sldMkLst>
        <pc:spChg chg="mod">
          <ac:chgData name="Tường SKHĐT" userId="ab9568c39a88b08a" providerId="LiveId" clId="{897F32DD-D0F3-4B38-B512-EC784873C18C}" dt="2024-03-25T00:37:43.935" v="80" actId="20577"/>
          <ac:spMkLst>
            <pc:docMk/>
            <pc:sldMk cId="812435647" sldId="2147473649"/>
            <ac:spMk id="4" creationId="{4C480D0D-7409-CDE3-E079-F2C1ED1FACE3}"/>
          </ac:spMkLst>
        </pc:spChg>
        <pc:graphicFrameChg chg="mod">
          <ac:chgData name="Tường SKHĐT" userId="ab9568c39a88b08a" providerId="LiveId" clId="{897F32DD-D0F3-4B38-B512-EC784873C18C}" dt="2024-03-25T00:37:47.343" v="82" actId="20577"/>
          <ac:graphicFrameMkLst>
            <pc:docMk/>
            <pc:sldMk cId="812435647" sldId="2147473649"/>
            <ac:graphicFrameMk id="2" creationId="{94FF6E71-DFEF-870E-130E-8547AEBD7401}"/>
          </ac:graphicFrameMkLst>
        </pc:graphicFrameChg>
      </pc:sldChg>
      <pc:sldChg chg="addSp delSp modSp add del mod">
        <pc:chgData name="Tường SKHĐT" userId="ab9568c39a88b08a" providerId="LiveId" clId="{897F32DD-D0F3-4B38-B512-EC784873C18C}" dt="2024-03-25T02:16:16.079" v="95" actId="2696"/>
        <pc:sldMkLst>
          <pc:docMk/>
          <pc:sldMk cId="2086378900" sldId="2147473652"/>
        </pc:sldMkLst>
        <pc:spChg chg="mod">
          <ac:chgData name="Tường SKHĐT" userId="ab9568c39a88b08a" providerId="LiveId" clId="{897F32DD-D0F3-4B38-B512-EC784873C18C}" dt="2024-03-25T00:33:57.259" v="77" actId="20577"/>
          <ac:spMkLst>
            <pc:docMk/>
            <pc:sldMk cId="2086378900" sldId="2147473652"/>
            <ac:spMk id="6" creationId="{AD8FCB44-5401-4810-551D-B0072A6956BA}"/>
          </ac:spMkLst>
        </pc:spChg>
        <pc:graphicFrameChg chg="add del">
          <ac:chgData name="Tường SKHĐT" userId="ab9568c39a88b08a" providerId="LiveId" clId="{897F32DD-D0F3-4B38-B512-EC784873C18C}" dt="2024-03-25T02:15:55.181" v="93" actId="21"/>
          <ac:graphicFrameMkLst>
            <pc:docMk/>
            <pc:sldMk cId="2086378900" sldId="2147473652"/>
            <ac:graphicFrameMk id="2" creationId="{99BD0635-1801-0FB5-6FF9-00CF35874E63}"/>
          </ac:graphicFrameMkLst>
        </pc:graphicFrameChg>
      </pc:sldChg>
      <pc:sldChg chg="modSp mod">
        <pc:chgData name="Tường SKHĐT" userId="ab9568c39a88b08a" providerId="LiveId" clId="{897F32DD-D0F3-4B38-B512-EC784873C18C}" dt="2024-03-26T08:27:58.389" v="2945" actId="20577"/>
        <pc:sldMkLst>
          <pc:docMk/>
          <pc:sldMk cId="1076555901" sldId="2147473768"/>
        </pc:sldMkLst>
        <pc:graphicFrameChg chg="modGraphic">
          <ac:chgData name="Tường SKHĐT" userId="ab9568c39a88b08a" providerId="LiveId" clId="{897F32DD-D0F3-4B38-B512-EC784873C18C}" dt="2024-03-26T08:27:58.389" v="2945" actId="20577"/>
          <ac:graphicFrameMkLst>
            <pc:docMk/>
            <pc:sldMk cId="1076555901" sldId="2147473768"/>
            <ac:graphicFrameMk id="9" creationId="{0FC7DBA8-03B5-1D5D-B7A1-68AA6F62DF7E}"/>
          </ac:graphicFrameMkLst>
        </pc:graphicFrameChg>
      </pc:sldChg>
      <pc:sldChg chg="delSp modSp mod">
        <pc:chgData name="Tường SKHĐT" userId="ab9568c39a88b08a" providerId="LiveId" clId="{897F32DD-D0F3-4B38-B512-EC784873C18C}" dt="2024-03-27T01:02:55.950" v="3466" actId="255"/>
        <pc:sldMkLst>
          <pc:docMk/>
          <pc:sldMk cId="1957643202" sldId="2147473838"/>
        </pc:sldMkLst>
        <pc:spChg chg="mod">
          <ac:chgData name="Tường SKHĐT" userId="ab9568c39a88b08a" providerId="LiveId" clId="{897F32DD-D0F3-4B38-B512-EC784873C18C}" dt="2024-03-25T02:46:15.880" v="343" actId="20577"/>
          <ac:spMkLst>
            <pc:docMk/>
            <pc:sldMk cId="1957643202" sldId="2147473838"/>
            <ac:spMk id="3" creationId="{41F7B89A-950B-BCEA-7B34-24C31F06EEAE}"/>
          </ac:spMkLst>
        </pc:spChg>
        <pc:graphicFrameChg chg="mod modGraphic">
          <ac:chgData name="Tường SKHĐT" userId="ab9568c39a88b08a" providerId="LiveId" clId="{897F32DD-D0F3-4B38-B512-EC784873C18C}" dt="2024-03-27T01:02:55.950" v="3466" actId="255"/>
          <ac:graphicFrameMkLst>
            <pc:docMk/>
            <pc:sldMk cId="1957643202" sldId="2147473838"/>
            <ac:graphicFrameMk id="2" creationId="{9BDC1CD0-1B35-55E6-5E59-9533B89B4249}"/>
          </ac:graphicFrameMkLst>
        </pc:graphicFrameChg>
        <pc:graphicFrameChg chg="del modGraphic">
          <ac:chgData name="Tường SKHĐT" userId="ab9568c39a88b08a" providerId="LiveId" clId="{897F32DD-D0F3-4B38-B512-EC784873C18C}" dt="2024-03-27T01:00:37.451" v="3444" actId="21"/>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897F32DD-D0F3-4B38-B512-EC784873C18C}" dt="2024-03-27T03:14:29.553" v="3708" actId="20577"/>
        <pc:sldMkLst>
          <pc:docMk/>
          <pc:sldMk cId="3752301376" sldId="2147473839"/>
        </pc:sldMkLst>
        <pc:graphicFrameChg chg="mod modGraphic">
          <ac:chgData name="Tường SKHĐT" userId="ab9568c39a88b08a" providerId="LiveId" clId="{897F32DD-D0F3-4B38-B512-EC784873C18C}" dt="2024-03-27T03:14:29.553" v="3708" actId="20577"/>
          <ac:graphicFrameMkLst>
            <pc:docMk/>
            <pc:sldMk cId="3752301376" sldId="2147473839"/>
            <ac:graphicFrameMk id="2" creationId="{1D32ED1C-A8E4-443E-367B-B83039BFF892}"/>
          </ac:graphicFrameMkLst>
        </pc:graphicFrameChg>
        <pc:graphicFrameChg chg="del mod modGraphic">
          <ac:chgData name="Tường SKHĐT" userId="ab9568c39a88b08a" providerId="LiveId" clId="{897F32DD-D0F3-4B38-B512-EC784873C18C}" dt="2024-03-26T07:20:42.915" v="2611" actId="21"/>
          <ac:graphicFrameMkLst>
            <pc:docMk/>
            <pc:sldMk cId="3752301376" sldId="2147473839"/>
            <ac:graphicFrameMk id="2" creationId="{CFCBDB2B-BE01-DBD4-A6CA-3C59B4CC32E5}"/>
          </ac:graphicFrameMkLst>
        </pc:graphicFrameChg>
        <pc:graphicFrameChg chg="del mod modGraphic">
          <ac:chgData name="Tường SKHĐT" userId="ab9568c39a88b08a" providerId="LiveId" clId="{897F32DD-D0F3-4B38-B512-EC784873C18C}" dt="2024-03-27T01:12:32.958" v="3469" actId="21"/>
          <ac:graphicFrameMkLst>
            <pc:docMk/>
            <pc:sldMk cId="3752301376" sldId="2147473839"/>
            <ac:graphicFrameMk id="3" creationId="{1549A3A2-F09B-1F2A-0AA9-0DC8F2CFF7AE}"/>
          </ac:graphicFrameMkLst>
        </pc:graphicFrameChg>
        <pc:graphicFrameChg chg="del">
          <ac:chgData name="Tường SKHĐT" userId="ab9568c39a88b08a" providerId="LiveId" clId="{897F32DD-D0F3-4B38-B512-EC784873C18C}" dt="2024-03-25T09:32:35.148" v="2092" actId="21"/>
          <ac:graphicFrameMkLst>
            <pc:docMk/>
            <pc:sldMk cId="3752301376" sldId="2147473839"/>
            <ac:graphicFrameMk id="3" creationId="{D9A44B85-801B-8BDB-7319-79BB5540FABF}"/>
          </ac:graphicFrameMkLst>
        </pc:graphicFrameChg>
      </pc:sldChg>
      <pc:sldChg chg="modSp mod">
        <pc:chgData name="Tường SKHĐT" userId="ab9568c39a88b08a" providerId="LiveId" clId="{897F32DD-D0F3-4B38-B512-EC784873C18C}" dt="2024-03-25T03:03:42.455" v="1250" actId="20577"/>
        <pc:sldMkLst>
          <pc:docMk/>
          <pc:sldMk cId="595962106" sldId="2147473854"/>
        </pc:sldMkLst>
        <pc:spChg chg="mod">
          <ac:chgData name="Tường SKHĐT" userId="ab9568c39a88b08a" providerId="LiveId" clId="{897F32DD-D0F3-4B38-B512-EC784873C18C}" dt="2024-03-25T02:49:52.119" v="462" actId="20577"/>
          <ac:spMkLst>
            <pc:docMk/>
            <pc:sldMk cId="595962106" sldId="2147473854"/>
            <ac:spMk id="3" creationId="{A0D5D58A-756E-802D-A09E-1BEA6D184E77}"/>
          </ac:spMkLst>
        </pc:spChg>
        <pc:spChg chg="mod">
          <ac:chgData name="Tường SKHĐT" userId="ab9568c39a88b08a" providerId="LiveId" clId="{897F32DD-D0F3-4B38-B512-EC784873C18C}" dt="2024-03-25T03:03:42.455" v="1250" actId="20577"/>
          <ac:spMkLst>
            <pc:docMk/>
            <pc:sldMk cId="595962106" sldId="2147473854"/>
            <ac:spMk id="6" creationId="{81B6DC98-C123-5771-E46D-17ED3EE03739}"/>
          </ac:spMkLst>
        </pc:spChg>
        <pc:spChg chg="mod">
          <ac:chgData name="Tường SKHĐT" userId="ab9568c39a88b08a" providerId="LiveId" clId="{897F32DD-D0F3-4B38-B512-EC784873C18C}" dt="2024-03-25T02:50:55.759" v="540" actId="20577"/>
          <ac:spMkLst>
            <pc:docMk/>
            <pc:sldMk cId="595962106" sldId="2147473854"/>
            <ac:spMk id="16" creationId="{CD1FFBD1-4EFA-ED54-8F81-E3C9559069D4}"/>
          </ac:spMkLst>
        </pc:spChg>
        <pc:spChg chg="mod">
          <ac:chgData name="Tường SKHĐT" userId="ab9568c39a88b08a" providerId="LiveId" clId="{897F32DD-D0F3-4B38-B512-EC784873C18C}" dt="2024-03-25T02:50:03.096" v="467" actId="20577"/>
          <ac:spMkLst>
            <pc:docMk/>
            <pc:sldMk cId="595962106" sldId="2147473854"/>
            <ac:spMk id="17" creationId="{227F0722-3FD1-20AC-1889-4BEC4E408B20}"/>
          </ac:spMkLst>
        </pc:spChg>
        <pc:spChg chg="mod">
          <ac:chgData name="Tường SKHĐT" userId="ab9568c39a88b08a" providerId="LiveId" clId="{897F32DD-D0F3-4B38-B512-EC784873C18C}" dt="2024-03-25T02:50:25.923" v="502" actId="20577"/>
          <ac:spMkLst>
            <pc:docMk/>
            <pc:sldMk cId="595962106" sldId="2147473854"/>
            <ac:spMk id="18" creationId="{34F63EF8-BB71-3877-EDA9-5BA9EE3FB077}"/>
          </ac:spMkLst>
        </pc:spChg>
        <pc:spChg chg="mod">
          <ac:chgData name="Tường SKHĐT" userId="ab9568c39a88b08a" providerId="LiveId" clId="{897F32DD-D0F3-4B38-B512-EC784873C18C}" dt="2024-03-25T02:50:43.787" v="524" actId="20577"/>
          <ac:spMkLst>
            <pc:docMk/>
            <pc:sldMk cId="595962106" sldId="2147473854"/>
            <ac:spMk id="19" creationId="{7E1B28B2-E2F7-8C5A-E350-C981F667F0AE}"/>
          </ac:spMkLst>
        </pc:spChg>
        <pc:spChg chg="mod">
          <ac:chgData name="Tường SKHĐT" userId="ab9568c39a88b08a" providerId="LiveId" clId="{897F32DD-D0F3-4B38-B512-EC784873C18C}" dt="2024-03-25T02:51:02.011" v="550" actId="20577"/>
          <ac:spMkLst>
            <pc:docMk/>
            <pc:sldMk cId="595962106" sldId="2147473854"/>
            <ac:spMk id="20" creationId="{3E0C8D21-0D0F-9FC1-9373-B4FE0AFFD371}"/>
          </ac:spMkLst>
        </pc:spChg>
        <pc:spChg chg="mod">
          <ac:chgData name="Tường SKHĐT" userId="ab9568c39a88b08a" providerId="LiveId" clId="{897F32DD-D0F3-4B38-B512-EC784873C18C}" dt="2024-03-25T02:50:18.387" v="483" actId="20577"/>
          <ac:spMkLst>
            <pc:docMk/>
            <pc:sldMk cId="595962106" sldId="2147473854"/>
            <ac:spMk id="720" creationId="{00000000-0000-0000-0000-000000000000}"/>
          </ac:spMkLst>
        </pc:spChg>
        <pc:spChg chg="mod">
          <ac:chgData name="Tường SKHĐT" userId="ab9568c39a88b08a" providerId="LiveId" clId="{897F32DD-D0F3-4B38-B512-EC784873C18C}" dt="2024-03-25T02:50:37.343" v="516" actId="20577"/>
          <ac:spMkLst>
            <pc:docMk/>
            <pc:sldMk cId="595962106" sldId="2147473854"/>
            <ac:spMk id="726" creationId="{00000000-0000-0000-0000-000000000000}"/>
          </ac:spMkLst>
        </pc:spChg>
      </pc:sldChg>
      <pc:sldChg chg="delSp modSp mod">
        <pc:chgData name="Tường SKHĐT" userId="ab9568c39a88b08a" providerId="LiveId" clId="{897F32DD-D0F3-4B38-B512-EC784873C18C}" dt="2024-03-27T04:31:32.600" v="3724" actId="20577"/>
        <pc:sldMkLst>
          <pc:docMk/>
          <pc:sldMk cId="3676880401" sldId="2147473856"/>
        </pc:sldMkLst>
        <pc:spChg chg="mod">
          <ac:chgData name="Tường SKHĐT" userId="ab9568c39a88b08a" providerId="LiveId" clId="{897F32DD-D0F3-4B38-B512-EC784873C18C}" dt="2024-03-26T07:18:57" v="2606" actId="1076"/>
          <ac:spMkLst>
            <pc:docMk/>
            <pc:sldMk cId="3676880401" sldId="2147473856"/>
            <ac:spMk id="5" creationId="{85B0C6AB-4906-5932-12D4-5FAF7DC72C97}"/>
          </ac:spMkLst>
        </pc:spChg>
        <pc:graphicFrameChg chg="mod modGraphic">
          <ac:chgData name="Tường SKHĐT" userId="ab9568c39a88b08a" providerId="LiveId" clId="{897F32DD-D0F3-4B38-B512-EC784873C18C}" dt="2024-03-27T04:31:32.600" v="3724" actId="20577"/>
          <ac:graphicFrameMkLst>
            <pc:docMk/>
            <pc:sldMk cId="3676880401" sldId="2147473856"/>
            <ac:graphicFrameMk id="2" creationId="{7F4F23AA-86AD-EA12-F41D-C72E68FE3D79}"/>
          </ac:graphicFrameMkLst>
        </pc:graphicFrameChg>
        <pc:graphicFrameChg chg="del mod modGraphic">
          <ac:chgData name="Tường SKHĐT" userId="ab9568c39a88b08a" providerId="LiveId" clId="{897F32DD-D0F3-4B38-B512-EC784873C18C}" dt="2024-03-26T07:18:07.965" v="2598" actId="21"/>
          <ac:graphicFrameMkLst>
            <pc:docMk/>
            <pc:sldMk cId="3676880401" sldId="2147473856"/>
            <ac:graphicFrameMk id="2" creationId="{BC7EEC04-4506-522A-BDAB-32D7328A885C}"/>
          </ac:graphicFrameMkLst>
        </pc:graphicFrameChg>
        <pc:graphicFrameChg chg="del mod modGraphic">
          <ac:chgData name="Tường SKHĐT" userId="ab9568c39a88b08a" providerId="LiveId" clId="{897F32DD-D0F3-4B38-B512-EC784873C18C}" dt="2024-03-27T01:13:40.417" v="3478" actId="21"/>
          <ac:graphicFrameMkLst>
            <pc:docMk/>
            <pc:sldMk cId="3676880401" sldId="2147473856"/>
            <ac:graphicFrameMk id="3" creationId="{AE7BE082-CEE0-0DB7-9C60-B53B98B05D79}"/>
          </ac:graphicFrameMkLst>
        </pc:graphicFrameChg>
        <pc:graphicFrameChg chg="del">
          <ac:chgData name="Tường SKHĐT" userId="ab9568c39a88b08a" providerId="LiveId" clId="{897F32DD-D0F3-4B38-B512-EC784873C18C}" dt="2024-03-25T09:37:53.175" v="2098" actId="21"/>
          <ac:graphicFrameMkLst>
            <pc:docMk/>
            <pc:sldMk cId="3676880401" sldId="2147473856"/>
            <ac:graphicFrameMk id="4" creationId="{A62BB7F0-401E-5857-2F69-AC8B1C0C69B4}"/>
          </ac:graphicFrameMkLst>
        </pc:graphicFrameChg>
      </pc:sldChg>
      <pc:sldChg chg="delSp modSp mod">
        <pc:chgData name="Tường SKHĐT" userId="ab9568c39a88b08a" providerId="LiveId" clId="{897F32DD-D0F3-4B38-B512-EC784873C18C}" dt="2024-03-25T03:22:22.468" v="1835" actId="1076"/>
        <pc:sldMkLst>
          <pc:docMk/>
          <pc:sldMk cId="2698442417" sldId="2147473941"/>
        </pc:sldMkLst>
        <pc:graphicFrameChg chg="mod modGraphic">
          <ac:chgData name="Tường SKHĐT" userId="ab9568c39a88b08a" providerId="LiveId" clId="{897F32DD-D0F3-4B38-B512-EC784873C18C}" dt="2024-03-25T03:22:22.468" v="1835" actId="1076"/>
          <ac:graphicFrameMkLst>
            <pc:docMk/>
            <pc:sldMk cId="2698442417" sldId="2147473941"/>
            <ac:graphicFrameMk id="4" creationId="{1AB8787A-1FEA-32E8-0574-EE49DE59D798}"/>
          </ac:graphicFrameMkLst>
        </pc:graphicFrameChg>
        <pc:picChg chg="del">
          <ac:chgData name="Tường SKHĐT" userId="ab9568c39a88b08a" providerId="LiveId" clId="{897F32DD-D0F3-4B38-B512-EC784873C18C}" dt="2024-03-25T03:13:05.307" v="1683" actId="21"/>
          <ac:picMkLst>
            <pc:docMk/>
            <pc:sldMk cId="2698442417" sldId="2147473941"/>
            <ac:picMk id="6" creationId="{2A3551FA-3C22-A656-C73E-577F815DFF4E}"/>
          </ac:picMkLst>
        </pc:picChg>
      </pc:sldChg>
      <pc:sldChg chg="modSp mod">
        <pc:chgData name="Tường SKHĐT" userId="ab9568c39a88b08a" providerId="LiveId" clId="{897F32DD-D0F3-4B38-B512-EC784873C18C}" dt="2024-03-26T08:24:30.922" v="2790" actId="20577"/>
        <pc:sldMkLst>
          <pc:docMk/>
          <pc:sldMk cId="2336329201" sldId="2147474029"/>
        </pc:sldMkLst>
        <pc:spChg chg="mod">
          <ac:chgData name="Tường SKHĐT" userId="ab9568c39a88b08a" providerId="LiveId" clId="{897F32DD-D0F3-4B38-B512-EC784873C18C}" dt="2024-03-25T02:44:33.946" v="242" actId="20577"/>
          <ac:spMkLst>
            <pc:docMk/>
            <pc:sldMk cId="2336329201" sldId="2147474029"/>
            <ac:spMk id="2" creationId="{C8484E25-F379-71B4-3715-E46887A9BDC4}"/>
          </ac:spMkLst>
        </pc:spChg>
        <pc:graphicFrameChg chg="mod modGraphic">
          <ac:chgData name="Tường SKHĐT" userId="ab9568c39a88b08a" providerId="LiveId" clId="{897F32DD-D0F3-4B38-B512-EC784873C18C}" dt="2024-03-26T08:24:30.922" v="2790" actId="20577"/>
          <ac:graphicFrameMkLst>
            <pc:docMk/>
            <pc:sldMk cId="2336329201" sldId="2147474029"/>
            <ac:graphicFrameMk id="3" creationId="{77DF7DF6-DBE2-C682-499A-23970152D21C}"/>
          </ac:graphicFrameMkLst>
        </pc:graphicFrameChg>
        <pc:graphicFrameChg chg="modGraphic">
          <ac:chgData name="Tường SKHĐT" userId="ab9568c39a88b08a" providerId="LiveId" clId="{897F32DD-D0F3-4B38-B512-EC784873C18C}" dt="2024-03-25T03:05:15.915" v="1328" actId="20577"/>
          <ac:graphicFrameMkLst>
            <pc:docMk/>
            <pc:sldMk cId="2336329201" sldId="2147474029"/>
            <ac:graphicFrameMk id="5" creationId="{803F5A21-C851-F4CD-D6D0-98750525D970}"/>
          </ac:graphicFrameMkLst>
        </pc:graphicFrameChg>
        <pc:graphicFrameChg chg="mod modGraphic">
          <ac:chgData name="Tường SKHĐT" userId="ab9568c39a88b08a" providerId="LiveId" clId="{897F32DD-D0F3-4B38-B512-EC784873C18C}" dt="2024-03-25T03:05:21.479" v="1330" actId="1076"/>
          <ac:graphicFrameMkLst>
            <pc:docMk/>
            <pc:sldMk cId="2336329201" sldId="2147474029"/>
            <ac:graphicFrameMk id="7" creationId="{F7F63D90-2D03-D7B0-B54A-ACAE3A2514D1}"/>
          </ac:graphicFrameMkLst>
        </pc:graphicFrameChg>
      </pc:sldChg>
      <pc:sldChg chg="delSp modSp add mod">
        <pc:chgData name="Tường SKHĐT" userId="ab9568c39a88b08a" providerId="LiveId" clId="{897F32DD-D0F3-4B38-B512-EC784873C18C}" dt="2024-03-25T09:59:30.615" v="2130" actId="1076"/>
        <pc:sldMkLst>
          <pc:docMk/>
          <pc:sldMk cId="1775071168" sldId="2147474061"/>
        </pc:sldMkLst>
        <pc:spChg chg="mod">
          <ac:chgData name="Tường SKHĐT" userId="ab9568c39a88b08a" providerId="LiveId" clId="{897F32DD-D0F3-4B38-B512-EC784873C18C}" dt="2024-03-25T09:59:30.615" v="2130" actId="1076"/>
          <ac:spMkLst>
            <pc:docMk/>
            <pc:sldMk cId="1775071168" sldId="2147474061"/>
            <ac:spMk id="3" creationId="{9C4B6EDD-2FF8-1579-A98A-96F6002EC4FF}"/>
          </ac:spMkLst>
        </pc:spChg>
        <pc:spChg chg="del">
          <ac:chgData name="Tường SKHĐT" userId="ab9568c39a88b08a" providerId="LiveId" clId="{897F32DD-D0F3-4B38-B512-EC784873C18C}" dt="2024-03-25T09:59:27.923" v="2129" actId="478"/>
          <ac:spMkLst>
            <pc:docMk/>
            <pc:sldMk cId="1775071168" sldId="2147474061"/>
            <ac:spMk id="4" creationId="{6F7A86B9-0DB5-3970-A9B2-D9B62430A14A}"/>
          </ac:spMkLst>
        </pc:spChg>
        <pc:spChg chg="del mod">
          <ac:chgData name="Tường SKHĐT" userId="ab9568c39a88b08a" providerId="LiveId" clId="{897F32DD-D0F3-4B38-B512-EC784873C18C}" dt="2024-03-25T09:59:27.923" v="2129" actId="478"/>
          <ac:spMkLst>
            <pc:docMk/>
            <pc:sldMk cId="1775071168" sldId="2147474061"/>
            <ac:spMk id="6" creationId="{06D03D79-0B62-8633-2463-3F508B07C798}"/>
          </ac:spMkLst>
        </pc:spChg>
        <pc:spChg chg="del mod">
          <ac:chgData name="Tường SKHĐT" userId="ab9568c39a88b08a" providerId="LiveId" clId="{897F32DD-D0F3-4B38-B512-EC784873C18C}" dt="2024-03-25T09:59:27.923" v="2129" actId="478"/>
          <ac:spMkLst>
            <pc:docMk/>
            <pc:sldMk cId="1775071168" sldId="2147474061"/>
            <ac:spMk id="7" creationId="{E6639C72-69F2-1AB3-FDD1-BBD1532EF732}"/>
          </ac:spMkLst>
        </pc:spChg>
        <pc:graphicFrameChg chg="del">
          <ac:chgData name="Tường SKHĐT" userId="ab9568c39a88b08a" providerId="LiveId" clId="{897F32DD-D0F3-4B38-B512-EC784873C18C}" dt="2024-03-25T09:59:27.923" v="2129" actId="478"/>
          <ac:graphicFrameMkLst>
            <pc:docMk/>
            <pc:sldMk cId="1775071168" sldId="2147474061"/>
            <ac:graphicFrameMk id="2" creationId="{346F163C-66BC-C7A6-BB15-9C16C1787CC5}"/>
          </ac:graphicFrameMkLst>
        </pc:graphicFrameChg>
        <pc:graphicFrameChg chg="del">
          <ac:chgData name="Tường SKHĐT" userId="ab9568c39a88b08a" providerId="LiveId" clId="{897F32DD-D0F3-4B38-B512-EC784873C18C}" dt="2024-03-25T09:59:27.923" v="2129" actId="478"/>
          <ac:graphicFrameMkLst>
            <pc:docMk/>
            <pc:sldMk cId="1775071168" sldId="2147474061"/>
            <ac:graphicFrameMk id="5" creationId="{75A55BE3-D598-1BB1-2774-416D11B1FB7C}"/>
          </ac:graphicFrameMkLst>
        </pc:graphicFrameChg>
      </pc:sldChg>
      <pc:sldChg chg="addSp delSp modSp add mod">
        <pc:chgData name="Tường SKHĐT" userId="ab9568c39a88b08a" providerId="LiveId" clId="{897F32DD-D0F3-4B38-B512-EC784873C18C}" dt="2024-03-26T07:37:45.046" v="2671" actId="14100"/>
        <pc:sldMkLst>
          <pc:docMk/>
          <pc:sldMk cId="1717178828" sldId="2147474062"/>
        </pc:sldMkLst>
        <pc:spChg chg="del">
          <ac:chgData name="Tường SKHĐT" userId="ab9568c39a88b08a" providerId="LiveId" clId="{897F32DD-D0F3-4B38-B512-EC784873C18C}" dt="2024-03-25T09:59:13.577" v="2127" actId="21"/>
          <ac:spMkLst>
            <pc:docMk/>
            <pc:sldMk cId="1717178828" sldId="2147474062"/>
            <ac:spMk id="3" creationId="{0866EE82-01B0-DCFD-447D-6B0E22F3D0D1}"/>
          </ac:spMkLst>
        </pc:spChg>
        <pc:spChg chg="del">
          <ac:chgData name="Tường SKHĐT" userId="ab9568c39a88b08a" providerId="LiveId" clId="{897F32DD-D0F3-4B38-B512-EC784873C18C}" dt="2024-03-25T09:59:07.663" v="2125" actId="21"/>
          <ac:spMkLst>
            <pc:docMk/>
            <pc:sldMk cId="1717178828" sldId="2147474062"/>
            <ac:spMk id="4" creationId="{7CBAFDCD-740B-4EF3-D72A-7929FE40F783}"/>
          </ac:spMkLst>
        </pc:spChg>
        <pc:spChg chg="del">
          <ac:chgData name="Tường SKHĐT" userId="ab9568c39a88b08a" providerId="LiveId" clId="{897F32DD-D0F3-4B38-B512-EC784873C18C}" dt="2024-03-25T09:59:10.678" v="2126" actId="21"/>
          <ac:spMkLst>
            <pc:docMk/>
            <pc:sldMk cId="1717178828" sldId="2147474062"/>
            <ac:spMk id="5" creationId="{076797F4-8734-2FD1-C6B3-E76CBCF2CAF6}"/>
          </ac:spMkLst>
        </pc:spChg>
        <pc:spChg chg="mod">
          <ac:chgData name="Tường SKHĐT" userId="ab9568c39a88b08a" providerId="LiveId" clId="{897F32DD-D0F3-4B38-B512-EC784873C18C}" dt="2024-03-25T09:58:53.560" v="2117" actId="1076"/>
          <ac:spMkLst>
            <pc:docMk/>
            <pc:sldMk cId="1717178828" sldId="2147474062"/>
            <ac:spMk id="6" creationId="{AE109D15-07E9-DBD0-73B5-CA5B3F1F1C0D}"/>
          </ac:spMkLst>
        </pc:spChg>
        <pc:spChg chg="add mod">
          <ac:chgData name="Tường SKHĐT" userId="ab9568c39a88b08a" providerId="LiveId" clId="{897F32DD-D0F3-4B38-B512-EC784873C18C}" dt="2024-03-26T07:37:45.046" v="2671" actId="14100"/>
          <ac:spMkLst>
            <pc:docMk/>
            <pc:sldMk cId="1717178828" sldId="2147474062"/>
            <ac:spMk id="9" creationId="{6907ACBD-F6BC-623A-9C51-485CCEA37CD1}"/>
          </ac:spMkLst>
        </pc:spChg>
        <pc:graphicFrameChg chg="del mod">
          <ac:chgData name="Tường SKHĐT" userId="ab9568c39a88b08a" providerId="LiveId" clId="{897F32DD-D0F3-4B38-B512-EC784873C18C}" dt="2024-03-25T09:58:46.478" v="2114" actId="21"/>
          <ac:graphicFrameMkLst>
            <pc:docMk/>
            <pc:sldMk cId="1717178828" sldId="2147474062"/>
            <ac:graphicFrameMk id="2" creationId="{130571FE-5305-BE2E-5AA6-90AEB9D481FF}"/>
          </ac:graphicFrameMkLst>
        </pc:graphicFrameChg>
      </pc:sldChg>
      <pc:sldChg chg="modSp mod">
        <pc:chgData name="Tường SKHĐT" userId="ab9568c39a88b08a" providerId="LiveId" clId="{897F32DD-D0F3-4B38-B512-EC784873C18C}" dt="2024-03-25T02:54:17.608" v="793" actId="20577"/>
        <pc:sldMkLst>
          <pc:docMk/>
          <pc:sldMk cId="2883300989" sldId="2147474089"/>
        </pc:sldMkLst>
        <pc:spChg chg="mod">
          <ac:chgData name="Tường SKHĐT" userId="ab9568c39a88b08a" providerId="LiveId" clId="{897F32DD-D0F3-4B38-B512-EC784873C18C}" dt="2024-03-25T02:54:17.608" v="793" actId="20577"/>
          <ac:spMkLst>
            <pc:docMk/>
            <pc:sldMk cId="2883300989" sldId="2147474089"/>
            <ac:spMk id="40963" creationId="{A7AC515C-C3EC-B8A0-D33F-FD85E6854517}"/>
          </ac:spMkLst>
        </pc:spChg>
      </pc:sldChg>
      <pc:sldChg chg="modSp mod">
        <pc:chgData name="Tường SKHĐT" userId="ab9568c39a88b08a" providerId="LiveId" clId="{897F32DD-D0F3-4B38-B512-EC784873C18C}" dt="2024-03-26T08:29:48.570" v="3006" actId="20577"/>
        <pc:sldMkLst>
          <pc:docMk/>
          <pc:sldMk cId="3414104749" sldId="2147474092"/>
        </pc:sldMkLst>
        <pc:spChg chg="mod">
          <ac:chgData name="Tường SKHĐT" userId="ab9568c39a88b08a" providerId="LiveId" clId="{897F32DD-D0F3-4B38-B512-EC784873C18C}" dt="2024-03-26T08:29:48.570" v="3006" actId="20577"/>
          <ac:spMkLst>
            <pc:docMk/>
            <pc:sldMk cId="3414104749" sldId="2147474092"/>
            <ac:spMk id="40963" creationId="{A7AC515C-C3EC-B8A0-D33F-FD85E6854517}"/>
          </ac:spMkLst>
        </pc:spChg>
      </pc:sldChg>
      <pc:sldChg chg="modSp mod">
        <pc:chgData name="Tường SKHĐT" userId="ab9568c39a88b08a" providerId="LiveId" clId="{897F32DD-D0F3-4B38-B512-EC784873C18C}" dt="2024-03-25T04:04:05" v="2070" actId="20577"/>
        <pc:sldMkLst>
          <pc:docMk/>
          <pc:sldMk cId="2331025929" sldId="2147474093"/>
        </pc:sldMkLst>
        <pc:spChg chg="mod">
          <ac:chgData name="Tường SKHĐT" userId="ab9568c39a88b08a" providerId="LiveId" clId="{897F32DD-D0F3-4B38-B512-EC784873C18C}" dt="2024-03-25T04:04:05" v="2070" actId="20577"/>
          <ac:spMkLst>
            <pc:docMk/>
            <pc:sldMk cId="2331025929" sldId="2147474093"/>
            <ac:spMk id="40963" creationId="{A7AC515C-C3EC-B8A0-D33F-FD85E6854517}"/>
          </ac:spMkLst>
        </pc:spChg>
      </pc:sldChg>
      <pc:sldChg chg="delSp modSp add mod">
        <pc:chgData name="Tường SKHĐT" userId="ab9568c39a88b08a" providerId="LiveId" clId="{897F32DD-D0F3-4B38-B512-EC784873C18C}" dt="2024-03-25T09:59:55.369" v="2147" actId="20577"/>
        <pc:sldMkLst>
          <pc:docMk/>
          <pc:sldMk cId="1429449759" sldId="2147474098"/>
        </pc:sldMkLst>
        <pc:spChg chg="mod">
          <ac:chgData name="Tường SKHĐT" userId="ab9568c39a88b08a" providerId="LiveId" clId="{897F32DD-D0F3-4B38-B512-EC784873C18C}" dt="2024-03-25T09:59:55.369" v="2147" actId="20577"/>
          <ac:spMkLst>
            <pc:docMk/>
            <pc:sldMk cId="1429449759" sldId="2147474098"/>
            <ac:spMk id="2" creationId="{80B010A5-BE7C-125F-5306-6787FBC54788}"/>
          </ac:spMkLst>
        </pc:spChg>
        <pc:graphicFrameChg chg="del mod">
          <ac:chgData name="Tường SKHĐT" userId="ab9568c39a88b08a" providerId="LiveId" clId="{897F32DD-D0F3-4B38-B512-EC784873C18C}" dt="2024-03-25T09:59:43.675" v="2134" actId="21"/>
          <ac:graphicFrameMkLst>
            <pc:docMk/>
            <pc:sldMk cId="1429449759" sldId="2147474098"/>
            <ac:graphicFrameMk id="3" creationId="{2C742E60-ED4F-C870-F665-DD535A28480A}"/>
          </ac:graphicFrameMkLst>
        </pc:graphicFrameChg>
      </pc:sldChg>
      <pc:sldChg chg="addSp delSp modSp mod setBg">
        <pc:chgData name="Tường SKHĐT" userId="ab9568c39a88b08a" providerId="LiveId" clId="{897F32DD-D0F3-4B38-B512-EC784873C18C}" dt="2024-03-26T08:26:15.201" v="2893" actId="20577"/>
        <pc:sldMkLst>
          <pc:docMk/>
          <pc:sldMk cId="2537962088" sldId="2147476269"/>
        </pc:sldMkLst>
        <pc:spChg chg="mod ord">
          <ac:chgData name="Tường SKHĐT" userId="ab9568c39a88b08a" providerId="LiveId" clId="{897F32DD-D0F3-4B38-B512-EC784873C18C}" dt="2024-03-26T08:26:15.201" v="2893" actId="20577"/>
          <ac:spMkLst>
            <pc:docMk/>
            <pc:sldMk cId="2537962088" sldId="2147476269"/>
            <ac:spMk id="3" creationId="{B0E1E633-D255-1218-5C50-869F2AB0F13A}"/>
          </ac:spMkLst>
        </pc:spChg>
        <pc:spChg chg="mod ord">
          <ac:chgData name="Tường SKHĐT" userId="ab9568c39a88b08a" providerId="LiveId" clId="{897F32DD-D0F3-4B38-B512-EC784873C18C}" dt="2024-03-25T02:26:35.354" v="117" actId="26606"/>
          <ac:spMkLst>
            <pc:docMk/>
            <pc:sldMk cId="2537962088" sldId="2147476269"/>
            <ac:spMk id="5" creationId="{F78A1601-9C98-9AFE-2816-FB28BDC5E5EF}"/>
          </ac:spMkLst>
        </pc:spChg>
        <pc:spChg chg="add del">
          <ac:chgData name="Tường SKHĐT" userId="ab9568c39a88b08a" providerId="LiveId" clId="{897F32DD-D0F3-4B38-B512-EC784873C18C}" dt="2024-03-25T02:26:09.455" v="103" actId="26606"/>
          <ac:spMkLst>
            <pc:docMk/>
            <pc:sldMk cId="2537962088" sldId="2147476269"/>
            <ac:spMk id="12" creationId="{D2B783EE-0239-4717-BBEA-8C9EAC61C824}"/>
          </ac:spMkLst>
        </pc:spChg>
        <pc:spChg chg="add del">
          <ac:chgData name="Tường SKHĐT" userId="ab9568c39a88b08a" providerId="LiveId" clId="{897F32DD-D0F3-4B38-B512-EC784873C18C}" dt="2024-03-25T02:26:09.455" v="103" actId="26606"/>
          <ac:spMkLst>
            <pc:docMk/>
            <pc:sldMk cId="2537962088" sldId="2147476269"/>
            <ac:spMk id="14" creationId="{A7B99495-F43F-4D80-A44F-2CB4764EB90B}"/>
          </ac:spMkLst>
        </pc:spChg>
        <pc:spChg chg="add del">
          <ac:chgData name="Tường SKHĐT" userId="ab9568c39a88b08a" providerId="LiveId" clId="{897F32DD-D0F3-4B38-B512-EC784873C18C}" dt="2024-03-25T02:26:09.455" v="103" actId="26606"/>
          <ac:spMkLst>
            <pc:docMk/>
            <pc:sldMk cId="2537962088" sldId="2147476269"/>
            <ac:spMk id="16" creationId="{70BEB1E7-2F88-40BC-B73D-42E5B6F80BFC}"/>
          </ac:spMkLst>
        </pc:spChg>
        <pc:spChg chg="add del">
          <ac:chgData name="Tường SKHĐT" userId="ab9568c39a88b08a" providerId="LiveId" clId="{897F32DD-D0F3-4B38-B512-EC784873C18C}" dt="2024-03-25T02:26:35.354" v="117" actId="26606"/>
          <ac:spMkLst>
            <pc:docMk/>
            <pc:sldMk cId="2537962088" sldId="2147476269"/>
            <ac:spMk id="18" creationId="{75C56826-D4E5-42ED-8529-079651CB3005}"/>
          </ac:spMkLst>
        </pc:spChg>
        <pc:spChg chg="add del">
          <ac:chgData name="Tường SKHĐT" userId="ab9568c39a88b08a" providerId="LiveId" clId="{897F32DD-D0F3-4B38-B512-EC784873C18C}" dt="2024-03-25T02:26:35.354" v="117" actId="26606"/>
          <ac:spMkLst>
            <pc:docMk/>
            <pc:sldMk cId="2537962088" sldId="2147476269"/>
            <ac:spMk id="19" creationId="{231BF440-39FA-4087-84CC-2EEC0BBDAF29}"/>
          </ac:spMkLst>
        </pc:spChg>
        <pc:spChg chg="add del">
          <ac:chgData name="Tường SKHĐT" userId="ab9568c39a88b08a" providerId="LiveId" clId="{897F32DD-D0F3-4B38-B512-EC784873C18C}" dt="2024-03-25T02:26:35.354" v="117" actId="26606"/>
          <ac:spMkLst>
            <pc:docMk/>
            <pc:sldMk cId="2537962088" sldId="2147476269"/>
            <ac:spMk id="20" creationId="{82095FCE-EF05-4443-B97A-85DEE3A5CA17}"/>
          </ac:spMkLst>
        </pc:spChg>
        <pc:spChg chg="add del">
          <ac:chgData name="Tường SKHĐT" userId="ab9568c39a88b08a" providerId="LiveId" clId="{897F32DD-D0F3-4B38-B512-EC784873C18C}" dt="2024-03-25T02:26:35.354" v="117" actId="26606"/>
          <ac:spMkLst>
            <pc:docMk/>
            <pc:sldMk cId="2537962088" sldId="2147476269"/>
            <ac:spMk id="21" creationId="{F04E4CBA-303B-48BD-8451-C2701CB0EEBF}"/>
          </ac:spMkLst>
        </pc:spChg>
        <pc:spChg chg="add del">
          <ac:chgData name="Tường SKHĐT" userId="ab9568c39a88b08a" providerId="LiveId" clId="{897F32DD-D0F3-4B38-B512-EC784873C18C}" dt="2024-03-25T02:26:35.354" v="117" actId="26606"/>
          <ac:spMkLst>
            <pc:docMk/>
            <pc:sldMk cId="2537962088" sldId="2147476269"/>
            <ac:spMk id="22" creationId="{CA00AE6B-AA30-4CF8-BA6F-339B780AD76C}"/>
          </ac:spMkLst>
        </pc:spChg>
        <pc:spChg chg="add del">
          <ac:chgData name="Tường SKHĐT" userId="ab9568c39a88b08a" providerId="LiveId" clId="{897F32DD-D0F3-4B38-B512-EC784873C18C}" dt="2024-03-25T02:26:35.354" v="117" actId="26606"/>
          <ac:spMkLst>
            <pc:docMk/>
            <pc:sldMk cId="2537962088" sldId="2147476269"/>
            <ac:spMk id="23"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28" creationId="{231BF440-39FA-4087-84CC-2EEC0BBDAF29}"/>
          </ac:spMkLst>
        </pc:spChg>
        <pc:spChg chg="add del">
          <ac:chgData name="Tường SKHĐT" userId="ab9568c39a88b08a" providerId="LiveId" clId="{897F32DD-D0F3-4B38-B512-EC784873C18C}" dt="2024-03-25T02:26:26.156" v="111" actId="26606"/>
          <ac:spMkLst>
            <pc:docMk/>
            <pc:sldMk cId="2537962088" sldId="2147476269"/>
            <ac:spMk id="30" creationId="{F04E4CBA-303B-48BD-8451-C2701CB0EEBF}"/>
          </ac:spMkLst>
        </pc:spChg>
        <pc:spChg chg="add del">
          <ac:chgData name="Tường SKHĐT" userId="ab9568c39a88b08a" providerId="LiveId" clId="{897F32DD-D0F3-4B38-B512-EC784873C18C}" dt="2024-03-25T02:26:26.156" v="111" actId="26606"/>
          <ac:spMkLst>
            <pc:docMk/>
            <pc:sldMk cId="2537962088" sldId="2147476269"/>
            <ac:spMk id="32"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34" creationId="{75C56826-D4E5-42ED-8529-079651CB3005}"/>
          </ac:spMkLst>
        </pc:spChg>
        <pc:spChg chg="add del">
          <ac:chgData name="Tường SKHĐT" userId="ab9568c39a88b08a" providerId="LiveId" clId="{897F32DD-D0F3-4B38-B512-EC784873C18C}" dt="2024-03-25T02:26:26.156" v="111" actId="26606"/>
          <ac:spMkLst>
            <pc:docMk/>
            <pc:sldMk cId="2537962088" sldId="2147476269"/>
            <ac:spMk id="36" creationId="{82095FCE-EF05-4443-B97A-85DEE3A5CA17}"/>
          </ac:spMkLst>
        </pc:spChg>
        <pc:spChg chg="add del">
          <ac:chgData name="Tường SKHĐT" userId="ab9568c39a88b08a" providerId="LiveId" clId="{897F32DD-D0F3-4B38-B512-EC784873C18C}" dt="2024-03-25T02:26:26.156" v="111" actId="26606"/>
          <ac:spMkLst>
            <pc:docMk/>
            <pc:sldMk cId="2537962088" sldId="2147476269"/>
            <ac:spMk id="38" creationId="{CA00AE6B-AA30-4CF8-BA6F-339B780AD76C}"/>
          </ac:spMkLst>
        </pc:spChg>
        <pc:picChg chg="add mod">
          <ac:chgData name="Tường SKHĐT" userId="ab9568c39a88b08a" providerId="LiveId" clId="{897F32DD-D0F3-4B38-B512-EC784873C18C}" dt="2024-03-25T02:25:42.595" v="97"/>
          <ac:picMkLst>
            <pc:docMk/>
            <pc:sldMk cId="2537962088" sldId="2147476269"/>
            <ac:picMk id="2" creationId="{09084854-7717-1782-D496-08A37DEE4680}"/>
          </ac:picMkLst>
        </pc:picChg>
        <pc:picChg chg="del mod">
          <ac:chgData name="Tường SKHĐT" userId="ab9568c39a88b08a" providerId="LiveId" clId="{897F32DD-D0F3-4B38-B512-EC784873C18C}" dt="2024-03-25T02:26:43.797" v="121" actId="21"/>
          <ac:picMkLst>
            <pc:docMk/>
            <pc:sldMk cId="2537962088" sldId="2147476269"/>
            <ac:picMk id="6" creationId="{490038AD-EA08-92D9-9580-FBD61DD70E6A}"/>
          </ac:picMkLst>
        </pc:picChg>
        <pc:picChg chg="add del mod">
          <ac:chgData name="Tường SKHĐT" userId="ab9568c39a88b08a" providerId="LiveId" clId="{897F32DD-D0F3-4B38-B512-EC784873C18C}" dt="2024-03-25T02:28:47.926" v="126" actId="21"/>
          <ac:picMkLst>
            <pc:docMk/>
            <pc:sldMk cId="2537962088" sldId="2147476269"/>
            <ac:picMk id="7" creationId="{0F2A2F2A-67DF-8B2E-26FF-6615EAF15E06}"/>
          </ac:picMkLst>
        </pc:picChg>
        <pc:picChg chg="del">
          <ac:chgData name="Tường SKHĐT" userId="ab9568c39a88b08a" providerId="LiveId" clId="{897F32DD-D0F3-4B38-B512-EC784873C18C}" dt="2024-03-25T02:16:48.942" v="96" actId="21"/>
          <ac:picMkLst>
            <pc:docMk/>
            <pc:sldMk cId="2537962088" sldId="2147476269"/>
            <ac:picMk id="8" creationId="{09084854-7717-1782-D496-08A37DEE4680}"/>
          </ac:picMkLst>
        </pc:picChg>
        <pc:picChg chg="add mod">
          <ac:chgData name="Tường SKHĐT" userId="ab9568c39a88b08a" providerId="LiveId" clId="{897F32DD-D0F3-4B38-B512-EC784873C18C}" dt="2024-03-25T02:30:13.596" v="143" actId="14100"/>
          <ac:picMkLst>
            <pc:docMk/>
            <pc:sldMk cId="2537962088" sldId="2147476269"/>
            <ac:picMk id="10" creationId="{2B8338A4-F372-95F9-FBE0-883B92BE2992}"/>
          </ac:picMkLst>
        </pc:picChg>
        <pc:picChg chg="add mod">
          <ac:chgData name="Tường SKHĐT" userId="ab9568c39a88b08a" providerId="LiveId" clId="{897F32DD-D0F3-4B38-B512-EC784873C18C}" dt="2024-03-25T02:30:15.668" v="144" actId="14100"/>
          <ac:picMkLst>
            <pc:docMk/>
            <pc:sldMk cId="2537962088" sldId="2147476269"/>
            <ac:picMk id="13" creationId="{2B6469F2-B92A-354B-46E9-5CADD909E86E}"/>
          </ac:picMkLst>
        </pc:picChg>
      </pc:sldChg>
      <pc:sldChg chg="addSp modSp mod">
        <pc:chgData name="Tường SKHĐT" userId="ab9568c39a88b08a" providerId="LiveId" clId="{897F32DD-D0F3-4B38-B512-EC784873C18C}" dt="2024-03-26T08:45:48.697" v="3442" actId="1076"/>
        <pc:sldMkLst>
          <pc:docMk/>
          <pc:sldMk cId="1126041171" sldId="2147476273"/>
        </pc:sldMkLst>
        <pc:graphicFrameChg chg="modGraphic">
          <ac:chgData name="Tường SKHĐT" userId="ab9568c39a88b08a" providerId="LiveId" clId="{897F32DD-D0F3-4B38-B512-EC784873C18C}" dt="2024-03-26T08:45:43.193" v="3438" actId="404"/>
          <ac:graphicFrameMkLst>
            <pc:docMk/>
            <pc:sldMk cId="1126041171" sldId="2147476273"/>
            <ac:graphicFrameMk id="9" creationId="{C5B87FED-E5E4-057B-E313-5D9F03CDFE62}"/>
          </ac:graphicFrameMkLst>
        </pc:graphicFrameChg>
        <pc:picChg chg="mod">
          <ac:chgData name="Tường SKHĐT" userId="ab9568c39a88b08a" providerId="LiveId" clId="{897F32DD-D0F3-4B38-B512-EC784873C18C}" dt="2024-03-26T08:45:44.977" v="3439" actId="1076"/>
          <ac:picMkLst>
            <pc:docMk/>
            <pc:sldMk cId="1126041171" sldId="2147476273"/>
            <ac:picMk id="3" creationId="{5320F8B0-34E3-3C58-638F-B7290E7340BF}"/>
          </ac:picMkLst>
        </pc:picChg>
        <pc:picChg chg="add mod modCrop">
          <ac:chgData name="Tường SKHĐT" userId="ab9568c39a88b08a" providerId="LiveId" clId="{897F32DD-D0F3-4B38-B512-EC784873C18C}" dt="2024-03-26T08:45:48.697" v="3442" actId="1076"/>
          <ac:picMkLst>
            <pc:docMk/>
            <pc:sldMk cId="1126041171" sldId="2147476273"/>
            <ac:picMk id="4" creationId="{63173197-82F8-0F91-8B9A-E23D50D2B925}"/>
          </ac:picMkLst>
        </pc:picChg>
      </pc:sldChg>
      <pc:sldChg chg="modSp mod">
        <pc:chgData name="Tường SKHĐT" userId="ab9568c39a88b08a" providerId="LiveId" clId="{897F32DD-D0F3-4B38-B512-EC784873C18C}" dt="2024-03-25T10:10:26.669" v="2404" actId="20577"/>
        <pc:sldMkLst>
          <pc:docMk/>
          <pc:sldMk cId="1661513993" sldId="2147476280"/>
        </pc:sldMkLst>
        <pc:spChg chg="mod">
          <ac:chgData name="Tường SKHĐT" userId="ab9568c39a88b08a" providerId="LiveId" clId="{897F32DD-D0F3-4B38-B512-EC784873C18C}" dt="2024-03-25T10:09:43.521" v="2314" actId="20577"/>
          <ac:spMkLst>
            <pc:docMk/>
            <pc:sldMk cId="1661513993" sldId="2147476280"/>
            <ac:spMk id="20" creationId="{394D8737-1CA3-C18F-155A-3F82403D4E3B}"/>
          </ac:spMkLst>
        </pc:spChg>
        <pc:spChg chg="mod">
          <ac:chgData name="Tường SKHĐT" userId="ab9568c39a88b08a" providerId="LiveId" clId="{897F32DD-D0F3-4B38-B512-EC784873C18C}" dt="2024-03-25T10:09:48.802" v="2324" actId="20577"/>
          <ac:spMkLst>
            <pc:docMk/>
            <pc:sldMk cId="1661513993" sldId="2147476280"/>
            <ac:spMk id="27" creationId="{8D0CB480-EC39-4DC1-0353-768C8526261D}"/>
          </ac:spMkLst>
        </pc:spChg>
        <pc:spChg chg="mod">
          <ac:chgData name="Tường SKHĐT" userId="ab9568c39a88b08a" providerId="LiveId" clId="{897F32DD-D0F3-4B38-B512-EC784873C18C}" dt="2024-03-25T10:10:26.669" v="2404" actId="20577"/>
          <ac:spMkLst>
            <pc:docMk/>
            <pc:sldMk cId="1661513993" sldId="2147476280"/>
            <ac:spMk id="28" creationId="{0F9FC2CC-E142-6E69-C8D8-33B29DA66359}"/>
          </ac:spMkLst>
        </pc:spChg>
        <pc:spChg chg="mod">
          <ac:chgData name="Tường SKHĐT" userId="ab9568c39a88b08a" providerId="LiveId" clId="{897F32DD-D0F3-4B38-B512-EC784873C18C}" dt="2024-03-25T10:09:55.293" v="2332" actId="20577"/>
          <ac:spMkLst>
            <pc:docMk/>
            <pc:sldMk cId="1661513993" sldId="2147476280"/>
            <ac:spMk id="29" creationId="{8DD5A653-6B03-584A-539A-C531FCC0C782}"/>
          </ac:spMkLst>
        </pc:spChg>
        <pc:spChg chg="mod">
          <ac:chgData name="Tường SKHĐT" userId="ab9568c39a88b08a" providerId="LiveId" clId="{897F32DD-D0F3-4B38-B512-EC784873C18C}" dt="2024-03-25T10:09:59.447" v="2336" actId="20577"/>
          <ac:spMkLst>
            <pc:docMk/>
            <pc:sldMk cId="1661513993" sldId="2147476280"/>
            <ac:spMk id="47" creationId="{615E2FF8-44B4-E5D2-386A-D270D5A07DA1}"/>
          </ac:spMkLst>
        </pc:spChg>
        <pc:spChg chg="mod">
          <ac:chgData name="Tường SKHĐT" userId="ab9568c39a88b08a" providerId="LiveId" clId="{897F32DD-D0F3-4B38-B512-EC784873C18C}" dt="2024-03-25T10:10:06.241" v="2338" actId="20577"/>
          <ac:spMkLst>
            <pc:docMk/>
            <pc:sldMk cId="1661513993" sldId="2147476280"/>
            <ac:spMk id="53" creationId="{940E7436-8D16-138B-2BFE-178612083DAB}"/>
          </ac:spMkLst>
        </pc:spChg>
      </pc:sldChg>
      <pc:sldChg chg="modSp mod">
        <pc:chgData name="Tường SKHĐT" userId="ab9568c39a88b08a" providerId="LiveId" clId="{897F32DD-D0F3-4B38-B512-EC784873C18C}" dt="2024-03-26T08:28:54.741" v="2953" actId="403"/>
        <pc:sldMkLst>
          <pc:docMk/>
          <pc:sldMk cId="3540580074" sldId="2147476282"/>
        </pc:sldMkLst>
        <pc:spChg chg="mod">
          <ac:chgData name="Tường SKHĐT" userId="ab9568c39a88b08a" providerId="LiveId" clId="{897F32DD-D0F3-4B38-B512-EC784873C18C}" dt="2024-03-26T08:28:54.741" v="2953" actId="403"/>
          <ac:spMkLst>
            <pc:docMk/>
            <pc:sldMk cId="3540580074" sldId="2147476282"/>
            <ac:spMk id="40963" creationId="{A7AC515C-C3EC-B8A0-D33F-FD85E6854517}"/>
          </ac:spMkLst>
        </pc:spChg>
      </pc:sldChg>
      <pc:sldChg chg="addSp delSp modSp mod">
        <pc:chgData name="Tường SKHĐT" userId="ab9568c39a88b08a" providerId="LiveId" clId="{897F32DD-D0F3-4B38-B512-EC784873C18C}" dt="2024-03-25T03:12:35.311" v="1682" actId="1076"/>
        <pc:sldMkLst>
          <pc:docMk/>
          <pc:sldMk cId="2587634274" sldId="2147476283"/>
        </pc:sldMkLst>
        <pc:graphicFrameChg chg="mod modGraphic">
          <ac:chgData name="Tường SKHĐT" userId="ab9568c39a88b08a" providerId="LiveId" clId="{897F32DD-D0F3-4B38-B512-EC784873C18C}" dt="2024-03-25T03:12:25.813" v="1680" actId="1076"/>
          <ac:graphicFrameMkLst>
            <pc:docMk/>
            <pc:sldMk cId="2587634274" sldId="2147476283"/>
            <ac:graphicFrameMk id="2" creationId="{F78C65D7-1EFB-F3E0-2872-D1AB9E9D24D7}"/>
          </ac:graphicFrameMkLst>
        </pc:graphicFrameChg>
        <pc:graphicFrameChg chg="add mod modGraphic">
          <ac:chgData name="Tường SKHĐT" userId="ab9568c39a88b08a" providerId="LiveId" clId="{897F32DD-D0F3-4B38-B512-EC784873C18C}" dt="2024-03-25T03:12:35.311" v="1682" actId="1076"/>
          <ac:graphicFrameMkLst>
            <pc:docMk/>
            <pc:sldMk cId="2587634274" sldId="2147476283"/>
            <ac:graphicFrameMk id="3" creationId="{0B2274AF-63B0-4ECE-D2AB-7AE7B50BCD17}"/>
          </ac:graphicFrameMkLst>
        </pc:graphicFrameChg>
        <pc:graphicFrameChg chg="del">
          <ac:chgData name="Tường SKHĐT" userId="ab9568c39a88b08a" providerId="LiveId" clId="{897F32DD-D0F3-4B38-B512-EC784873C18C}" dt="2024-03-25T03:06:04.082" v="1332" actId="21"/>
          <ac:graphicFrameMkLst>
            <pc:docMk/>
            <pc:sldMk cId="2587634274" sldId="2147476283"/>
            <ac:graphicFrameMk id="8" creationId="{B5E5335D-2EED-82AF-3A59-FAE8BB94EAE1}"/>
          </ac:graphicFrameMkLst>
        </pc:graphicFrameChg>
      </pc:sldChg>
      <pc:sldChg chg="modSp mod">
        <pc:chgData name="Tường SKHĐT" userId="ab9568c39a88b08a" providerId="LiveId" clId="{897F32DD-D0F3-4B38-B512-EC784873C18C}" dt="2024-03-26T08:42:09.195" v="3426" actId="1076"/>
        <pc:sldMkLst>
          <pc:docMk/>
          <pc:sldMk cId="2059360754" sldId="2147476284"/>
        </pc:sldMkLst>
        <pc:graphicFrameChg chg="mod modGraphic">
          <ac:chgData name="Tường SKHĐT" userId="ab9568c39a88b08a" providerId="LiveId" clId="{897F32DD-D0F3-4B38-B512-EC784873C18C}" dt="2024-03-26T08:42:09.195" v="3426" actId="1076"/>
          <ac:graphicFrameMkLst>
            <pc:docMk/>
            <pc:sldMk cId="2059360754" sldId="2147476284"/>
            <ac:graphicFrameMk id="2" creationId="{207C86B0-DBF4-FD20-221B-BD96FD50EA79}"/>
          </ac:graphicFrameMkLst>
        </pc:graphicFrameChg>
      </pc:sldChg>
      <pc:sldChg chg="addSp delSp modSp mod">
        <pc:chgData name="Tường SKHĐT" userId="ab9568c39a88b08a" providerId="LiveId" clId="{897F32DD-D0F3-4B38-B512-EC784873C18C}" dt="2024-03-27T01:15:40.465" v="3488" actId="20577"/>
        <pc:sldMkLst>
          <pc:docMk/>
          <pc:sldMk cId="1477445291" sldId="2147476285"/>
        </pc:sldMkLst>
        <pc:spChg chg="add del mod">
          <ac:chgData name="Tường SKHĐT" userId="ab9568c39a88b08a" providerId="LiveId" clId="{897F32DD-D0F3-4B38-B512-EC784873C18C}" dt="2024-03-25T02:58:33.154" v="803" actId="22"/>
          <ac:spMkLst>
            <pc:docMk/>
            <pc:sldMk cId="1477445291" sldId="2147476285"/>
            <ac:spMk id="10" creationId="{34BF8963-9DDA-CE93-7776-263A03A11C3E}"/>
          </ac:spMkLst>
        </pc:spChg>
        <pc:graphicFrameChg chg="add mod">
          <ac:chgData name="Tường SKHĐT" userId="ab9568c39a88b08a" providerId="LiveId" clId="{897F32DD-D0F3-4B38-B512-EC784873C18C}" dt="2024-03-25T02:56:39.769" v="795"/>
          <ac:graphicFrameMkLst>
            <pc:docMk/>
            <pc:sldMk cId="1477445291" sldId="2147476285"/>
            <ac:graphicFrameMk id="2" creationId="{CB483B2C-3B01-DBC7-92FA-A7107F9F6F6D}"/>
          </ac:graphicFrameMkLst>
        </pc:graphicFrameChg>
        <pc:graphicFrameChg chg="add mod">
          <ac:chgData name="Tường SKHĐT" userId="ab9568c39a88b08a" providerId="LiveId" clId="{897F32DD-D0F3-4B38-B512-EC784873C18C}" dt="2024-03-25T02:57:12.711" v="796"/>
          <ac:graphicFrameMkLst>
            <pc:docMk/>
            <pc:sldMk cId="1477445291" sldId="2147476285"/>
            <ac:graphicFrameMk id="4" creationId="{CDDC0D06-372D-9CC0-ACEE-CB8E2391A6A1}"/>
          </ac:graphicFrameMkLst>
        </pc:graphicFrameChg>
        <pc:graphicFrameChg chg="mod modGraphic">
          <ac:chgData name="Tường SKHĐT" userId="ab9568c39a88b08a" providerId="LiveId" clId="{897F32DD-D0F3-4B38-B512-EC784873C18C}" dt="2024-03-27T01:15:40.465" v="3488" actId="20577"/>
          <ac:graphicFrameMkLst>
            <pc:docMk/>
            <pc:sldMk cId="1477445291" sldId="2147476285"/>
            <ac:graphicFrameMk id="8" creationId="{B5E5335D-2EED-82AF-3A59-FAE8BB94EAE1}"/>
          </ac:graphicFrameMkLst>
        </pc:graphicFrameChg>
        <pc:graphicFrameChg chg="mod modGraphic">
          <ac:chgData name="Tường SKHĐT" userId="ab9568c39a88b08a" providerId="LiveId" clId="{897F32DD-D0F3-4B38-B512-EC784873C18C}" dt="2024-03-25T03:00:30.307" v="847" actId="14734"/>
          <ac:graphicFrameMkLst>
            <pc:docMk/>
            <pc:sldMk cId="1477445291" sldId="2147476285"/>
            <ac:graphicFrameMk id="11" creationId="{E4C8112C-E725-4800-72A4-77C0AC3AAE5D}"/>
          </ac:graphicFrameMkLst>
        </pc:graphicFrameChg>
        <pc:picChg chg="add mod">
          <ac:chgData name="Tường SKHĐT" userId="ab9568c39a88b08a" providerId="LiveId" clId="{897F32DD-D0F3-4B38-B512-EC784873C18C}" dt="2024-03-25T02:58:18.356" v="799" actId="1076"/>
          <ac:picMkLst>
            <pc:docMk/>
            <pc:sldMk cId="1477445291" sldId="2147476285"/>
            <ac:picMk id="7" creationId="{95AAFFC5-35F4-F20F-4650-9A2DB7480A46}"/>
          </ac:picMkLst>
        </pc:picChg>
      </pc:sldChg>
      <pc:sldChg chg="delSp modSp add del mod">
        <pc:chgData name="Tường SKHĐT" userId="ab9568c39a88b08a" providerId="LiveId" clId="{897F32DD-D0F3-4B38-B512-EC784873C18C}" dt="2024-03-25T02:44:57.304" v="243" actId="2696"/>
        <pc:sldMkLst>
          <pc:docMk/>
          <pc:sldMk cId="3063726641" sldId="2147476287"/>
        </pc:sldMkLst>
        <pc:spChg chg="mod">
          <ac:chgData name="Tường SKHĐT" userId="ab9568c39a88b08a" providerId="LiveId" clId="{897F32DD-D0F3-4B38-B512-EC784873C18C}" dt="2024-03-25T00:30:40.749" v="34" actId="20577"/>
          <ac:spMkLst>
            <pc:docMk/>
            <pc:sldMk cId="3063726641" sldId="2147476287"/>
            <ac:spMk id="5" creationId="{85B0C6AB-4906-5932-12D4-5FAF7DC72C97}"/>
          </ac:spMkLst>
        </pc:spChg>
        <pc:graphicFrameChg chg="mod modGraphic">
          <ac:chgData name="Tường SKHĐT" userId="ab9568c39a88b08a" providerId="LiveId" clId="{897F32DD-D0F3-4B38-B512-EC784873C18C}" dt="2024-03-25T00:31:24.118" v="40" actId="1076"/>
          <ac:graphicFrameMkLst>
            <pc:docMk/>
            <pc:sldMk cId="3063726641" sldId="2147476287"/>
            <ac:graphicFrameMk id="2" creationId="{C2B836E3-8B94-556C-AD33-1B12AF114C22}"/>
          </ac:graphicFrameMkLst>
        </pc:graphicFrameChg>
        <pc:graphicFrameChg chg="mod modGraphic">
          <ac:chgData name="Tường SKHĐT" userId="ab9568c39a88b08a" providerId="LiveId" clId="{897F32DD-D0F3-4B38-B512-EC784873C18C}" dt="2024-03-25T00:31:55.943" v="47" actId="1076"/>
          <ac:graphicFrameMkLst>
            <pc:docMk/>
            <pc:sldMk cId="3063726641" sldId="2147476287"/>
            <ac:graphicFrameMk id="3" creationId="{F87D80E9-1660-425A-70F5-2056FC405840}"/>
          </ac:graphicFrameMkLst>
        </pc:graphicFrameChg>
        <pc:graphicFrameChg chg="del">
          <ac:chgData name="Tường SKHĐT" userId="ab9568c39a88b08a" providerId="LiveId" clId="{897F32DD-D0F3-4B38-B512-EC784873C18C}" dt="2024-03-25T00:30:23.312" v="1" actId="21"/>
          <ac:graphicFrameMkLst>
            <pc:docMk/>
            <pc:sldMk cId="3063726641" sldId="2147476287"/>
            <ac:graphicFrameMk id="4" creationId="{A62BB7F0-401E-5857-2F69-AC8B1C0C69B4}"/>
          </ac:graphicFrameMkLst>
        </pc:graphicFrameChg>
      </pc:sldChg>
      <pc:sldChg chg="modSp add del mod">
        <pc:chgData name="Tường SKHĐT" userId="ab9568c39a88b08a" providerId="LiveId" clId="{897F32DD-D0F3-4B38-B512-EC784873C18C}" dt="2024-03-25T02:44:08.779" v="202" actId="2696"/>
        <pc:sldMkLst>
          <pc:docMk/>
          <pc:sldMk cId="1127650973" sldId="2147476288"/>
        </pc:sldMkLst>
        <pc:spChg chg="mod">
          <ac:chgData name="Tường SKHĐT" userId="ab9568c39a88b08a" providerId="LiveId" clId="{897F32DD-D0F3-4B38-B512-EC784873C18C}" dt="2024-03-25T02:43:19.808" v="189" actId="1076"/>
          <ac:spMkLst>
            <pc:docMk/>
            <pc:sldMk cId="1127650973" sldId="2147476288"/>
            <ac:spMk id="5" creationId="{85B0C6AB-4906-5932-12D4-5FAF7DC72C97}"/>
          </ac:spMkLst>
        </pc:spChg>
      </pc:sldChg>
      <pc:sldChg chg="add del">
        <pc:chgData name="Tường SKHĐT" userId="ab9568c39a88b08a" providerId="LiveId" clId="{897F32DD-D0F3-4B38-B512-EC784873C18C}" dt="2024-03-25T02:16:16.079" v="95" actId="2696"/>
        <pc:sldMkLst>
          <pc:docMk/>
          <pc:sldMk cId="2820982162" sldId="2147476288"/>
        </pc:sldMkLst>
      </pc:sldChg>
      <pc:sldChg chg="delSp modSp add mod">
        <pc:chgData name="Tường SKHĐT" userId="ab9568c39a88b08a" providerId="LiveId" clId="{897F32DD-D0F3-4B38-B512-EC784873C18C}" dt="2024-03-27T04:33:35.990" v="3730"/>
        <pc:sldMkLst>
          <pc:docMk/>
          <pc:sldMk cId="1148494934" sldId="2147476289"/>
        </pc:sldMkLst>
        <pc:spChg chg="mod">
          <ac:chgData name="Tường SKHĐT" userId="ab9568c39a88b08a" providerId="LiveId" clId="{897F32DD-D0F3-4B38-B512-EC784873C18C}" dt="2024-03-25T02:45:16.867" v="284" actId="14100"/>
          <ac:spMkLst>
            <pc:docMk/>
            <pc:sldMk cId="1148494934" sldId="2147476289"/>
            <ac:spMk id="5" creationId="{85B0C6AB-4906-5932-12D4-5FAF7DC72C97}"/>
          </ac:spMkLst>
        </pc:spChg>
        <pc:graphicFrameChg chg="del mod modGraphic">
          <ac:chgData name="Tường SKHĐT" userId="ab9568c39a88b08a" providerId="LiveId" clId="{897F32DD-D0F3-4B38-B512-EC784873C18C}" dt="2024-03-27T04:32:41.871" v="3725" actId="21"/>
          <ac:graphicFrameMkLst>
            <pc:docMk/>
            <pc:sldMk cId="1148494934" sldId="2147476289"/>
            <ac:graphicFrameMk id="2" creationId="{1DBFBFC8-9B42-3CAB-5D02-6D90CF5EA21E}"/>
          </ac:graphicFrameMkLst>
        </pc:graphicFrameChg>
        <pc:graphicFrameChg chg="mod modGraphic">
          <ac:chgData name="Tường SKHĐT" userId="ab9568c39a88b08a" providerId="LiveId" clId="{897F32DD-D0F3-4B38-B512-EC784873C18C}" dt="2024-03-27T04:33:35.990" v="3730"/>
          <ac:graphicFrameMkLst>
            <pc:docMk/>
            <pc:sldMk cId="1148494934" sldId="2147476289"/>
            <ac:graphicFrameMk id="3" creationId="{0FE630EF-2124-908B-A896-73EAA40057FC}"/>
          </ac:graphicFrameMkLst>
        </pc:graphicFrameChg>
        <pc:graphicFrameChg chg="del">
          <ac:chgData name="Tường SKHĐT" userId="ab9568c39a88b08a" providerId="LiveId" clId="{897F32DD-D0F3-4B38-B512-EC784873C18C}" dt="2024-03-26T04:16:25.638" v="2406" actId="21"/>
          <ac:graphicFrameMkLst>
            <pc:docMk/>
            <pc:sldMk cId="1148494934" sldId="2147476289"/>
            <ac:graphicFrameMk id="3" creationId="{F87D80E9-1660-425A-70F5-2056FC405840}"/>
          </ac:graphicFrameMkLst>
        </pc:graphicFrameChg>
      </pc:sldChg>
      <pc:sldChg chg="delSp modSp add mod">
        <pc:chgData name="Tường SKHĐT" userId="ab9568c39a88b08a" providerId="LiveId" clId="{897F32DD-D0F3-4B38-B512-EC784873C18C}" dt="2024-03-25T10:02:00.179" v="2159" actId="20577"/>
        <pc:sldMkLst>
          <pc:docMk/>
          <pc:sldMk cId="688313979" sldId="2147476290"/>
        </pc:sldMkLst>
        <pc:spChg chg="mod">
          <ac:chgData name="Tường SKHĐT" userId="ab9568c39a88b08a" providerId="LiveId" clId="{897F32DD-D0F3-4B38-B512-EC784873C18C}" dt="2024-03-25T02:45:33.685" v="325" actId="20577"/>
          <ac:spMkLst>
            <pc:docMk/>
            <pc:sldMk cId="688313979" sldId="2147476290"/>
            <ac:spMk id="5" creationId="{85B0C6AB-4906-5932-12D4-5FAF7DC72C97}"/>
          </ac:spMkLst>
        </pc:spChg>
        <pc:graphicFrameChg chg="mod modGraphic">
          <ac:chgData name="Tường SKHĐT" userId="ab9568c39a88b08a" providerId="LiveId" clId="{897F32DD-D0F3-4B38-B512-EC784873C18C}" dt="2024-03-25T10:02:00.179" v="2159" actId="20577"/>
          <ac:graphicFrameMkLst>
            <pc:docMk/>
            <pc:sldMk cId="688313979" sldId="2147476290"/>
            <ac:graphicFrameMk id="2" creationId="{E83254D6-EAE1-924D-F06A-22DEB92A3D1C}"/>
          </ac:graphicFrameMkLst>
        </pc:graphicFrameChg>
        <pc:graphicFrameChg chg="del">
          <ac:chgData name="Tường SKHĐT" userId="ab9568c39a88b08a" providerId="LiveId" clId="{897F32DD-D0F3-4B38-B512-EC784873C18C}" dt="2024-03-25T10:00:02.868" v="2148" actId="21"/>
          <ac:graphicFrameMkLst>
            <pc:docMk/>
            <pc:sldMk cId="688313979" sldId="2147476290"/>
            <ac:graphicFrameMk id="3" creationId="{F87D80E9-1660-425A-70F5-2056FC405840}"/>
          </ac:graphicFrameMkLst>
        </pc:graphicFrameChg>
      </pc:sldChg>
      <pc:sldChg chg="add del">
        <pc:chgData name="Tường SKHĐT" userId="ab9568c39a88b08a" providerId="LiveId" clId="{897F32DD-D0F3-4B38-B512-EC784873C18C}" dt="2024-03-25T03:12:09.009" v="1678" actId="2696"/>
        <pc:sldMkLst>
          <pc:docMk/>
          <pc:sldMk cId="126051341" sldId="2147476291"/>
        </pc:sldMkLst>
      </pc:sldChg>
      <pc:sldChg chg="modSp add mod">
        <pc:chgData name="Tường SKHĐT" userId="ab9568c39a88b08a" providerId="LiveId" clId="{897F32DD-D0F3-4B38-B512-EC784873C18C}" dt="2024-03-26T08:29:07.866" v="2958" actId="20577"/>
        <pc:sldMkLst>
          <pc:docMk/>
          <pc:sldMk cId="3777797239" sldId="2147476291"/>
        </pc:sldMkLst>
        <pc:spChg chg="mod">
          <ac:chgData name="Tường SKHĐT" userId="ab9568c39a88b08a" providerId="LiveId" clId="{897F32DD-D0F3-4B38-B512-EC784873C18C}" dt="2024-03-25T04:00:29.281" v="2031" actId="1076"/>
          <ac:spMkLst>
            <pc:docMk/>
            <pc:sldMk cId="3777797239" sldId="2147476291"/>
            <ac:spMk id="40963" creationId="{A7AC515C-C3EC-B8A0-D33F-FD85E6854517}"/>
          </ac:spMkLst>
        </pc:spChg>
        <pc:graphicFrameChg chg="mod modGraphic">
          <ac:chgData name="Tường SKHĐT" userId="ab9568c39a88b08a" providerId="LiveId" clId="{897F32DD-D0F3-4B38-B512-EC784873C18C}" dt="2024-03-25T03:59:59.133" v="1844" actId="1076"/>
          <ac:graphicFrameMkLst>
            <pc:docMk/>
            <pc:sldMk cId="3777797239" sldId="2147476291"/>
            <ac:graphicFrameMk id="2" creationId="{987E7778-3657-E6B1-FBCE-BAC7A04C0516}"/>
          </ac:graphicFrameMkLst>
        </pc:graphicFrameChg>
        <pc:graphicFrameChg chg="mod">
          <ac:chgData name="Tường SKHĐT" userId="ab9568c39a88b08a" providerId="LiveId" clId="{897F32DD-D0F3-4B38-B512-EC784873C18C}" dt="2024-03-26T08:29:07.866" v="2958" actId="20577"/>
          <ac:graphicFrameMkLst>
            <pc:docMk/>
            <pc:sldMk cId="3777797239" sldId="2147476291"/>
            <ac:graphicFrameMk id="6" creationId="{3C28C46B-D524-DA33-E029-5802ABC9CE66}"/>
          </ac:graphicFrameMkLst>
        </pc:graphicFrameChg>
      </pc:sldChg>
      <pc:sldChg chg="add del">
        <pc:chgData name="Tường SKHĐT" userId="ab9568c39a88b08a" providerId="LiveId" clId="{897F32DD-D0F3-4B38-B512-EC784873C18C}" dt="2024-03-25T09:34:44.852" v="2093" actId="2696"/>
        <pc:sldMkLst>
          <pc:docMk/>
          <pc:sldMk cId="1147163252" sldId="2147476292"/>
        </pc:sldMkLst>
      </pc:sldChg>
      <pc:sldChg chg="modSp add del mod">
        <pc:chgData name="Tường SKHĐT" userId="ab9568c39a88b08a" providerId="LiveId" clId="{897F32DD-D0F3-4B38-B512-EC784873C18C}" dt="2024-03-25T09:59:16.600" v="2128" actId="2696"/>
        <pc:sldMkLst>
          <pc:docMk/>
          <pc:sldMk cId="1826947851" sldId="2147476292"/>
        </pc:sldMkLst>
        <pc:spChg chg="mod">
          <ac:chgData name="Tường SKHĐT" userId="ab9568c39a88b08a" providerId="LiveId" clId="{897F32DD-D0F3-4B38-B512-EC784873C18C}" dt="2024-03-25T09:58:40.053" v="2113"/>
          <ac:spMkLst>
            <pc:docMk/>
            <pc:sldMk cId="1826947851" sldId="2147476292"/>
            <ac:spMk id="7" creationId="{A088EB8D-D661-77EC-6C18-A8FA65520B1B}"/>
          </ac:spMkLst>
        </pc:spChg>
      </pc:sldChg>
      <pc:sldChg chg="delSp modSp add mod">
        <pc:chgData name="Tường SKHĐT" userId="ab9568c39a88b08a" providerId="LiveId" clId="{897F32DD-D0F3-4B38-B512-EC784873C18C}" dt="2024-03-26T08:42:36.738" v="3427" actId="122"/>
        <pc:sldMkLst>
          <pc:docMk/>
          <pc:sldMk cId="3750809582" sldId="2147476292"/>
        </pc:sldMkLst>
        <pc:spChg chg="mod">
          <ac:chgData name="Tường SKHĐT" userId="ab9568c39a88b08a" providerId="LiveId" clId="{897F32DD-D0F3-4B38-B512-EC784873C18C}" dt="2024-03-25T10:02:52.048" v="2181" actId="20577"/>
          <ac:spMkLst>
            <pc:docMk/>
            <pc:sldMk cId="3750809582" sldId="2147476292"/>
            <ac:spMk id="5" creationId="{85B0C6AB-4906-5932-12D4-5FAF7DC72C97}"/>
          </ac:spMkLst>
        </pc:spChg>
        <pc:graphicFrameChg chg="del">
          <ac:chgData name="Tường SKHĐT" userId="ab9568c39a88b08a" providerId="LiveId" clId="{897F32DD-D0F3-4B38-B512-EC784873C18C}" dt="2024-03-25T10:02:54.500" v="2182" actId="21"/>
          <ac:graphicFrameMkLst>
            <pc:docMk/>
            <pc:sldMk cId="3750809582" sldId="2147476292"/>
            <ac:graphicFrameMk id="2" creationId="{E83254D6-EAE1-924D-F06A-22DEB92A3D1C}"/>
          </ac:graphicFrameMkLst>
        </pc:graphicFrameChg>
        <pc:graphicFrameChg chg="mod modGraphic">
          <ac:chgData name="Tường SKHĐT" userId="ab9568c39a88b08a" providerId="LiveId" clId="{897F32DD-D0F3-4B38-B512-EC784873C18C}" dt="2024-03-26T08:42:36.738" v="3427" actId="122"/>
          <ac:graphicFrameMkLst>
            <pc:docMk/>
            <pc:sldMk cId="3750809582" sldId="2147476292"/>
            <ac:graphicFrameMk id="3" creationId="{80665B8A-0267-0919-022E-9D36731FF9ED}"/>
          </ac:graphicFrameMkLst>
        </pc:graphicFrameChg>
      </pc:sldChg>
      <pc:sldChg chg="add del">
        <pc:chgData name="Tường SKHĐT" userId="ab9568c39a88b08a" providerId="LiveId" clId="{897F32DD-D0F3-4B38-B512-EC784873C18C}" dt="2024-03-25T09:38:39.075" v="2110" actId="2696"/>
        <pc:sldMkLst>
          <pc:docMk/>
          <pc:sldMk cId="4109737393" sldId="2147476292"/>
        </pc:sldMkLst>
      </pc:sldChg>
      <pc:sldChg chg="delSp modSp add mod">
        <pc:chgData name="Tường SKHĐT" userId="ab9568c39a88b08a" providerId="LiveId" clId="{897F32DD-D0F3-4B38-B512-EC784873C18C}" dt="2024-03-25T10:04:36.234" v="2224" actId="404"/>
        <pc:sldMkLst>
          <pc:docMk/>
          <pc:sldMk cId="1622498757" sldId="2147476293"/>
        </pc:sldMkLst>
        <pc:spChg chg="mod">
          <ac:chgData name="Tường SKHĐT" userId="ab9568c39a88b08a" providerId="LiveId" clId="{897F32DD-D0F3-4B38-B512-EC784873C18C}" dt="2024-03-25T10:03:57.255" v="2214" actId="20577"/>
          <ac:spMkLst>
            <pc:docMk/>
            <pc:sldMk cId="1622498757" sldId="2147476293"/>
            <ac:spMk id="5" creationId="{85B0C6AB-4906-5932-12D4-5FAF7DC72C97}"/>
          </ac:spMkLst>
        </pc:spChg>
        <pc:graphicFrameChg chg="mod modGraphic">
          <ac:chgData name="Tường SKHĐT" userId="ab9568c39a88b08a" providerId="LiveId" clId="{897F32DD-D0F3-4B38-B512-EC784873C18C}" dt="2024-03-25T10:04:36.234" v="2224" actId="404"/>
          <ac:graphicFrameMkLst>
            <pc:docMk/>
            <pc:sldMk cId="1622498757" sldId="2147476293"/>
            <ac:graphicFrameMk id="2" creationId="{7B8F6A0F-E0D7-0E63-8702-B949B4C4C4E6}"/>
          </ac:graphicFrameMkLst>
        </pc:graphicFrameChg>
        <pc:graphicFrameChg chg="del">
          <ac:chgData name="Tường SKHĐT" userId="ab9568c39a88b08a" providerId="LiveId" clId="{897F32DD-D0F3-4B38-B512-EC784873C18C}" dt="2024-03-25T10:04:00.103" v="2215" actId="21"/>
          <ac:graphicFrameMkLst>
            <pc:docMk/>
            <pc:sldMk cId="1622498757" sldId="2147476293"/>
            <ac:graphicFrameMk id="3" creationId="{80665B8A-0267-0919-022E-9D36731FF9ED}"/>
          </ac:graphicFrameMkLst>
        </pc:graphicFrameChg>
      </pc:sldChg>
      <pc:sldChg chg="delSp modSp add mod">
        <pc:chgData name="Tường SKHĐT" userId="ab9568c39a88b08a" providerId="LiveId" clId="{897F32DD-D0F3-4B38-B512-EC784873C18C}" dt="2024-03-26T04:20:36.456" v="2468" actId="404"/>
        <pc:sldMkLst>
          <pc:docMk/>
          <pc:sldMk cId="2878178469" sldId="2147476294"/>
        </pc:sldMkLst>
        <pc:spChg chg="mod">
          <ac:chgData name="Tường SKHĐT" userId="ab9568c39a88b08a" providerId="LiveId" clId="{897F32DD-D0F3-4B38-B512-EC784873C18C}" dt="2024-03-26T04:19:02.249" v="2459" actId="6549"/>
          <ac:spMkLst>
            <pc:docMk/>
            <pc:sldMk cId="2878178469" sldId="2147476294"/>
            <ac:spMk id="5" creationId="{85B0C6AB-4906-5932-12D4-5FAF7DC72C97}"/>
          </ac:spMkLst>
        </pc:spChg>
        <pc:graphicFrameChg chg="del">
          <ac:chgData name="Tường SKHĐT" userId="ab9568c39a88b08a" providerId="LiveId" clId="{897F32DD-D0F3-4B38-B512-EC784873C18C}" dt="2024-03-26T04:18:53.365" v="2417" actId="21"/>
          <ac:graphicFrameMkLst>
            <pc:docMk/>
            <pc:sldMk cId="2878178469" sldId="2147476294"/>
            <ac:graphicFrameMk id="2" creationId="{1DBFBFC8-9B42-3CAB-5D02-6D90CF5EA21E}"/>
          </ac:graphicFrameMkLst>
        </pc:graphicFrameChg>
        <pc:graphicFrameChg chg="mod modGraphic">
          <ac:chgData name="Tường SKHĐT" userId="ab9568c39a88b08a" providerId="LiveId" clId="{897F32DD-D0F3-4B38-B512-EC784873C18C}" dt="2024-03-26T04:20:36.456" v="2468" actId="404"/>
          <ac:graphicFrameMkLst>
            <pc:docMk/>
            <pc:sldMk cId="2878178469" sldId="2147476294"/>
            <ac:graphicFrameMk id="3" creationId="{296446DE-DCBA-6CF7-64A6-62E309C494E7}"/>
          </ac:graphicFrameMkLst>
        </pc:graphicFrameChg>
      </pc:sldChg>
      <pc:sldChg chg="add del">
        <pc:chgData name="Tường SKHĐT" userId="ab9568c39a88b08a" providerId="LiveId" clId="{897F32DD-D0F3-4B38-B512-EC784873C18C}" dt="2024-03-26T04:18:44.080" v="2415" actId="2696"/>
        <pc:sldMkLst>
          <pc:docMk/>
          <pc:sldMk cId="3346773088" sldId="2147476294"/>
        </pc:sldMkLst>
      </pc:sldChg>
      <pc:sldChg chg="delSp modSp add mod">
        <pc:chgData name="Tường SKHĐT" userId="ab9568c39a88b08a" providerId="LiveId" clId="{897F32DD-D0F3-4B38-B512-EC784873C18C}" dt="2024-03-27T01:19:26.895" v="3539" actId="255"/>
        <pc:sldMkLst>
          <pc:docMk/>
          <pc:sldMk cId="3597625721" sldId="2147476295"/>
        </pc:sldMkLst>
        <pc:spChg chg="mod">
          <ac:chgData name="Tường SKHĐT" userId="ab9568c39a88b08a" providerId="LiveId" clId="{897F32DD-D0F3-4B38-B512-EC784873C18C}" dt="2024-03-26T04:25:56.184" v="2502" actId="20577"/>
          <ac:spMkLst>
            <pc:docMk/>
            <pc:sldMk cId="3597625721" sldId="2147476295"/>
            <ac:spMk id="5" creationId="{85B0C6AB-4906-5932-12D4-5FAF7DC72C97}"/>
          </ac:spMkLst>
        </pc:spChg>
        <pc:graphicFrameChg chg="del">
          <ac:chgData name="Tường SKHĐT" userId="ab9568c39a88b08a" providerId="LiveId" clId="{897F32DD-D0F3-4B38-B512-EC784873C18C}" dt="2024-03-26T04:25:58.558" v="2503" actId="21"/>
          <ac:graphicFrameMkLst>
            <pc:docMk/>
            <pc:sldMk cId="3597625721" sldId="2147476295"/>
            <ac:graphicFrameMk id="2" creationId="{E83254D6-EAE1-924D-F06A-22DEB92A3D1C}"/>
          </ac:graphicFrameMkLst>
        </pc:graphicFrameChg>
        <pc:graphicFrameChg chg="mod modGraphic">
          <ac:chgData name="Tường SKHĐT" userId="ab9568c39a88b08a" providerId="LiveId" clId="{897F32DD-D0F3-4B38-B512-EC784873C18C}" dt="2024-03-27T01:19:26.895" v="3539" actId="255"/>
          <ac:graphicFrameMkLst>
            <pc:docMk/>
            <pc:sldMk cId="3597625721" sldId="2147476295"/>
            <ac:graphicFrameMk id="2" creationId="{F933DAA9-3884-3DBC-F61D-9E8ACB6EF230}"/>
          </ac:graphicFrameMkLst>
        </pc:graphicFrameChg>
        <pc:graphicFrameChg chg="del mod modGraphic">
          <ac:chgData name="Tường SKHĐT" userId="ab9568c39a88b08a" providerId="LiveId" clId="{897F32DD-D0F3-4B38-B512-EC784873C18C}" dt="2024-03-27T01:19:03.666" v="3536" actId="21"/>
          <ac:graphicFrameMkLst>
            <pc:docMk/>
            <pc:sldMk cId="3597625721" sldId="2147476295"/>
            <ac:graphicFrameMk id="3" creationId="{D87E7F88-534D-B913-0052-2E92E310FA7C}"/>
          </ac:graphicFrameMkLst>
        </pc:graphicFrameChg>
      </pc:sldChg>
      <pc:sldChg chg="modSp add mod">
        <pc:chgData name="Tường SKHĐT" userId="ab9568c39a88b08a" providerId="LiveId" clId="{897F32DD-D0F3-4B38-B512-EC784873C18C}" dt="2024-03-26T07:37:04.612" v="2668" actId="403"/>
        <pc:sldMkLst>
          <pc:docMk/>
          <pc:sldMk cId="3503445169" sldId="2147476296"/>
        </pc:sldMkLst>
        <pc:spChg chg="mod">
          <ac:chgData name="Tường SKHĐT" userId="ab9568c39a88b08a" providerId="LiveId" clId="{897F32DD-D0F3-4B38-B512-EC784873C18C}" dt="2024-03-26T04:26:10.430" v="2519" actId="20577"/>
          <ac:spMkLst>
            <pc:docMk/>
            <pc:sldMk cId="3503445169" sldId="2147476296"/>
            <ac:spMk id="5" creationId="{85B0C6AB-4906-5932-12D4-5FAF7DC72C97}"/>
          </ac:spMkLst>
        </pc:spChg>
        <pc:graphicFrameChg chg="mod modGraphic">
          <ac:chgData name="Tường SKHĐT" userId="ab9568c39a88b08a" providerId="LiveId" clId="{897F32DD-D0F3-4B38-B512-EC784873C18C}" dt="2024-03-26T07:37:04.612" v="2668" actId="403"/>
          <ac:graphicFrameMkLst>
            <pc:docMk/>
            <pc:sldMk cId="3503445169" sldId="2147476296"/>
            <ac:graphicFrameMk id="2" creationId="{99206A6F-F506-43C7-D9D3-B5C7F7A99F69}"/>
          </ac:graphicFrameMkLst>
        </pc:graphicFrameChg>
      </pc:sldChg>
      <pc:sldChg chg="modSp add mod">
        <pc:chgData name="Tường SKHĐT" userId="ab9568c39a88b08a" providerId="LiveId" clId="{897F32DD-D0F3-4B38-B512-EC784873C18C}" dt="2024-03-26T04:30:47.946" v="2596" actId="1076"/>
        <pc:sldMkLst>
          <pc:docMk/>
          <pc:sldMk cId="57984394" sldId="2147476297"/>
        </pc:sldMkLst>
        <pc:spChg chg="mod">
          <ac:chgData name="Tường SKHĐT" userId="ab9568c39a88b08a" providerId="LiveId" clId="{897F32DD-D0F3-4B38-B512-EC784873C18C}" dt="2024-03-26T04:26:15.286" v="2529" actId="20577"/>
          <ac:spMkLst>
            <pc:docMk/>
            <pc:sldMk cId="57984394" sldId="2147476297"/>
            <ac:spMk id="5" creationId="{85B0C6AB-4906-5932-12D4-5FAF7DC72C97}"/>
          </ac:spMkLst>
        </pc:spChg>
        <pc:graphicFrameChg chg="mod modGraphic">
          <ac:chgData name="Tường SKHĐT" userId="ab9568c39a88b08a" providerId="LiveId" clId="{897F32DD-D0F3-4B38-B512-EC784873C18C}" dt="2024-03-26T04:30:47.946" v="2596" actId="1076"/>
          <ac:graphicFrameMkLst>
            <pc:docMk/>
            <pc:sldMk cId="57984394" sldId="2147476297"/>
            <ac:graphicFrameMk id="2" creationId="{2C1B8387-9EC7-A9F8-27A8-883765C3814E}"/>
          </ac:graphicFrameMkLst>
        </pc:graphicFrameChg>
      </pc:sldChg>
      <pc:sldChg chg="add del">
        <pc:chgData name="Tường SKHĐT" userId="ab9568c39a88b08a" providerId="LiveId" clId="{897F32DD-D0F3-4B38-B512-EC784873C18C}" dt="2024-03-26T04:26:31.084" v="2544" actId="2696"/>
        <pc:sldMkLst>
          <pc:docMk/>
          <pc:sldMk cId="1596903745" sldId="2147476298"/>
        </pc:sldMkLst>
      </pc:sldChg>
      <pc:sldChg chg="modSp add mod">
        <pc:chgData name="Tường SKHĐT" userId="ab9568c39a88b08a" providerId="LiveId" clId="{897F32DD-D0F3-4B38-B512-EC784873C18C}" dt="2024-03-26T04:30:01.888" v="2592" actId="207"/>
        <pc:sldMkLst>
          <pc:docMk/>
          <pc:sldMk cId="1396951847" sldId="2147476299"/>
        </pc:sldMkLst>
        <pc:spChg chg="mod">
          <ac:chgData name="Tường SKHĐT" userId="ab9568c39a88b08a" providerId="LiveId" clId="{897F32DD-D0F3-4B38-B512-EC784873C18C}" dt="2024-03-26T04:26:27.449" v="2543" actId="20577"/>
          <ac:spMkLst>
            <pc:docMk/>
            <pc:sldMk cId="1396951847" sldId="2147476299"/>
            <ac:spMk id="5" creationId="{85B0C6AB-4906-5932-12D4-5FAF7DC72C97}"/>
          </ac:spMkLst>
        </pc:spChg>
        <pc:graphicFrameChg chg="mod modGraphic">
          <ac:chgData name="Tường SKHĐT" userId="ab9568c39a88b08a" providerId="LiveId" clId="{897F32DD-D0F3-4B38-B512-EC784873C18C}" dt="2024-03-26T04:30:01.888" v="2592" actId="207"/>
          <ac:graphicFrameMkLst>
            <pc:docMk/>
            <pc:sldMk cId="1396951847" sldId="2147476299"/>
            <ac:graphicFrameMk id="2" creationId="{F5CEF667-DBEF-17BB-F57B-D98006F9FA54}"/>
          </ac:graphicFrameMkLst>
        </pc:graphicFrameChg>
      </pc:sldChg>
      <pc:sldChg chg="modSp add mod">
        <pc:chgData name="Tường SKHĐT" userId="ab9568c39a88b08a" providerId="LiveId" clId="{897F32DD-D0F3-4B38-B512-EC784873C18C}" dt="2024-03-26T04:28:30.896" v="2581" actId="403"/>
        <pc:sldMkLst>
          <pc:docMk/>
          <pc:sldMk cId="2109460124" sldId="2147476300"/>
        </pc:sldMkLst>
        <pc:spChg chg="mod">
          <ac:chgData name="Tường SKHĐT" userId="ab9568c39a88b08a" providerId="LiveId" clId="{897F32DD-D0F3-4B38-B512-EC784873C18C}" dt="2024-03-26T04:26:41.029" v="2556" actId="20577"/>
          <ac:spMkLst>
            <pc:docMk/>
            <pc:sldMk cId="2109460124" sldId="2147476300"/>
            <ac:spMk id="5" creationId="{85B0C6AB-4906-5932-12D4-5FAF7DC72C97}"/>
          </ac:spMkLst>
        </pc:spChg>
        <pc:graphicFrameChg chg="mod modGraphic">
          <ac:chgData name="Tường SKHĐT" userId="ab9568c39a88b08a" providerId="LiveId" clId="{897F32DD-D0F3-4B38-B512-EC784873C18C}" dt="2024-03-26T04:28:30.896" v="2581" actId="403"/>
          <ac:graphicFrameMkLst>
            <pc:docMk/>
            <pc:sldMk cId="2109460124" sldId="2147476300"/>
            <ac:graphicFrameMk id="2" creationId="{D33FB98A-FC48-4EDA-8098-E4E9C5504688}"/>
          </ac:graphicFrameMkLst>
        </pc:graphicFrameChg>
      </pc:sldChg>
      <pc:sldChg chg="delSp modSp add mod">
        <pc:chgData name="Tường SKHĐT" userId="ab9568c39a88b08a" providerId="LiveId" clId="{897F32DD-D0F3-4B38-B512-EC784873C18C}" dt="2024-03-26T07:41:43.671" v="2717" actId="1076"/>
        <pc:sldMkLst>
          <pc:docMk/>
          <pc:sldMk cId="167876669" sldId="2147476301"/>
        </pc:sldMkLst>
        <pc:spChg chg="mod">
          <ac:chgData name="Tường SKHĐT" userId="ab9568c39a88b08a" providerId="LiveId" clId="{897F32DD-D0F3-4B38-B512-EC784873C18C}" dt="2024-03-26T07:41:43.671" v="2717" actId="1076"/>
          <ac:spMkLst>
            <pc:docMk/>
            <pc:sldMk cId="167876669" sldId="2147476301"/>
            <ac:spMk id="5" creationId="{85B0C6AB-4906-5932-12D4-5FAF7DC72C97}"/>
          </ac:spMkLst>
        </pc:spChg>
        <pc:graphicFrameChg chg="del mod modGraphic">
          <ac:chgData name="Tường SKHĐT" userId="ab9568c39a88b08a" providerId="LiveId" clId="{897F32DD-D0F3-4B38-B512-EC784873C18C}" dt="2024-03-26T07:40:48.020" v="2706" actId="21"/>
          <ac:graphicFrameMkLst>
            <pc:docMk/>
            <pc:sldMk cId="167876669" sldId="2147476301"/>
            <ac:graphicFrameMk id="2" creationId="{275CAEDE-E41F-A76E-B09E-C81F7B0B3C74}"/>
          </ac:graphicFrameMkLst>
        </pc:graphicFrameChg>
        <pc:graphicFrameChg chg="mod modGraphic">
          <ac:chgData name="Tường SKHĐT" userId="ab9568c39a88b08a" providerId="LiveId" clId="{897F32DD-D0F3-4B38-B512-EC784873C18C}" dt="2024-03-26T07:41:40.814" v="2716" actId="1076"/>
          <ac:graphicFrameMkLst>
            <pc:docMk/>
            <pc:sldMk cId="167876669" sldId="2147476301"/>
            <ac:graphicFrameMk id="3" creationId="{8E420746-9A5C-B59D-7FA5-2B3C0AAE539B}"/>
          </ac:graphicFrameMkLst>
        </pc:graphicFrameChg>
      </pc:sldChg>
      <pc:sldChg chg="add del">
        <pc:chgData name="Tường SKHĐT" userId="ab9568c39a88b08a" providerId="LiveId" clId="{897F32DD-D0F3-4B38-B512-EC784873C18C}" dt="2024-03-26T07:21:55.932" v="2619" actId="2696"/>
        <pc:sldMkLst>
          <pc:docMk/>
          <pc:sldMk cId="315026093" sldId="2147476302"/>
        </pc:sldMkLst>
      </pc:sldChg>
      <pc:sldChg chg="add del">
        <pc:chgData name="Tường SKHĐT" userId="ab9568c39a88b08a" providerId="LiveId" clId="{897F32DD-D0F3-4B38-B512-EC784873C18C}" dt="2024-03-26T07:19:19.717" v="2609" actId="2696"/>
        <pc:sldMkLst>
          <pc:docMk/>
          <pc:sldMk cId="567575739" sldId="2147476302"/>
        </pc:sldMkLst>
      </pc:sldChg>
      <pc:sldChg chg="add del">
        <pc:chgData name="Tường SKHĐT" userId="ab9568c39a88b08a" providerId="LiveId" clId="{897F32DD-D0F3-4B38-B512-EC784873C18C}" dt="2024-03-27T01:13:31.847" v="3476" actId="2696"/>
        <pc:sldMkLst>
          <pc:docMk/>
          <pc:sldMk cId="3087779679" sldId="2147476302"/>
        </pc:sldMkLst>
      </pc:sldChg>
      <pc:sldChg chg="add del">
        <pc:chgData name="Tường SKHĐT" userId="ab9568c39a88b08a" providerId="LiveId" clId="{897F32DD-D0F3-4B38-B512-EC784873C18C}" dt="2024-03-27T01:14:34.768" v="3479" actId="2696"/>
        <pc:sldMkLst>
          <pc:docMk/>
          <pc:sldMk cId="3158334614" sldId="2147476302"/>
        </pc:sldMkLst>
      </pc:sldChg>
      <pc:sldChg chg="add del">
        <pc:chgData name="Tường SKHĐT" userId="ab9568c39a88b08a" providerId="LiveId" clId="{897F32DD-D0F3-4B38-B512-EC784873C18C}" dt="2024-03-27T01:03:03.683" v="3467" actId="2696"/>
        <pc:sldMkLst>
          <pc:docMk/>
          <pc:sldMk cId="4028341561" sldId="2147476302"/>
        </pc:sldMkLst>
      </pc:sldChg>
      <pc:sldChg chg="modSp add mod">
        <pc:chgData name="Tường SKHĐT" userId="ab9568c39a88b08a" providerId="LiveId" clId="{897F32DD-D0F3-4B38-B512-EC784873C18C}" dt="2024-03-27T01:25:43.017" v="3671" actId="20577"/>
        <pc:sldMkLst>
          <pc:docMk/>
          <pc:sldMk cId="4268301146" sldId="2147476302"/>
        </pc:sldMkLst>
        <pc:spChg chg="mod">
          <ac:chgData name="Tường SKHĐT" userId="ab9568c39a88b08a" providerId="LiveId" clId="{897F32DD-D0F3-4B38-B512-EC784873C18C}" dt="2024-03-27T01:17:15.629" v="3513" actId="20577"/>
          <ac:spMkLst>
            <pc:docMk/>
            <pc:sldMk cId="4268301146" sldId="2147476302"/>
            <ac:spMk id="3" creationId="{9C4B6EDD-2FF8-1579-A98A-96F6002EC4FF}"/>
          </ac:spMkLst>
        </pc:spChg>
        <pc:spChg chg="mod">
          <ac:chgData name="Tường SKHĐT" userId="ab9568c39a88b08a" providerId="LiveId" clId="{897F32DD-D0F3-4B38-B512-EC784873C18C}" dt="2024-03-27T01:25:43.017" v="3671" actId="20577"/>
          <ac:spMkLst>
            <pc:docMk/>
            <pc:sldMk cId="4268301146" sldId="2147476302"/>
            <ac:spMk id="4" creationId="{6F7A86B9-0DB5-3970-A9B2-D9B62430A14A}"/>
          </ac:spMkLst>
        </pc:spChg>
        <pc:spChg chg="mod">
          <ac:chgData name="Tường SKHĐT" userId="ab9568c39a88b08a" providerId="LiveId" clId="{897F32DD-D0F3-4B38-B512-EC784873C18C}" dt="2024-03-27T01:22:29.411" v="3550" actId="1076"/>
          <ac:spMkLst>
            <pc:docMk/>
            <pc:sldMk cId="4268301146" sldId="2147476302"/>
            <ac:spMk id="6" creationId="{06D03D79-0B62-8633-2463-3F508B07C798}"/>
          </ac:spMkLst>
        </pc:spChg>
        <pc:spChg chg="mod">
          <ac:chgData name="Tường SKHĐT" userId="ab9568c39a88b08a" providerId="LiveId" clId="{897F32DD-D0F3-4B38-B512-EC784873C18C}" dt="2024-03-27T01:23:53.369" v="3561" actId="1076"/>
          <ac:spMkLst>
            <pc:docMk/>
            <pc:sldMk cId="4268301146" sldId="2147476302"/>
            <ac:spMk id="7" creationId="{E6639C72-69F2-1AB3-FDD1-BBD1532EF732}"/>
          </ac:spMkLst>
        </pc:spChg>
      </pc:sldChg>
      <pc:sldChg chg="add del">
        <pc:chgData name="Tường SKHĐT" userId="ab9568c39a88b08a" providerId="LiveId" clId="{897F32DD-D0F3-4B38-B512-EC784873C18C}" dt="2024-03-27T01:19:35.328" v="3540" actId="2696"/>
        <pc:sldMkLst>
          <pc:docMk/>
          <pc:sldMk cId="1990448264" sldId="2147476303"/>
        </pc:sldMkLst>
      </pc:sldChg>
      <pc:sldMasterChg chg="delSldLayout">
        <pc:chgData name="Tường SKHĐT" userId="ab9568c39a88b08a" providerId="LiveId" clId="{897F32DD-D0F3-4B38-B512-EC784873C18C}" dt="2024-03-25T02:42:09.833" v="181" actId="2696"/>
        <pc:sldMasterMkLst>
          <pc:docMk/>
          <pc:sldMasterMk cId="2184812212" sldId="2147483912"/>
        </pc:sldMasterMkLst>
        <pc:sldLayoutChg chg="del">
          <pc:chgData name="Tường SKHĐT" userId="ab9568c39a88b08a" providerId="LiveId" clId="{897F32DD-D0F3-4B38-B512-EC784873C18C}" dt="2024-03-25T02:42:09.833" v="181" actId="2696"/>
          <pc:sldLayoutMkLst>
            <pc:docMk/>
            <pc:sldMasterMk cId="2184812212" sldId="2147483912"/>
            <pc:sldLayoutMk cId="4107086560" sldId="2147483941"/>
          </pc:sldLayoutMkLst>
        </pc:sldLayoutChg>
      </pc:sldMasterChg>
    </pc:docChg>
  </pc:docChgLst>
  <pc:docChgLst>
    <pc:chgData name="Tường SKHĐT" userId="ab9568c39a88b08a" providerId="LiveId" clId="{E87EABFD-E24C-40C1-A015-A7AF255A7FEA}"/>
    <pc:docChg chg="undo custSel addSld delSld modSld">
      <pc:chgData name="Tường SKHĐT" userId="ab9568c39a88b08a" providerId="LiveId" clId="{E87EABFD-E24C-40C1-A015-A7AF255A7FEA}" dt="2024-08-29T04:26:25.469" v="226" actId="20577"/>
      <pc:docMkLst>
        <pc:docMk/>
      </pc:docMkLst>
      <pc:sldChg chg="modSp mod">
        <pc:chgData name="Tường SKHĐT" userId="ab9568c39a88b08a" providerId="LiveId" clId="{E87EABFD-E24C-40C1-A015-A7AF255A7FEA}" dt="2024-08-29T04:06:28.542" v="62" actId="20577"/>
        <pc:sldMkLst>
          <pc:docMk/>
          <pc:sldMk cId="3788652331" sldId="2147473664"/>
        </pc:sldMkLst>
        <pc:graphicFrameChg chg="modGraphic">
          <ac:chgData name="Tường SKHĐT" userId="ab9568c39a88b08a" providerId="LiveId" clId="{E87EABFD-E24C-40C1-A015-A7AF255A7FEA}" dt="2024-08-29T04:06:28.542" v="62"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E87EABFD-E24C-40C1-A015-A7AF255A7FEA}" dt="2024-08-29T04:07:07.336" v="82" actId="20577"/>
        <pc:sldMkLst>
          <pc:docMk/>
          <pc:sldMk cId="293803616" sldId="2147473681"/>
        </pc:sldMkLst>
        <pc:graphicFrameChg chg="modGraphic">
          <ac:chgData name="Tường SKHĐT" userId="ab9568c39a88b08a" providerId="LiveId" clId="{E87EABFD-E24C-40C1-A015-A7AF255A7FEA}" dt="2024-08-29T04:07:07.336" v="82" actId="20577"/>
          <ac:graphicFrameMkLst>
            <pc:docMk/>
            <pc:sldMk cId="293803616" sldId="2147473681"/>
            <ac:graphicFrameMk id="8" creationId="{B5E5335D-2EED-82AF-3A59-FAE8BB94EAE1}"/>
          </ac:graphicFrameMkLst>
        </pc:graphicFrameChg>
      </pc:sldChg>
      <pc:sldChg chg="modSp mod">
        <pc:chgData name="Tường SKHĐT" userId="ab9568c39a88b08a" providerId="LiveId" clId="{E87EABFD-E24C-40C1-A015-A7AF255A7FEA}" dt="2024-08-29T04:06:33.267" v="64" actId="20577"/>
        <pc:sldMkLst>
          <pc:docMk/>
          <pc:sldMk cId="3744426745" sldId="2147473737"/>
        </pc:sldMkLst>
        <pc:graphicFrameChg chg="modGraphic">
          <ac:chgData name="Tường SKHĐT" userId="ab9568c39a88b08a" providerId="LiveId" clId="{E87EABFD-E24C-40C1-A015-A7AF255A7FEA}" dt="2024-08-29T04:06:33.267" v="64" actId="20577"/>
          <ac:graphicFrameMkLst>
            <pc:docMk/>
            <pc:sldMk cId="3744426745" sldId="2147473737"/>
            <ac:graphicFrameMk id="3" creationId="{1243D2EC-FD70-31EF-486E-0289B57D5A19}"/>
          </ac:graphicFrameMkLst>
        </pc:graphicFrameChg>
      </pc:sldChg>
      <pc:sldChg chg="modSp mod">
        <pc:chgData name="Tường SKHĐT" userId="ab9568c39a88b08a" providerId="LiveId" clId="{E87EABFD-E24C-40C1-A015-A7AF255A7FEA}" dt="2024-08-29T04:07:37.305" v="93" actId="20577"/>
        <pc:sldMkLst>
          <pc:docMk/>
          <pc:sldMk cId="374992807" sldId="2147473797"/>
        </pc:sldMkLst>
        <pc:graphicFrameChg chg="modGraphic">
          <ac:chgData name="Tường SKHĐT" userId="ab9568c39a88b08a" providerId="LiveId" clId="{E87EABFD-E24C-40C1-A015-A7AF255A7FEA}" dt="2024-08-29T04:07:37.305" v="93" actId="20577"/>
          <ac:graphicFrameMkLst>
            <pc:docMk/>
            <pc:sldMk cId="374992807" sldId="2147473797"/>
            <ac:graphicFrameMk id="7" creationId="{8C111DB2-3155-8868-4AD6-91C52E56A6E9}"/>
          </ac:graphicFrameMkLst>
        </pc:graphicFrameChg>
      </pc:sldChg>
      <pc:sldChg chg="delSp modSp mod">
        <pc:chgData name="Tường SKHĐT" userId="ab9568c39a88b08a" providerId="LiveId" clId="{E87EABFD-E24C-40C1-A015-A7AF255A7FEA}" dt="2024-08-29T04:04:02.710" v="24" actId="1076"/>
        <pc:sldMkLst>
          <pc:docMk/>
          <pc:sldMk cId="1957643202" sldId="2147473838"/>
        </pc:sldMkLst>
        <pc:graphicFrameChg chg="del">
          <ac:chgData name="Tường SKHĐT" userId="ab9568c39a88b08a" providerId="LiveId" clId="{E87EABFD-E24C-40C1-A015-A7AF255A7FEA}" dt="2024-08-29T04:03:03.112" v="12" actId="21"/>
          <ac:graphicFrameMkLst>
            <pc:docMk/>
            <pc:sldMk cId="1957643202" sldId="2147473838"/>
            <ac:graphicFrameMk id="2" creationId="{4FAC96EA-815E-08FC-268F-CC10366A0D60}"/>
          </ac:graphicFrameMkLst>
        </pc:graphicFrameChg>
        <pc:graphicFrameChg chg="mod modGraphic">
          <ac:chgData name="Tường SKHĐT" userId="ab9568c39a88b08a" providerId="LiveId" clId="{E87EABFD-E24C-40C1-A015-A7AF255A7FEA}" dt="2024-08-29T04:04:02.710" v="24" actId="1076"/>
          <ac:graphicFrameMkLst>
            <pc:docMk/>
            <pc:sldMk cId="1957643202" sldId="2147473838"/>
            <ac:graphicFrameMk id="3" creationId="{C8F75541-AA15-45DB-9CE9-2D96ABDF4AD0}"/>
          </ac:graphicFrameMkLst>
        </pc:graphicFrameChg>
      </pc:sldChg>
      <pc:sldChg chg="delSp modSp mod">
        <pc:chgData name="Tường SKHĐT" userId="ab9568c39a88b08a" providerId="LiveId" clId="{E87EABFD-E24C-40C1-A015-A7AF255A7FEA}" dt="2024-08-29T04:05:08.403" v="40" actId="1076"/>
        <pc:sldMkLst>
          <pc:docMk/>
          <pc:sldMk cId="3752301376" sldId="2147473839"/>
        </pc:sldMkLst>
        <pc:graphicFrameChg chg="mod modGraphic">
          <ac:chgData name="Tường SKHĐT" userId="ab9568c39a88b08a" providerId="LiveId" clId="{E87EABFD-E24C-40C1-A015-A7AF255A7FEA}" dt="2024-08-29T04:05:08.403" v="40" actId="1076"/>
          <ac:graphicFrameMkLst>
            <pc:docMk/>
            <pc:sldMk cId="3752301376" sldId="2147473839"/>
            <ac:graphicFrameMk id="2" creationId="{F0B185C9-DBD0-38C9-8B81-82FBE8B29ED6}"/>
          </ac:graphicFrameMkLst>
        </pc:graphicFrameChg>
        <pc:graphicFrameChg chg="del">
          <ac:chgData name="Tường SKHĐT" userId="ab9568c39a88b08a" providerId="LiveId" clId="{E87EABFD-E24C-40C1-A015-A7AF255A7FEA}" dt="2024-08-29T04:04:19.257" v="26" actId="21"/>
          <ac:graphicFrameMkLst>
            <pc:docMk/>
            <pc:sldMk cId="3752301376" sldId="2147473839"/>
            <ac:graphicFrameMk id="4" creationId="{BF1C4878-6820-95DC-851B-F1932E017741}"/>
          </ac:graphicFrameMkLst>
        </pc:graphicFrameChg>
      </pc:sldChg>
      <pc:sldChg chg="delSp modSp mod">
        <pc:chgData name="Tường SKHĐT" userId="ab9568c39a88b08a" providerId="LiveId" clId="{E87EABFD-E24C-40C1-A015-A7AF255A7FEA}" dt="2024-08-29T04:25:36.623" v="208" actId="404"/>
        <pc:sldMkLst>
          <pc:docMk/>
          <pc:sldMk cId="3676880401" sldId="2147473856"/>
        </pc:sldMkLst>
        <pc:graphicFrameChg chg="mod modGraphic">
          <ac:chgData name="Tường SKHĐT" userId="ab9568c39a88b08a" providerId="LiveId" clId="{E87EABFD-E24C-40C1-A015-A7AF255A7FEA}" dt="2024-08-29T04:25:36.623" v="208" actId="404"/>
          <ac:graphicFrameMkLst>
            <pc:docMk/>
            <pc:sldMk cId="3676880401" sldId="2147473856"/>
            <ac:graphicFrameMk id="2" creationId="{1134442C-139B-3E7F-C90F-829C851C3E8A}"/>
          </ac:graphicFrameMkLst>
        </pc:graphicFrameChg>
        <pc:graphicFrameChg chg="del">
          <ac:chgData name="Tường SKHĐT" userId="ab9568c39a88b08a" providerId="LiveId" clId="{E87EABFD-E24C-40C1-A015-A7AF255A7FEA}" dt="2024-08-29T04:05:12.794" v="41" actId="21"/>
          <ac:graphicFrameMkLst>
            <pc:docMk/>
            <pc:sldMk cId="3676880401" sldId="2147473856"/>
            <ac:graphicFrameMk id="3" creationId="{64961399-46FB-6B56-E9B9-7F4C19779799}"/>
          </ac:graphicFrameMkLst>
        </pc:graphicFrameChg>
      </pc:sldChg>
      <pc:sldChg chg="del">
        <pc:chgData name="Tường SKHĐT" userId="ab9568c39a88b08a" providerId="LiveId" clId="{E87EABFD-E24C-40C1-A015-A7AF255A7FEA}" dt="2024-08-29T04:00:50.557" v="6" actId="2696"/>
        <pc:sldMkLst>
          <pc:docMk/>
          <pc:sldMk cId="1368355341" sldId="2147473873"/>
        </pc:sldMkLst>
      </pc:sldChg>
      <pc:sldChg chg="modSp mod">
        <pc:chgData name="Tường SKHĐT" userId="ab9568c39a88b08a" providerId="LiveId" clId="{E87EABFD-E24C-40C1-A015-A7AF255A7FEA}" dt="2024-08-29T04:06:24.102" v="60" actId="20577"/>
        <pc:sldMkLst>
          <pc:docMk/>
          <pc:sldMk cId="667538659" sldId="2147473909"/>
        </pc:sldMkLst>
        <pc:graphicFrameChg chg="modGraphic">
          <ac:chgData name="Tường SKHĐT" userId="ab9568c39a88b08a" providerId="LiveId" clId="{E87EABFD-E24C-40C1-A015-A7AF255A7FEA}" dt="2024-08-29T04:06:24.102" v="60" actId="20577"/>
          <ac:graphicFrameMkLst>
            <pc:docMk/>
            <pc:sldMk cId="667538659" sldId="2147473909"/>
            <ac:graphicFrameMk id="6" creationId="{47027231-95EF-C8CE-4215-B126B807487B}"/>
          </ac:graphicFrameMkLst>
        </pc:graphicFrameChg>
      </pc:sldChg>
      <pc:sldChg chg="modSp mod">
        <pc:chgData name="Tường SKHĐT" userId="ab9568c39a88b08a" providerId="LiveId" clId="{E87EABFD-E24C-40C1-A015-A7AF255A7FEA}" dt="2024-08-29T04:00:38.845" v="3" actId="20577"/>
        <pc:sldMkLst>
          <pc:docMk/>
          <pc:sldMk cId="1855791898" sldId="2147474108"/>
        </pc:sldMkLst>
        <pc:spChg chg="mod">
          <ac:chgData name="Tường SKHĐT" userId="ab9568c39a88b08a" providerId="LiveId" clId="{E87EABFD-E24C-40C1-A015-A7AF255A7FEA}" dt="2024-08-29T04:00:38.845" v="3" actId="20577"/>
          <ac:spMkLst>
            <pc:docMk/>
            <pc:sldMk cId="1855791898" sldId="2147474108"/>
            <ac:spMk id="2" creationId="{293E168C-8042-5B4E-A5A4-A5BF693AE2D6}"/>
          </ac:spMkLst>
        </pc:spChg>
      </pc:sldChg>
      <pc:sldChg chg="modSp mod">
        <pc:chgData name="Tường SKHĐT" userId="ab9568c39a88b08a" providerId="LiveId" clId="{E87EABFD-E24C-40C1-A015-A7AF255A7FEA}" dt="2024-08-29T04:00:42.476" v="5" actId="20577"/>
        <pc:sldMkLst>
          <pc:docMk/>
          <pc:sldMk cId="2625301549" sldId="2147474109"/>
        </pc:sldMkLst>
        <pc:spChg chg="mod">
          <ac:chgData name="Tường SKHĐT" userId="ab9568c39a88b08a" providerId="LiveId" clId="{E87EABFD-E24C-40C1-A015-A7AF255A7FEA}" dt="2024-08-29T04:00:42.476" v="5" actId="20577"/>
          <ac:spMkLst>
            <pc:docMk/>
            <pc:sldMk cId="2625301549" sldId="2147474109"/>
            <ac:spMk id="4" creationId="{A8ED73C0-6DEB-F036-A81D-A84B4FA62951}"/>
          </ac:spMkLst>
        </pc:spChg>
      </pc:sldChg>
      <pc:sldChg chg="modSp mod">
        <pc:chgData name="Tường SKHĐT" userId="ab9568c39a88b08a" providerId="LiveId" clId="{E87EABFD-E24C-40C1-A015-A7AF255A7FEA}" dt="2024-08-29T04:01:10.365" v="8" actId="20577"/>
        <pc:sldMkLst>
          <pc:docMk/>
          <pc:sldMk cId="3735850874" sldId="2147474111"/>
        </pc:sldMkLst>
        <pc:spChg chg="mod">
          <ac:chgData name="Tường SKHĐT" userId="ab9568c39a88b08a" providerId="LiveId" clId="{E87EABFD-E24C-40C1-A015-A7AF255A7FEA}" dt="2024-08-29T04:01:10.365" v="8" actId="20577"/>
          <ac:spMkLst>
            <pc:docMk/>
            <pc:sldMk cId="3735850874" sldId="2147474111"/>
            <ac:spMk id="4" creationId="{A8ED73C0-6DEB-F036-A81D-A84B4FA62951}"/>
          </ac:spMkLst>
        </pc:spChg>
      </pc:sldChg>
      <pc:sldChg chg="modSp mod">
        <pc:chgData name="Tường SKHĐT" userId="ab9568c39a88b08a" providerId="LiveId" clId="{E87EABFD-E24C-40C1-A015-A7AF255A7FEA}" dt="2024-08-29T04:08:11.954" v="113" actId="20577"/>
        <pc:sldMkLst>
          <pc:docMk/>
          <pc:sldMk cId="2446367148" sldId="2147476279"/>
        </pc:sldMkLst>
        <pc:graphicFrameChg chg="modGraphic">
          <ac:chgData name="Tường SKHĐT" userId="ab9568c39a88b08a" providerId="LiveId" clId="{E87EABFD-E24C-40C1-A015-A7AF255A7FEA}" dt="2024-08-29T04:08:11.954" v="113"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E87EABFD-E24C-40C1-A015-A7AF255A7FEA}" dt="2024-08-29T04:07:13.826" v="86" actId="20577"/>
        <pc:sldMkLst>
          <pc:docMk/>
          <pc:sldMk cId="2587634274" sldId="2147476283"/>
        </pc:sldMkLst>
        <pc:graphicFrameChg chg="modGraphic">
          <ac:chgData name="Tường SKHĐT" userId="ab9568c39a88b08a" providerId="LiveId" clId="{E87EABFD-E24C-40C1-A015-A7AF255A7FEA}" dt="2024-08-29T04:07:13.826" v="86" actId="20577"/>
          <ac:graphicFrameMkLst>
            <pc:docMk/>
            <pc:sldMk cId="2587634274" sldId="2147476283"/>
            <ac:graphicFrameMk id="3" creationId="{0B2274AF-63B0-4ECE-D2AB-7AE7B50BCD17}"/>
          </ac:graphicFrameMkLst>
        </pc:graphicFrameChg>
      </pc:sldChg>
      <pc:sldChg chg="modSp mod">
        <pc:chgData name="Tường SKHĐT" userId="ab9568c39a88b08a" providerId="LiveId" clId="{E87EABFD-E24C-40C1-A015-A7AF255A7FEA}" dt="2024-08-29T04:06:56.100" v="78" actId="20577"/>
        <pc:sldMkLst>
          <pc:docMk/>
          <pc:sldMk cId="3778123212" sldId="2147476308"/>
        </pc:sldMkLst>
        <pc:graphicFrameChg chg="modGraphic">
          <ac:chgData name="Tường SKHĐT" userId="ab9568c39a88b08a" providerId="LiveId" clId="{E87EABFD-E24C-40C1-A015-A7AF255A7FEA}" dt="2024-08-29T04:06:56.100" v="78" actId="20577"/>
          <ac:graphicFrameMkLst>
            <pc:docMk/>
            <pc:sldMk cId="3778123212" sldId="2147476308"/>
            <ac:graphicFrameMk id="8" creationId="{B5E5335D-2EED-82AF-3A59-FAE8BB94EAE1}"/>
          </ac:graphicFrameMkLst>
        </pc:graphicFrameChg>
      </pc:sldChg>
      <pc:sldChg chg="modSp mod">
        <pc:chgData name="Tường SKHĐT" userId="ab9568c39a88b08a" providerId="LiveId" clId="{E87EABFD-E24C-40C1-A015-A7AF255A7FEA}" dt="2024-08-29T04:06:43.601" v="72" actId="20577"/>
        <pc:sldMkLst>
          <pc:docMk/>
          <pc:sldMk cId="2203017947" sldId="2147476324"/>
        </pc:sldMkLst>
        <pc:graphicFrameChg chg="modGraphic">
          <ac:chgData name="Tường SKHĐT" userId="ab9568c39a88b08a" providerId="LiveId" clId="{E87EABFD-E24C-40C1-A015-A7AF255A7FEA}" dt="2024-08-29T04:06:43.601" v="72" actId="20577"/>
          <ac:graphicFrameMkLst>
            <pc:docMk/>
            <pc:sldMk cId="2203017947" sldId="2147476324"/>
            <ac:graphicFrameMk id="3" creationId="{1243D2EC-FD70-31EF-486E-0289B57D5A19}"/>
          </ac:graphicFrameMkLst>
        </pc:graphicFrameChg>
      </pc:sldChg>
      <pc:sldChg chg="modSp mod">
        <pc:chgData name="Tường SKHĐT" userId="ab9568c39a88b08a" providerId="LiveId" clId="{E87EABFD-E24C-40C1-A015-A7AF255A7FEA}" dt="2024-08-29T04:08:05.928" v="111" actId="20577"/>
        <pc:sldMkLst>
          <pc:docMk/>
          <pc:sldMk cId="3852474045" sldId="2147476326"/>
        </pc:sldMkLst>
        <pc:spChg chg="mod">
          <ac:chgData name="Tường SKHĐT" userId="ab9568c39a88b08a" providerId="LiveId" clId="{E87EABFD-E24C-40C1-A015-A7AF255A7FEA}" dt="2024-08-29T04:08:05.928" v="111" actId="20577"/>
          <ac:spMkLst>
            <pc:docMk/>
            <pc:sldMk cId="3852474045" sldId="2147476326"/>
            <ac:spMk id="7" creationId="{3D04B034-52E2-772C-5CBC-659F4E57483C}"/>
          </ac:spMkLst>
        </pc:spChg>
      </pc:sldChg>
      <pc:sldChg chg="modSp mod">
        <pc:chgData name="Tường SKHĐT" userId="ab9568c39a88b08a" providerId="LiveId" clId="{E87EABFD-E24C-40C1-A015-A7AF255A7FEA}" dt="2024-08-29T04:08:48.477" v="129" actId="20577"/>
        <pc:sldMkLst>
          <pc:docMk/>
          <pc:sldMk cId="3378022959" sldId="2147476329"/>
        </pc:sldMkLst>
        <pc:graphicFrameChg chg="modGraphic">
          <ac:chgData name="Tường SKHĐT" userId="ab9568c39a88b08a" providerId="LiveId" clId="{E87EABFD-E24C-40C1-A015-A7AF255A7FEA}" dt="2024-08-29T04:08:48.477" v="129" actId="20577"/>
          <ac:graphicFrameMkLst>
            <pc:docMk/>
            <pc:sldMk cId="3378022959" sldId="2147476329"/>
            <ac:graphicFrameMk id="2" creationId="{E9717002-8950-D014-900D-3B8233D4C79C}"/>
          </ac:graphicFrameMkLst>
        </pc:graphicFrameChg>
      </pc:sldChg>
      <pc:sldChg chg="modSp mod">
        <pc:chgData name="Tường SKHĐT" userId="ab9568c39a88b08a" providerId="LiveId" clId="{E87EABFD-E24C-40C1-A015-A7AF255A7FEA}" dt="2024-08-29T04:25:09.049" v="203" actId="20577"/>
        <pc:sldMkLst>
          <pc:docMk/>
          <pc:sldMk cId="423907985" sldId="2147476330"/>
        </pc:sldMkLst>
        <pc:graphicFrameChg chg="modGraphic">
          <ac:chgData name="Tường SKHĐT" userId="ab9568c39a88b08a" providerId="LiveId" clId="{E87EABFD-E24C-40C1-A015-A7AF255A7FEA}" dt="2024-08-29T04:25:06.184" v="201" actId="20577"/>
          <ac:graphicFrameMkLst>
            <pc:docMk/>
            <pc:sldMk cId="423907985" sldId="2147476330"/>
            <ac:graphicFrameMk id="5" creationId="{FCD81441-6287-7131-06BD-FC7F3E7BEDCF}"/>
          </ac:graphicFrameMkLst>
        </pc:graphicFrameChg>
        <pc:graphicFrameChg chg="modGraphic">
          <ac:chgData name="Tường SKHĐT" userId="ab9568c39a88b08a" providerId="LiveId" clId="{E87EABFD-E24C-40C1-A015-A7AF255A7FEA}" dt="2024-08-29T04:25:09.049" v="203" actId="20577"/>
          <ac:graphicFrameMkLst>
            <pc:docMk/>
            <pc:sldMk cId="423907985" sldId="2147476330"/>
            <ac:graphicFrameMk id="6" creationId="{EC08DEE4-3098-93BC-55B7-C174729470AF}"/>
          </ac:graphicFrameMkLst>
        </pc:graphicFrameChg>
      </pc:sldChg>
      <pc:sldChg chg="modSp mod">
        <pc:chgData name="Tường SKHĐT" userId="ab9568c39a88b08a" providerId="LiveId" clId="{E87EABFD-E24C-40C1-A015-A7AF255A7FEA}" dt="2024-08-29T04:26:25.469" v="226" actId="20577"/>
        <pc:sldMkLst>
          <pc:docMk/>
          <pc:sldMk cId="1248626345" sldId="2147476331"/>
        </pc:sldMkLst>
        <pc:spChg chg="mod">
          <ac:chgData name="Tường SKHĐT" userId="ab9568c39a88b08a" providerId="LiveId" clId="{E87EABFD-E24C-40C1-A015-A7AF255A7FEA}" dt="2024-08-29T04:26:10.598" v="210" actId="20577"/>
          <ac:spMkLst>
            <pc:docMk/>
            <pc:sldMk cId="1248626345" sldId="2147476331"/>
            <ac:spMk id="2" creationId="{A2518717-EF87-0090-E7D4-4415084501BD}"/>
          </ac:spMkLst>
        </pc:spChg>
        <pc:spChg chg="mod">
          <ac:chgData name="Tường SKHĐT" userId="ab9568c39a88b08a" providerId="LiveId" clId="{E87EABFD-E24C-40C1-A015-A7AF255A7FEA}" dt="2024-08-29T04:26:13.195" v="214" actId="20577"/>
          <ac:spMkLst>
            <pc:docMk/>
            <pc:sldMk cId="1248626345" sldId="2147476331"/>
            <ac:spMk id="20" creationId="{394D8737-1CA3-C18F-155A-3F82403D4E3B}"/>
          </ac:spMkLst>
        </pc:spChg>
        <pc:spChg chg="mod">
          <ac:chgData name="Tường SKHĐT" userId="ab9568c39a88b08a" providerId="LiveId" clId="{E87EABFD-E24C-40C1-A015-A7AF255A7FEA}" dt="2024-08-29T04:26:25.469" v="226" actId="20577"/>
          <ac:spMkLst>
            <pc:docMk/>
            <pc:sldMk cId="1248626345" sldId="2147476331"/>
            <ac:spMk id="27" creationId="{8D0CB480-EC39-4DC1-0353-768C8526261D}"/>
          </ac:spMkLst>
        </pc:spChg>
        <pc:spChg chg="mod">
          <ac:chgData name="Tường SKHĐT" userId="ab9568c39a88b08a" providerId="LiveId" clId="{E87EABFD-E24C-40C1-A015-A7AF255A7FEA}" dt="2024-08-29T04:26:19.920" v="216" actId="20577"/>
          <ac:spMkLst>
            <pc:docMk/>
            <pc:sldMk cId="1248626345" sldId="2147476331"/>
            <ac:spMk id="28" creationId="{0F9FC2CC-E142-6E69-C8D8-33B29DA66359}"/>
          </ac:spMkLst>
        </pc:spChg>
      </pc:sldChg>
      <pc:sldChg chg="modSp mod">
        <pc:chgData name="Tường SKHĐT" userId="ab9568c39a88b08a" providerId="LiveId" clId="{E87EABFD-E24C-40C1-A015-A7AF255A7FEA}" dt="2024-08-29T04:08:35.066" v="118" actId="20577"/>
        <pc:sldMkLst>
          <pc:docMk/>
          <pc:sldMk cId="2329089564" sldId="2147476332"/>
        </pc:sldMkLst>
        <pc:graphicFrameChg chg="modGraphic">
          <ac:chgData name="Tường SKHĐT" userId="ab9568c39a88b08a" providerId="LiveId" clId="{E87EABFD-E24C-40C1-A015-A7AF255A7FEA}" dt="2024-08-29T04:08:35.066" v="118" actId="20577"/>
          <ac:graphicFrameMkLst>
            <pc:docMk/>
            <pc:sldMk cId="2329089564" sldId="2147476332"/>
            <ac:graphicFrameMk id="2" creationId="{A634646B-C32B-96FD-66DA-0258262F48F5}"/>
          </ac:graphicFrameMkLst>
        </pc:graphicFrameChg>
      </pc:sldChg>
      <pc:sldChg chg="modSp mod">
        <pc:chgData name="Tường SKHĐT" userId="ab9568c39a88b08a" providerId="LiveId" clId="{E87EABFD-E24C-40C1-A015-A7AF255A7FEA}" dt="2024-08-29T04:07:44.522" v="97" actId="20577"/>
        <pc:sldMkLst>
          <pc:docMk/>
          <pc:sldMk cId="1453076751" sldId="2147476333"/>
        </pc:sldMkLst>
        <pc:graphicFrameChg chg="modGraphic">
          <ac:chgData name="Tường SKHĐT" userId="ab9568c39a88b08a" providerId="LiveId" clId="{E87EABFD-E24C-40C1-A015-A7AF255A7FEA}" dt="2024-08-29T04:07:44.522" v="97" actId="20577"/>
          <ac:graphicFrameMkLst>
            <pc:docMk/>
            <pc:sldMk cId="1453076751" sldId="2147476333"/>
            <ac:graphicFrameMk id="2" creationId="{207C86B0-DBF4-FD20-221B-BD96FD50EA79}"/>
          </ac:graphicFrameMkLst>
        </pc:graphicFrameChg>
      </pc:sldChg>
      <pc:sldChg chg="modSp">
        <pc:chgData name="Tường SKHĐT" userId="ab9568c39a88b08a" providerId="LiveId" clId="{E87EABFD-E24C-40C1-A015-A7AF255A7FEA}" dt="2024-08-29T04:09:41.144" v="199" actId="20577"/>
        <pc:sldMkLst>
          <pc:docMk/>
          <pc:sldMk cId="1520649457" sldId="2147476339"/>
        </pc:sldMkLst>
        <pc:graphicFrameChg chg="mod">
          <ac:chgData name="Tường SKHĐT" userId="ab9568c39a88b08a" providerId="LiveId" clId="{E87EABFD-E24C-40C1-A015-A7AF255A7FEA}" dt="2024-08-29T04:09:41.144" v="199" actId="20577"/>
          <ac:graphicFrameMkLst>
            <pc:docMk/>
            <pc:sldMk cId="1520649457" sldId="2147476339"/>
            <ac:graphicFrameMk id="2" creationId="{E51302D5-F56B-B44A-4B39-242555EDA128}"/>
          </ac:graphicFrameMkLst>
        </pc:graphicFrameChg>
      </pc:sldChg>
      <pc:sldChg chg="modSp mod">
        <pc:chgData name="Tường SKHĐT" userId="ab9568c39a88b08a" providerId="LiveId" clId="{E87EABFD-E24C-40C1-A015-A7AF255A7FEA}" dt="2024-08-29T04:07:55.160" v="103" actId="20577"/>
        <pc:sldMkLst>
          <pc:docMk/>
          <pc:sldMk cId="931393927" sldId="2147476355"/>
        </pc:sldMkLst>
        <pc:spChg chg="mod">
          <ac:chgData name="Tường SKHĐT" userId="ab9568c39a88b08a" providerId="LiveId" clId="{E87EABFD-E24C-40C1-A015-A7AF255A7FEA}" dt="2024-08-29T04:07:55.160" v="103" actId="20577"/>
          <ac:spMkLst>
            <pc:docMk/>
            <pc:sldMk cId="931393927" sldId="2147476355"/>
            <ac:spMk id="27" creationId="{01DC26C3-E6F4-C27A-8624-3A65D81B6008}"/>
          </ac:spMkLst>
        </pc:spChg>
      </pc:sldChg>
      <pc:sldChg chg="modSp mod">
        <pc:chgData name="Tường SKHĐT" userId="ab9568c39a88b08a" providerId="LiveId" clId="{E87EABFD-E24C-40C1-A015-A7AF255A7FEA}" dt="2024-08-29T04:02:53.799" v="10" actId="20577"/>
        <pc:sldMkLst>
          <pc:docMk/>
          <pc:sldMk cId="1850515834" sldId="2147476367"/>
        </pc:sldMkLst>
        <pc:spChg chg="mod">
          <ac:chgData name="Tường SKHĐT" userId="ab9568c39a88b08a" providerId="LiveId" clId="{E87EABFD-E24C-40C1-A015-A7AF255A7FEA}" dt="2024-08-29T04:02:53.799" v="10" actId="20577"/>
          <ac:spMkLst>
            <pc:docMk/>
            <pc:sldMk cId="1850515834" sldId="2147476367"/>
            <ac:spMk id="11" creationId="{01DC26C3-E6F4-C27A-8624-3A65D81B6008}"/>
          </ac:spMkLst>
        </pc:spChg>
      </pc:sldChg>
      <pc:sldChg chg="modSp mod">
        <pc:chgData name="Tường SKHĐT" userId="ab9568c39a88b08a" providerId="LiveId" clId="{E87EABFD-E24C-40C1-A015-A7AF255A7FEA}" dt="2024-08-29T04:08:01.515" v="109" actId="20577"/>
        <pc:sldMkLst>
          <pc:docMk/>
          <pc:sldMk cId="1660331851" sldId="2147476385"/>
        </pc:sldMkLst>
        <pc:graphicFrameChg chg="modGraphic">
          <ac:chgData name="Tường SKHĐT" userId="ab9568c39a88b08a" providerId="LiveId" clId="{E87EABFD-E24C-40C1-A015-A7AF255A7FEA}" dt="2024-08-29T04:08:01.515" v="109" actId="20577"/>
          <ac:graphicFrameMkLst>
            <pc:docMk/>
            <pc:sldMk cId="1660331851" sldId="2147476385"/>
            <ac:graphicFrameMk id="4" creationId="{9A682E59-E179-2A58-D3F5-0E52C56EEFF2}"/>
          </ac:graphicFrameMkLst>
        </pc:graphicFrameChg>
      </pc:sldChg>
      <pc:sldChg chg="del">
        <pc:chgData name="Tường SKHĐT" userId="ab9568c39a88b08a" providerId="LiveId" clId="{E87EABFD-E24C-40C1-A015-A7AF255A7FEA}" dt="2024-08-29T04:00:50.557" v="6" actId="2696"/>
        <pc:sldMkLst>
          <pc:docMk/>
          <pc:sldMk cId="138489543" sldId="2147476394"/>
        </pc:sldMkLst>
      </pc:sldChg>
      <pc:sldChg chg="del">
        <pc:chgData name="Tường SKHĐT" userId="ab9568c39a88b08a" providerId="LiveId" clId="{E87EABFD-E24C-40C1-A015-A7AF255A7FEA}" dt="2024-08-29T04:08:26.661" v="114" actId="2696"/>
        <pc:sldMkLst>
          <pc:docMk/>
          <pc:sldMk cId="4084549310" sldId="2147476395"/>
        </pc:sldMkLst>
      </pc:sldChg>
      <pc:sldChg chg="add del">
        <pc:chgData name="Tường SKHĐT" userId="ab9568c39a88b08a" providerId="LiveId" clId="{E87EABFD-E24C-40C1-A015-A7AF255A7FEA}" dt="2024-08-29T04:04:08.608" v="25" actId="2696"/>
        <pc:sldMkLst>
          <pc:docMk/>
          <pc:sldMk cId="1874132775" sldId="2147476396"/>
        </pc:sldMkLst>
      </pc:sldChg>
    </pc:docChg>
  </pc:docChgLst>
  <pc:docChgLst>
    <pc:chgData name="Tường SKHĐT" userId="ab9568c39a88b08a" providerId="LiveId" clId="{ED837E83-5DA9-4A22-A980-283A9B7F4455}"/>
    <pc:docChg chg="modSld">
      <pc:chgData name="Tường SKHĐT" userId="ab9568c39a88b08a" providerId="LiveId" clId="{ED837E83-5DA9-4A22-A980-283A9B7F4455}" dt="2024-09-04T09:59:56.225" v="14" actId="1035"/>
      <pc:docMkLst>
        <pc:docMk/>
      </pc:docMkLst>
      <pc:sldChg chg="modSp mod">
        <pc:chgData name="Tường SKHĐT" userId="ab9568c39a88b08a" providerId="LiveId" clId="{ED837E83-5DA9-4A22-A980-283A9B7F4455}" dt="2024-09-04T09:59:56.225" v="14" actId="1035"/>
        <pc:sldMkLst>
          <pc:docMk/>
          <pc:sldMk cId="3752301376" sldId="2147473839"/>
        </pc:sldMkLst>
        <pc:graphicFrameChg chg="mod modGraphic">
          <ac:chgData name="Tường SKHĐT" userId="ab9568c39a88b08a" providerId="LiveId" clId="{ED837E83-5DA9-4A22-A980-283A9B7F4455}" dt="2024-09-04T09:59:56.225" v="14" actId="1035"/>
          <ac:graphicFrameMkLst>
            <pc:docMk/>
            <pc:sldMk cId="3752301376" sldId="2147473839"/>
            <ac:graphicFrameMk id="2" creationId="{F0B185C9-DBD0-38C9-8B81-82FBE8B29ED6}"/>
          </ac:graphicFrameMkLst>
        </pc:graphicFrameChg>
      </pc:sldChg>
    </pc:docChg>
  </pc:docChgLst>
  <pc:docChgLst>
    <pc:chgData name="Tường SKHĐT" userId="ab9568c39a88b08a" providerId="LiveId" clId="{D4690D9E-5992-44E6-B34C-AC8170A7442D}"/>
    <pc:docChg chg="undo custSel addSld delSld modSld">
      <pc:chgData name="Tường SKHĐT" userId="ab9568c39a88b08a" providerId="LiveId" clId="{D4690D9E-5992-44E6-B34C-AC8170A7442D}" dt="2024-04-01T01:27:26.061" v="808" actId="20577"/>
      <pc:docMkLst>
        <pc:docMk/>
      </pc:docMkLst>
      <pc:sldChg chg="delSp modSp mod">
        <pc:chgData name="Tường SKHĐT" userId="ab9568c39a88b08a" providerId="LiveId" clId="{D4690D9E-5992-44E6-B34C-AC8170A7442D}" dt="2024-03-31T09:56:45.223" v="5" actId="14100"/>
        <pc:sldMkLst>
          <pc:docMk/>
          <pc:sldMk cId="1957643202" sldId="2147473838"/>
        </pc:sldMkLst>
        <pc:graphicFrameChg chg="mod modGraphic">
          <ac:chgData name="Tường SKHĐT" userId="ab9568c39a88b08a" providerId="LiveId" clId="{D4690D9E-5992-44E6-B34C-AC8170A7442D}" dt="2024-03-31T09:56:45.223" v="5" actId="14100"/>
          <ac:graphicFrameMkLst>
            <pc:docMk/>
            <pc:sldMk cId="1957643202" sldId="2147473838"/>
            <ac:graphicFrameMk id="2" creationId="{64F99052-5F91-8A66-1BD1-BD94E19348F6}"/>
          </ac:graphicFrameMkLst>
        </pc:graphicFrameChg>
        <pc:graphicFrameChg chg="del">
          <ac:chgData name="Tường SKHĐT" userId="ab9568c39a88b08a" providerId="LiveId" clId="{D4690D9E-5992-44E6-B34C-AC8170A7442D}" dt="2024-03-31T09:56:07.806" v="1" actId="21"/>
          <ac:graphicFrameMkLst>
            <pc:docMk/>
            <pc:sldMk cId="1957643202" sldId="2147473838"/>
            <ac:graphicFrameMk id="6" creationId="{CCDD8B8F-08C3-C8F6-E179-2C73A26D8631}"/>
          </ac:graphicFrameMkLst>
        </pc:graphicFrameChg>
      </pc:sldChg>
      <pc:sldChg chg="modSp mod">
        <pc:chgData name="Tường SKHĐT" userId="ab9568c39a88b08a" providerId="LiveId" clId="{D4690D9E-5992-44E6-B34C-AC8170A7442D}" dt="2024-03-31T09:59:46.915" v="93" actId="20577"/>
        <pc:sldMkLst>
          <pc:docMk/>
          <pc:sldMk cId="595962106" sldId="2147473854"/>
        </pc:sldMkLst>
        <pc:spChg chg="mod">
          <ac:chgData name="Tường SKHĐT" userId="ab9568c39a88b08a" providerId="LiveId" clId="{D4690D9E-5992-44E6-B34C-AC8170A7442D}" dt="2024-03-31T09:57:56.354" v="17" actId="20577"/>
          <ac:spMkLst>
            <pc:docMk/>
            <pc:sldMk cId="595962106" sldId="2147473854"/>
            <ac:spMk id="3" creationId="{A0D5D58A-756E-802D-A09E-1BEA6D184E77}"/>
          </ac:spMkLst>
        </pc:spChg>
        <pc:spChg chg="mod">
          <ac:chgData name="Tường SKHĐT" userId="ab9568c39a88b08a" providerId="LiveId" clId="{D4690D9E-5992-44E6-B34C-AC8170A7442D}" dt="2024-03-31T09:59:46.915" v="93" actId="20577"/>
          <ac:spMkLst>
            <pc:docMk/>
            <pc:sldMk cId="595962106" sldId="2147473854"/>
            <ac:spMk id="6" creationId="{81B6DC98-C123-5771-E46D-17ED3EE03739}"/>
          </ac:spMkLst>
        </pc:spChg>
        <pc:spChg chg="mod">
          <ac:chgData name="Tường SKHĐT" userId="ab9568c39a88b08a" providerId="LiveId" clId="{D4690D9E-5992-44E6-B34C-AC8170A7442D}" dt="2024-03-31T09:59:06.865" v="69" actId="20577"/>
          <ac:spMkLst>
            <pc:docMk/>
            <pc:sldMk cId="595962106" sldId="2147473854"/>
            <ac:spMk id="16" creationId="{CD1FFBD1-4EFA-ED54-8F81-E3C9559069D4}"/>
          </ac:spMkLst>
        </pc:spChg>
        <pc:spChg chg="mod">
          <ac:chgData name="Tường SKHĐT" userId="ab9568c39a88b08a" providerId="LiveId" clId="{D4690D9E-5992-44E6-B34C-AC8170A7442D}" dt="2024-03-31T09:58:03.107" v="23" actId="20577"/>
          <ac:spMkLst>
            <pc:docMk/>
            <pc:sldMk cId="595962106" sldId="2147473854"/>
            <ac:spMk id="17" creationId="{227F0722-3FD1-20AC-1889-4BEC4E408B20}"/>
          </ac:spMkLst>
        </pc:spChg>
        <pc:spChg chg="mod">
          <ac:chgData name="Tường SKHĐT" userId="ab9568c39a88b08a" providerId="LiveId" clId="{D4690D9E-5992-44E6-B34C-AC8170A7442D}" dt="2024-03-31T09:58:33.835" v="43" actId="20577"/>
          <ac:spMkLst>
            <pc:docMk/>
            <pc:sldMk cId="595962106" sldId="2147473854"/>
            <ac:spMk id="18" creationId="{34F63EF8-BB71-3877-EDA9-5BA9EE3FB077}"/>
          </ac:spMkLst>
        </pc:spChg>
        <pc:spChg chg="mod">
          <ac:chgData name="Tường SKHĐT" userId="ab9568c39a88b08a" providerId="LiveId" clId="{D4690D9E-5992-44E6-B34C-AC8170A7442D}" dt="2024-03-31T09:58:58.423" v="63" actId="20577"/>
          <ac:spMkLst>
            <pc:docMk/>
            <pc:sldMk cId="595962106" sldId="2147473854"/>
            <ac:spMk id="19" creationId="{7E1B28B2-E2F7-8C5A-E350-C981F667F0AE}"/>
          </ac:spMkLst>
        </pc:spChg>
        <pc:spChg chg="mod">
          <ac:chgData name="Tường SKHĐT" userId="ab9568c39a88b08a" providerId="LiveId" clId="{D4690D9E-5992-44E6-B34C-AC8170A7442D}" dt="2024-03-31T09:59:11.154" v="75" actId="20577"/>
          <ac:spMkLst>
            <pc:docMk/>
            <pc:sldMk cId="595962106" sldId="2147473854"/>
            <ac:spMk id="20" creationId="{3E0C8D21-0D0F-9FC1-9373-B4FE0AFFD371}"/>
          </ac:spMkLst>
        </pc:spChg>
        <pc:spChg chg="mod">
          <ac:chgData name="Tường SKHĐT" userId="ab9568c39a88b08a" providerId="LiveId" clId="{D4690D9E-5992-44E6-B34C-AC8170A7442D}" dt="2024-03-31T09:58:22.818" v="41" actId="20577"/>
          <ac:spMkLst>
            <pc:docMk/>
            <pc:sldMk cId="595962106" sldId="2147473854"/>
            <ac:spMk id="720" creationId="{00000000-0000-0000-0000-000000000000}"/>
          </ac:spMkLst>
        </pc:spChg>
        <pc:spChg chg="mod">
          <ac:chgData name="Tường SKHĐT" userId="ab9568c39a88b08a" providerId="LiveId" clId="{D4690D9E-5992-44E6-B34C-AC8170A7442D}" dt="2024-03-31T09:58:52.225" v="57" actId="20577"/>
          <ac:spMkLst>
            <pc:docMk/>
            <pc:sldMk cId="595962106" sldId="2147473854"/>
            <ac:spMk id="726" creationId="{00000000-0000-0000-0000-000000000000}"/>
          </ac:spMkLst>
        </pc:spChg>
      </pc:sldChg>
      <pc:sldChg chg="add">
        <pc:chgData name="Tường SKHĐT" userId="ab9568c39a88b08a" providerId="LiveId" clId="{D4690D9E-5992-44E6-B34C-AC8170A7442D}" dt="2024-04-01T01:23:12.619" v="415"/>
        <pc:sldMkLst>
          <pc:docMk/>
          <pc:sldMk cId="1368355341" sldId="2147473873"/>
        </pc:sldMkLst>
      </pc:sldChg>
      <pc:sldChg chg="add del">
        <pc:chgData name="Tường SKHĐT" userId="ab9568c39a88b08a" providerId="LiveId" clId="{D4690D9E-5992-44E6-B34C-AC8170A7442D}" dt="2024-04-01T01:23:26.819" v="416" actId="2696"/>
        <pc:sldMkLst>
          <pc:docMk/>
          <pc:sldMk cId="1226671799" sldId="2147473881"/>
        </pc:sldMkLst>
      </pc:sldChg>
      <pc:sldChg chg="delSp modSp add mod">
        <pc:chgData name="Tường SKHĐT" userId="ab9568c39a88b08a" providerId="LiveId" clId="{D4690D9E-5992-44E6-B34C-AC8170A7442D}" dt="2024-03-31T10:09:27.621" v="123" actId="20577"/>
        <pc:sldMkLst>
          <pc:docMk/>
          <pc:sldMk cId="3467510938" sldId="2147474066"/>
        </pc:sldMkLst>
        <pc:graphicFrameChg chg="mod modGraphic">
          <ac:chgData name="Tường SKHĐT" userId="ab9568c39a88b08a" providerId="LiveId" clId="{D4690D9E-5992-44E6-B34C-AC8170A7442D}" dt="2024-03-31T10:09:27.621" v="123" actId="20577"/>
          <ac:graphicFrameMkLst>
            <pc:docMk/>
            <pc:sldMk cId="3467510938" sldId="2147474066"/>
            <ac:graphicFrameMk id="2" creationId="{196BD70E-2341-39C1-9025-A4EB8A2618A9}"/>
          </ac:graphicFrameMkLst>
        </pc:graphicFrameChg>
        <pc:graphicFrameChg chg="del">
          <ac:chgData name="Tường SKHĐT" userId="ab9568c39a88b08a" providerId="LiveId" clId="{D4690D9E-5992-44E6-B34C-AC8170A7442D}" dt="2024-03-31T10:07:14.362" v="96" actId="21"/>
          <ac:graphicFrameMkLst>
            <pc:docMk/>
            <pc:sldMk cId="3467510938" sldId="2147474066"/>
            <ac:graphicFrameMk id="5" creationId="{CF9794CD-DB73-5199-AFDE-97EA87EF5C6E}"/>
          </ac:graphicFrameMkLst>
        </pc:graphicFrameChg>
      </pc:sldChg>
      <pc:sldChg chg="addSp delSp modSp mod">
        <pc:chgData name="Tường SKHĐT" userId="ab9568c39a88b08a" providerId="LiveId" clId="{D4690D9E-5992-44E6-B34C-AC8170A7442D}" dt="2024-03-31T10:23:30.438" v="207" actId="207"/>
        <pc:sldMkLst>
          <pc:docMk/>
          <pc:sldMk cId="1429449759" sldId="2147474098"/>
        </pc:sldMkLst>
        <pc:spChg chg="add del mod">
          <ac:chgData name="Tường SKHĐT" userId="ab9568c39a88b08a" providerId="LiveId" clId="{D4690D9E-5992-44E6-B34C-AC8170A7442D}" dt="2024-03-31T10:20:03.549" v="181" actId="20577"/>
          <ac:spMkLst>
            <pc:docMk/>
            <pc:sldMk cId="1429449759" sldId="2147474098"/>
            <ac:spMk id="2" creationId="{80B010A5-BE7C-125F-5306-6787FBC54788}"/>
          </ac:spMkLst>
        </pc:spChg>
        <pc:graphicFrameChg chg="add mod">
          <ac:chgData name="Tường SKHĐT" userId="ab9568c39a88b08a" providerId="LiveId" clId="{D4690D9E-5992-44E6-B34C-AC8170A7442D}" dt="2024-03-31T10:23:30.438" v="207" actId="207"/>
          <ac:graphicFrameMkLst>
            <pc:docMk/>
            <pc:sldMk cId="1429449759" sldId="2147474098"/>
            <ac:graphicFrameMk id="3" creationId="{AC50B9E8-9F8A-748E-E089-8C267AD34C30}"/>
          </ac:graphicFrameMkLst>
        </pc:graphicFrameChg>
      </pc:sldChg>
      <pc:sldChg chg="modSp mod">
        <pc:chgData name="Tường SKHĐT" userId="ab9568c39a88b08a" providerId="LiveId" clId="{D4690D9E-5992-44E6-B34C-AC8170A7442D}" dt="2024-04-01T00:34:32.126" v="299" actId="20577"/>
        <pc:sldMkLst>
          <pc:docMk/>
          <pc:sldMk cId="1148494934" sldId="2147476289"/>
        </pc:sldMkLst>
        <pc:graphicFrameChg chg="modGraphic">
          <ac:chgData name="Tường SKHĐT" userId="ab9568c39a88b08a" providerId="LiveId" clId="{D4690D9E-5992-44E6-B34C-AC8170A7442D}" dt="2024-04-01T00:34:32.126" v="299" actId="20577"/>
          <ac:graphicFrameMkLst>
            <pc:docMk/>
            <pc:sldMk cId="1148494934" sldId="2147476289"/>
            <ac:graphicFrameMk id="3" creationId="{0FE630EF-2124-908B-A896-73EAA40057FC}"/>
          </ac:graphicFrameMkLst>
        </pc:graphicFrameChg>
      </pc:sldChg>
      <pc:sldChg chg="delSp modSp mod">
        <pc:chgData name="Tường SKHĐT" userId="ab9568c39a88b08a" providerId="LiveId" clId="{D4690D9E-5992-44E6-B34C-AC8170A7442D}" dt="2024-04-01T00:22:54.346" v="220" actId="1076"/>
        <pc:sldMkLst>
          <pc:docMk/>
          <pc:sldMk cId="3750809582" sldId="2147476292"/>
        </pc:sldMkLst>
        <pc:graphicFrameChg chg="mod modGraphic">
          <ac:chgData name="Tường SKHĐT" userId="ab9568c39a88b08a" providerId="LiveId" clId="{D4690D9E-5992-44E6-B34C-AC8170A7442D}" dt="2024-04-01T00:22:54.346" v="220" actId="1076"/>
          <ac:graphicFrameMkLst>
            <pc:docMk/>
            <pc:sldMk cId="3750809582" sldId="2147476292"/>
            <ac:graphicFrameMk id="2" creationId="{05429186-86FE-626E-F0AB-3A5E17F88997}"/>
          </ac:graphicFrameMkLst>
        </pc:graphicFrameChg>
        <pc:graphicFrameChg chg="del">
          <ac:chgData name="Tường SKHĐT" userId="ab9568c39a88b08a" providerId="LiveId" clId="{D4690D9E-5992-44E6-B34C-AC8170A7442D}" dt="2024-04-01T00:22:36.803" v="215" actId="21"/>
          <ac:graphicFrameMkLst>
            <pc:docMk/>
            <pc:sldMk cId="3750809582" sldId="2147476292"/>
            <ac:graphicFrameMk id="3" creationId="{80665B8A-0267-0919-022E-9D36731FF9ED}"/>
          </ac:graphicFrameMkLst>
        </pc:graphicFrameChg>
      </pc:sldChg>
      <pc:sldChg chg="delSp modSp mod">
        <pc:chgData name="Tường SKHĐT" userId="ab9568c39a88b08a" providerId="LiveId" clId="{D4690D9E-5992-44E6-B34C-AC8170A7442D}" dt="2024-04-01T00:31:55.415" v="231" actId="1076"/>
        <pc:sldMkLst>
          <pc:docMk/>
          <pc:sldMk cId="1622498757" sldId="2147476293"/>
        </pc:sldMkLst>
        <pc:graphicFrameChg chg="del">
          <ac:chgData name="Tường SKHĐT" userId="ab9568c39a88b08a" providerId="LiveId" clId="{D4690D9E-5992-44E6-B34C-AC8170A7442D}" dt="2024-04-01T00:31:33.635" v="225" actId="21"/>
          <ac:graphicFrameMkLst>
            <pc:docMk/>
            <pc:sldMk cId="1622498757" sldId="2147476293"/>
            <ac:graphicFrameMk id="2" creationId="{7B8F6A0F-E0D7-0E63-8702-B949B4C4C4E6}"/>
          </ac:graphicFrameMkLst>
        </pc:graphicFrameChg>
        <pc:graphicFrameChg chg="mod modGraphic">
          <ac:chgData name="Tường SKHĐT" userId="ab9568c39a88b08a" providerId="LiveId" clId="{D4690D9E-5992-44E6-B34C-AC8170A7442D}" dt="2024-04-01T00:31:55.415" v="231" actId="1076"/>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D4690D9E-5992-44E6-B34C-AC8170A7442D}" dt="2024-04-01T01:19:29.931" v="414" actId="207"/>
        <pc:sldMkLst>
          <pc:docMk/>
          <pc:sldMk cId="2878178469" sldId="2147476294"/>
        </pc:sldMkLst>
        <pc:graphicFrameChg chg="mod modGraphic">
          <ac:chgData name="Tường SKHĐT" userId="ab9568c39a88b08a" providerId="LiveId" clId="{D4690D9E-5992-44E6-B34C-AC8170A7442D}" dt="2024-04-01T01:19:29.931" v="414" actId="207"/>
          <ac:graphicFrameMkLst>
            <pc:docMk/>
            <pc:sldMk cId="2878178469" sldId="2147476294"/>
            <ac:graphicFrameMk id="2" creationId="{8095223A-390D-26BF-D792-22AA3FE00931}"/>
          </ac:graphicFrameMkLst>
        </pc:graphicFrameChg>
        <pc:graphicFrameChg chg="del">
          <ac:chgData name="Tường SKHĐT" userId="ab9568c39a88b08a" providerId="LiveId" clId="{D4690D9E-5992-44E6-B34C-AC8170A7442D}" dt="2024-04-01T00:26:01.507" v="221" actId="21"/>
          <ac:graphicFrameMkLst>
            <pc:docMk/>
            <pc:sldMk cId="2878178469" sldId="2147476294"/>
            <ac:graphicFrameMk id="3" creationId="{296446DE-DCBA-6CF7-64A6-62E309C494E7}"/>
          </ac:graphicFrameMkLst>
        </pc:graphicFrameChg>
      </pc:sldChg>
      <pc:sldChg chg="delSp modSp mod">
        <pc:chgData name="Tường SKHĐT" userId="ab9568c39a88b08a" providerId="LiveId" clId="{D4690D9E-5992-44E6-B34C-AC8170A7442D}" dt="2024-04-01T00:17:55.121" v="214" actId="403"/>
        <pc:sldMkLst>
          <pc:docMk/>
          <pc:sldMk cId="3597625721" sldId="2147476295"/>
        </pc:sldMkLst>
        <pc:graphicFrameChg chg="del">
          <ac:chgData name="Tường SKHĐT" userId="ab9568c39a88b08a" providerId="LiveId" clId="{D4690D9E-5992-44E6-B34C-AC8170A7442D}" dt="2024-04-01T00:17:24.162" v="209" actId="21"/>
          <ac:graphicFrameMkLst>
            <pc:docMk/>
            <pc:sldMk cId="3597625721" sldId="2147476295"/>
            <ac:graphicFrameMk id="2" creationId="{F933DAA9-3884-3DBC-F61D-9E8ACB6EF230}"/>
          </ac:graphicFrameMkLst>
        </pc:graphicFrameChg>
        <pc:graphicFrameChg chg="mod modGraphic">
          <ac:chgData name="Tường SKHĐT" userId="ab9568c39a88b08a" providerId="LiveId" clId="{D4690D9E-5992-44E6-B34C-AC8170A7442D}" dt="2024-04-01T00:17:55.121" v="214" actId="403"/>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D4690D9E-5992-44E6-B34C-AC8170A7442D}" dt="2024-04-01T00:39:06.195" v="311" actId="1076"/>
        <pc:sldMkLst>
          <pc:docMk/>
          <pc:sldMk cId="3503445169" sldId="2147476296"/>
        </pc:sldMkLst>
        <pc:graphicFrameChg chg="del">
          <ac:chgData name="Tường SKHĐT" userId="ab9568c39a88b08a" providerId="LiveId" clId="{D4690D9E-5992-44E6-B34C-AC8170A7442D}" dt="2024-04-01T00:37:58.107" v="301" actId="21"/>
          <ac:graphicFrameMkLst>
            <pc:docMk/>
            <pc:sldMk cId="3503445169" sldId="2147476296"/>
            <ac:graphicFrameMk id="2" creationId="{99206A6F-F506-43C7-D9D3-B5C7F7A99F69}"/>
          </ac:graphicFrameMkLst>
        </pc:graphicFrameChg>
        <pc:graphicFrameChg chg="modGraphic">
          <ac:chgData name="Tường SKHĐT" userId="ab9568c39a88b08a" providerId="LiveId" clId="{D4690D9E-5992-44E6-B34C-AC8170A7442D}" dt="2024-04-01T00:38:16.526" v="305" actId="403"/>
          <ac:graphicFrameMkLst>
            <pc:docMk/>
            <pc:sldMk cId="3503445169" sldId="2147476296"/>
            <ac:graphicFrameMk id="3" creationId="{F227F937-0445-A06E-FF93-208B55FF6B8E}"/>
          </ac:graphicFrameMkLst>
        </pc:graphicFrameChg>
        <pc:graphicFrameChg chg="mod modGraphic">
          <ac:chgData name="Tường SKHĐT" userId="ab9568c39a88b08a" providerId="LiveId" clId="{D4690D9E-5992-44E6-B34C-AC8170A7442D}" dt="2024-04-01T00:39:06.195" v="311" actId="1076"/>
          <ac:graphicFrameMkLst>
            <pc:docMk/>
            <pc:sldMk cId="3503445169" sldId="2147476296"/>
            <ac:graphicFrameMk id="4" creationId="{15B009A1-B5B8-A8CC-2F73-C0EE64A74A5B}"/>
          </ac:graphicFrameMkLst>
        </pc:graphicFrameChg>
      </pc:sldChg>
      <pc:sldChg chg="modSp mod">
        <pc:chgData name="Tường SKHĐT" userId="ab9568c39a88b08a" providerId="LiveId" clId="{D4690D9E-5992-44E6-B34C-AC8170A7442D}" dt="2024-04-01T00:40:02.913" v="337" actId="20577"/>
        <pc:sldMkLst>
          <pc:docMk/>
          <pc:sldMk cId="57984394" sldId="2147476297"/>
        </pc:sldMkLst>
        <pc:graphicFrameChg chg="modGraphic">
          <ac:chgData name="Tường SKHĐT" userId="ab9568c39a88b08a" providerId="LiveId" clId="{D4690D9E-5992-44E6-B34C-AC8170A7442D}" dt="2024-04-01T00:40:02.913" v="337" actId="20577"/>
          <ac:graphicFrameMkLst>
            <pc:docMk/>
            <pc:sldMk cId="57984394" sldId="2147476297"/>
            <ac:graphicFrameMk id="2" creationId="{2C1B8387-9EC7-A9F8-27A8-883765C3814E}"/>
          </ac:graphicFrameMkLst>
        </pc:graphicFrameChg>
      </pc:sldChg>
      <pc:sldChg chg="modSp mod">
        <pc:chgData name="Tường SKHĐT" userId="ab9568c39a88b08a" providerId="LiveId" clId="{D4690D9E-5992-44E6-B34C-AC8170A7442D}" dt="2024-04-01T00:40:25.045" v="361" actId="20577"/>
        <pc:sldMkLst>
          <pc:docMk/>
          <pc:sldMk cId="1396951847" sldId="2147476299"/>
        </pc:sldMkLst>
        <pc:graphicFrameChg chg="modGraphic">
          <ac:chgData name="Tường SKHĐT" userId="ab9568c39a88b08a" providerId="LiveId" clId="{D4690D9E-5992-44E6-B34C-AC8170A7442D}" dt="2024-04-01T00:40:25.045" v="361" actId="20577"/>
          <ac:graphicFrameMkLst>
            <pc:docMk/>
            <pc:sldMk cId="1396951847" sldId="2147476299"/>
            <ac:graphicFrameMk id="2" creationId="{F5CEF667-DBEF-17BB-F57B-D98006F9FA54}"/>
          </ac:graphicFrameMkLst>
        </pc:graphicFrameChg>
      </pc:sldChg>
      <pc:sldChg chg="modSp mod">
        <pc:chgData name="Tường SKHĐT" userId="ab9568c39a88b08a" providerId="LiveId" clId="{D4690D9E-5992-44E6-B34C-AC8170A7442D}" dt="2024-04-01T00:37:46.661" v="300" actId="6549"/>
        <pc:sldMkLst>
          <pc:docMk/>
          <pc:sldMk cId="2109460124" sldId="2147476300"/>
        </pc:sldMkLst>
        <pc:graphicFrameChg chg="modGraphic">
          <ac:chgData name="Tường SKHĐT" userId="ab9568c39a88b08a" providerId="LiveId" clId="{D4690D9E-5992-44E6-B34C-AC8170A7442D}" dt="2024-04-01T00:37:46.661" v="300" actId="6549"/>
          <ac:graphicFrameMkLst>
            <pc:docMk/>
            <pc:sldMk cId="2109460124" sldId="2147476300"/>
            <ac:graphicFrameMk id="2" creationId="{D33FB98A-FC48-4EDA-8098-E4E9C5504688}"/>
          </ac:graphicFrameMkLst>
        </pc:graphicFrameChg>
      </pc:sldChg>
      <pc:sldChg chg="modSp mod">
        <pc:chgData name="Tường SKHĐT" userId="ab9568c39a88b08a" providerId="LiveId" clId="{D4690D9E-5992-44E6-B34C-AC8170A7442D}" dt="2024-04-01T00:45:30.713" v="400" actId="14734"/>
        <pc:sldMkLst>
          <pc:docMk/>
          <pc:sldMk cId="167876669" sldId="2147476301"/>
        </pc:sldMkLst>
        <pc:graphicFrameChg chg="modGraphic">
          <ac:chgData name="Tường SKHĐT" userId="ab9568c39a88b08a" providerId="LiveId" clId="{D4690D9E-5992-44E6-B34C-AC8170A7442D}" dt="2024-04-01T00:45:30.713" v="400" actId="14734"/>
          <ac:graphicFrameMkLst>
            <pc:docMk/>
            <pc:sldMk cId="167876669" sldId="2147476301"/>
            <ac:graphicFrameMk id="3" creationId="{8E420746-9A5C-B59D-7FA5-2B3C0AAE539B}"/>
          </ac:graphicFrameMkLst>
        </pc:graphicFrameChg>
      </pc:sldChg>
      <pc:sldChg chg="modSp mod">
        <pc:chgData name="Tường SKHĐT" userId="ab9568c39a88b08a" providerId="LiveId" clId="{D4690D9E-5992-44E6-B34C-AC8170A7442D}" dt="2024-04-01T01:27:26.061" v="808" actId="20577"/>
        <pc:sldMkLst>
          <pc:docMk/>
          <pc:sldMk cId="3671866131" sldId="2147476307"/>
        </pc:sldMkLst>
        <pc:graphicFrameChg chg="modGraphic">
          <ac:chgData name="Tường SKHĐT" userId="ab9568c39a88b08a" providerId="LiveId" clId="{D4690D9E-5992-44E6-B34C-AC8170A7442D}" dt="2024-04-01T01:27:26.061" v="808" actId="20577"/>
          <ac:graphicFrameMkLst>
            <pc:docMk/>
            <pc:sldMk cId="3671866131" sldId="2147476307"/>
            <ac:graphicFrameMk id="7" creationId="{44DF5160-FAD9-6BB3-47D7-3D885B32156A}"/>
          </ac:graphicFrameMkLst>
        </pc:graphicFrameChg>
      </pc:sldChg>
      <pc:sldChg chg="add del">
        <pc:chgData name="Tường SKHĐT" userId="ab9568c39a88b08a" providerId="LiveId" clId="{D4690D9E-5992-44E6-B34C-AC8170A7442D}" dt="2024-03-31T10:23:34.718" v="208" actId="2696"/>
        <pc:sldMkLst>
          <pc:docMk/>
          <pc:sldMk cId="513888724" sldId="2147476310"/>
        </pc:sldMkLst>
      </pc:sldChg>
      <pc:sldChg chg="add del">
        <pc:chgData name="Tường SKHĐT" userId="ab9568c39a88b08a" providerId="LiveId" clId="{D4690D9E-5992-44E6-B34C-AC8170A7442D}" dt="2024-03-31T10:09:51.999" v="124" actId="2696"/>
        <pc:sldMkLst>
          <pc:docMk/>
          <pc:sldMk cId="694571059" sldId="2147476310"/>
        </pc:sldMkLst>
      </pc:sldChg>
      <pc:sldChg chg="modSp add mod">
        <pc:chgData name="Tường SKHĐT" userId="ab9568c39a88b08a" providerId="LiveId" clId="{D4690D9E-5992-44E6-B34C-AC8170A7442D}" dt="2024-04-01T01:26:32.662" v="785" actId="20577"/>
        <pc:sldMkLst>
          <pc:docMk/>
          <pc:sldMk cId="2459833446" sldId="2147476310"/>
        </pc:sldMkLst>
        <pc:spChg chg="mod">
          <ac:chgData name="Tường SKHĐT" userId="ab9568c39a88b08a" providerId="LiveId" clId="{D4690D9E-5992-44E6-B34C-AC8170A7442D}" dt="2024-04-01T01:23:36.197" v="418" actId="20577"/>
          <ac:spMkLst>
            <pc:docMk/>
            <pc:sldMk cId="2459833446" sldId="2147476310"/>
            <ac:spMk id="3" creationId="{D875D046-35CB-C865-3C40-EAC02E2DBB59}"/>
          </ac:spMkLst>
        </pc:spChg>
        <pc:spChg chg="mod">
          <ac:chgData name="Tường SKHĐT" userId="ab9568c39a88b08a" providerId="LiveId" clId="{D4690D9E-5992-44E6-B34C-AC8170A7442D}" dt="2024-04-01T01:26:32.662" v="785" actId="20577"/>
          <ac:spMkLst>
            <pc:docMk/>
            <pc:sldMk cId="2459833446" sldId="2147476310"/>
            <ac:spMk id="4" creationId="{54F3AFA7-47FC-2236-348A-85975EBF831A}"/>
          </ac:spMkLst>
        </pc:spChg>
      </pc:sldChg>
      <pc:sldChg chg="add del">
        <pc:chgData name="Tường SKHĐT" userId="ab9568c39a88b08a" providerId="LiveId" clId="{D4690D9E-5992-44E6-B34C-AC8170A7442D}" dt="2024-03-31T10:20:44.161" v="186" actId="2696"/>
        <pc:sldMkLst>
          <pc:docMk/>
          <pc:sldMk cId="2830039596" sldId="2147476310"/>
        </pc:sldMkLst>
      </pc:sldChg>
      <pc:sldChg chg="add del">
        <pc:chgData name="Tường SKHĐT" userId="ab9568c39a88b08a" providerId="LiveId" clId="{D4690D9E-5992-44E6-B34C-AC8170A7442D}" dt="2024-03-31T09:56:31.988" v="2" actId="2696"/>
        <pc:sldMkLst>
          <pc:docMk/>
          <pc:sldMk cId="2894211209" sldId="2147476310"/>
        </pc:sldMkLst>
      </pc:sldChg>
      <pc:sldChg chg="delSp modSp add del mod">
        <pc:chgData name="Tường SKHĐT" userId="ab9568c39a88b08a" providerId="LiveId" clId="{D4690D9E-5992-44E6-B34C-AC8170A7442D}" dt="2024-03-31T10:20:12.751" v="182" actId="2696"/>
        <pc:sldMkLst>
          <pc:docMk/>
          <pc:sldMk cId="1982687147" sldId="2147476311"/>
        </pc:sldMkLst>
        <pc:spChg chg="del">
          <ac:chgData name="Tường SKHĐT" userId="ab9568c39a88b08a" providerId="LiveId" clId="{D4690D9E-5992-44E6-B34C-AC8170A7442D}" dt="2024-03-31T10:15:32.397" v="139" actId="21"/>
          <ac:spMkLst>
            <pc:docMk/>
            <pc:sldMk cId="1982687147" sldId="2147476311"/>
            <ac:spMk id="5" creationId="{2D7B1C94-3144-9F41-1D7D-28462A49E0A1}"/>
          </ac:spMkLst>
        </pc:spChg>
        <pc:graphicFrameChg chg="mod">
          <ac:chgData name="Tường SKHĐT" userId="ab9568c39a88b08a" providerId="LiveId" clId="{D4690D9E-5992-44E6-B34C-AC8170A7442D}" dt="2024-03-31T10:18:22.162" v="161" actId="207"/>
          <ac:graphicFrameMkLst>
            <pc:docMk/>
            <pc:sldMk cId="1982687147" sldId="2147476311"/>
            <ac:graphicFrameMk id="4" creationId="{05525E3A-345C-05CF-789A-93E9F1CA2ECD}"/>
          </ac:graphicFrameMkLst>
        </pc:graphicFrameChg>
      </pc:sldChg>
    </pc:docChg>
  </pc:docChgLst>
  <pc:docChgLst>
    <pc:chgData name="Bình Nguyễn Thị" userId="cc7b680b2034ed09" providerId="LiveId" clId="{ABDF901A-CE72-40B0-803B-DF88EF5D4608}"/>
    <pc:docChg chg="addSld delSld modSld">
      <pc:chgData name="Bình Nguyễn Thị" userId="cc7b680b2034ed09" providerId="LiveId" clId="{ABDF901A-CE72-40B0-803B-DF88EF5D4608}" dt="2023-10-04T10:17:33.438" v="11"/>
      <pc:docMkLst>
        <pc:docMk/>
      </pc:docMkLst>
      <pc:sldChg chg="add del">
        <pc:chgData name="Bình Nguyễn Thị" userId="cc7b680b2034ed09" providerId="LiveId" clId="{ABDF901A-CE72-40B0-803B-DF88EF5D4608}" dt="2023-10-04T10:17:33.438" v="11"/>
        <pc:sldMkLst>
          <pc:docMk/>
          <pc:sldMk cId="631326199" sldId="2147474008"/>
        </pc:sldMkLst>
      </pc:sldChg>
      <pc:sldChg chg="add del">
        <pc:chgData name="Bình Nguyễn Thị" userId="cc7b680b2034ed09" providerId="LiveId" clId="{ABDF901A-CE72-40B0-803B-DF88EF5D4608}" dt="2023-10-04T10:17:33.438" v="11"/>
        <pc:sldMkLst>
          <pc:docMk/>
          <pc:sldMk cId="809848321" sldId="2147474009"/>
        </pc:sldMkLst>
      </pc:sldChg>
      <pc:sldChg chg="add del">
        <pc:chgData name="Bình Nguyễn Thị" userId="cc7b680b2034ed09" providerId="LiveId" clId="{ABDF901A-CE72-40B0-803B-DF88EF5D4608}" dt="2023-10-04T10:17:33.438" v="11"/>
        <pc:sldMkLst>
          <pc:docMk/>
          <pc:sldMk cId="2314888558" sldId="2147474010"/>
        </pc:sldMkLst>
      </pc:sldChg>
      <pc:sldChg chg="add del">
        <pc:chgData name="Bình Nguyễn Thị" userId="cc7b680b2034ed09" providerId="LiveId" clId="{ABDF901A-CE72-40B0-803B-DF88EF5D4608}" dt="2023-10-04T10:17:33.438" v="11"/>
        <pc:sldMkLst>
          <pc:docMk/>
          <pc:sldMk cId="3985085241" sldId="2147474014"/>
        </pc:sldMkLst>
      </pc:sldChg>
      <pc:sldChg chg="add del">
        <pc:chgData name="Bình Nguyễn Thị" userId="cc7b680b2034ed09" providerId="LiveId" clId="{ABDF901A-CE72-40B0-803B-DF88EF5D4608}" dt="2023-10-04T10:17:33.438" v="11"/>
        <pc:sldMkLst>
          <pc:docMk/>
          <pc:sldMk cId="1637764344" sldId="2147474015"/>
        </pc:sldMkLst>
      </pc:sldChg>
      <pc:sldChg chg="add del">
        <pc:chgData name="Bình Nguyễn Thị" userId="cc7b680b2034ed09" providerId="LiveId" clId="{ABDF901A-CE72-40B0-803B-DF88EF5D4608}" dt="2023-10-04T10:17:33.438" v="11"/>
        <pc:sldMkLst>
          <pc:docMk/>
          <pc:sldMk cId="978073308" sldId="2147474016"/>
        </pc:sldMkLst>
      </pc:sldChg>
      <pc:sldChg chg="add del">
        <pc:chgData name="Bình Nguyễn Thị" userId="cc7b680b2034ed09" providerId="LiveId" clId="{ABDF901A-CE72-40B0-803B-DF88EF5D4608}" dt="2023-10-04T10:17:33.438" v="11"/>
        <pc:sldMkLst>
          <pc:docMk/>
          <pc:sldMk cId="1403772318" sldId="2147474017"/>
        </pc:sldMkLst>
      </pc:sldChg>
      <pc:sldChg chg="add del">
        <pc:chgData name="Bình Nguyễn Thị" userId="cc7b680b2034ed09" providerId="LiveId" clId="{ABDF901A-CE72-40B0-803B-DF88EF5D4608}" dt="2023-10-04T10:17:33.438" v="11"/>
        <pc:sldMkLst>
          <pc:docMk/>
          <pc:sldMk cId="2921933943" sldId="2147474019"/>
        </pc:sldMkLst>
      </pc:sldChg>
      <pc:sldChg chg="add del">
        <pc:chgData name="Bình Nguyễn Thị" userId="cc7b680b2034ed09" providerId="LiveId" clId="{ABDF901A-CE72-40B0-803B-DF88EF5D4608}" dt="2023-10-04T10:17:33.438" v="11"/>
        <pc:sldMkLst>
          <pc:docMk/>
          <pc:sldMk cId="4103961278" sldId="2147474020"/>
        </pc:sldMkLst>
      </pc:sldChg>
      <pc:sldChg chg="add del">
        <pc:chgData name="Bình Nguyễn Thị" userId="cc7b680b2034ed09" providerId="LiveId" clId="{ABDF901A-CE72-40B0-803B-DF88EF5D4608}" dt="2023-10-04T10:17:33.438" v="11"/>
        <pc:sldMkLst>
          <pc:docMk/>
          <pc:sldMk cId="4091248525" sldId="2147474021"/>
        </pc:sldMkLst>
      </pc:sldChg>
      <pc:sldChg chg="add del">
        <pc:chgData name="Bình Nguyễn Thị" userId="cc7b680b2034ed09" providerId="LiveId" clId="{ABDF901A-CE72-40B0-803B-DF88EF5D4608}" dt="2023-10-04T10:17:33.438" v="11"/>
        <pc:sldMkLst>
          <pc:docMk/>
          <pc:sldMk cId="2209272035" sldId="2147474024"/>
        </pc:sldMkLst>
      </pc:sldChg>
    </pc:docChg>
  </pc:docChgLst>
  <pc:docChgLst>
    <pc:chgData name="Bình Nguyễn Thị" userId="cc7b680b2034ed09" providerId="LiveId" clId="{9F62FBFA-ED90-4375-9936-6A7A04FC5178}"/>
    <pc:docChg chg="undo redo custSel addSld delSld modSld">
      <pc:chgData name="Bình Nguyễn Thị" userId="cc7b680b2034ed09" providerId="LiveId" clId="{9F62FBFA-ED90-4375-9936-6A7A04FC5178}" dt="2024-06-06T10:44:55.584" v="513" actId="2711"/>
      <pc:docMkLst>
        <pc:docMk/>
      </pc:docMkLst>
      <pc:sldChg chg="del">
        <pc:chgData name="Bình Nguyễn Thị" userId="cc7b680b2034ed09" providerId="LiveId" clId="{9F62FBFA-ED90-4375-9936-6A7A04FC5178}" dt="2024-06-06T10:16:42.368" v="1" actId="47"/>
        <pc:sldMkLst>
          <pc:docMk/>
          <pc:sldMk cId="1148494934" sldId="2147476289"/>
        </pc:sldMkLst>
      </pc:sldChg>
      <pc:sldChg chg="del">
        <pc:chgData name="Bình Nguyễn Thị" userId="cc7b680b2034ed09" providerId="LiveId" clId="{9F62FBFA-ED90-4375-9936-6A7A04FC5178}" dt="2024-06-06T10:16:44.751" v="3" actId="47"/>
        <pc:sldMkLst>
          <pc:docMk/>
          <pc:sldMk cId="688313979" sldId="2147476290"/>
        </pc:sldMkLst>
      </pc:sldChg>
      <pc:sldChg chg="del">
        <pc:chgData name="Bình Nguyễn Thị" userId="cc7b680b2034ed09" providerId="LiveId" clId="{9F62FBFA-ED90-4375-9936-6A7A04FC5178}" dt="2024-06-06T10:16:48.052" v="7" actId="47"/>
        <pc:sldMkLst>
          <pc:docMk/>
          <pc:sldMk cId="3750809582" sldId="2147476292"/>
        </pc:sldMkLst>
      </pc:sldChg>
      <pc:sldChg chg="del">
        <pc:chgData name="Bình Nguyễn Thị" userId="cc7b680b2034ed09" providerId="LiveId" clId="{9F62FBFA-ED90-4375-9936-6A7A04FC5178}" dt="2024-06-06T10:16:43.831" v="2" actId="47"/>
        <pc:sldMkLst>
          <pc:docMk/>
          <pc:sldMk cId="2878178469" sldId="2147476294"/>
        </pc:sldMkLst>
      </pc:sldChg>
      <pc:sldChg chg="del">
        <pc:chgData name="Bình Nguyễn Thị" userId="cc7b680b2034ed09" providerId="LiveId" clId="{9F62FBFA-ED90-4375-9936-6A7A04FC5178}" dt="2024-06-06T10:16:45.479" v="4" actId="47"/>
        <pc:sldMkLst>
          <pc:docMk/>
          <pc:sldMk cId="3597625721" sldId="2147476295"/>
        </pc:sldMkLst>
      </pc:sldChg>
      <pc:sldChg chg="del">
        <pc:chgData name="Bình Nguyễn Thị" userId="cc7b680b2034ed09" providerId="LiveId" clId="{9F62FBFA-ED90-4375-9936-6A7A04FC5178}" dt="2024-06-06T10:16:46.414" v="5" actId="47"/>
        <pc:sldMkLst>
          <pc:docMk/>
          <pc:sldMk cId="3503445169" sldId="2147476296"/>
        </pc:sldMkLst>
      </pc:sldChg>
      <pc:sldChg chg="del">
        <pc:chgData name="Bình Nguyễn Thị" userId="cc7b680b2034ed09" providerId="LiveId" clId="{9F62FBFA-ED90-4375-9936-6A7A04FC5178}" dt="2024-06-06T10:16:47.297" v="6" actId="47"/>
        <pc:sldMkLst>
          <pc:docMk/>
          <pc:sldMk cId="57984394" sldId="2147476297"/>
        </pc:sldMkLst>
      </pc:sldChg>
      <pc:sldChg chg="del">
        <pc:chgData name="Bình Nguyễn Thị" userId="cc7b680b2034ed09" providerId="LiveId" clId="{9F62FBFA-ED90-4375-9936-6A7A04FC5178}" dt="2024-06-06T10:16:48.899" v="8" actId="47"/>
        <pc:sldMkLst>
          <pc:docMk/>
          <pc:sldMk cId="1396951847" sldId="2147476299"/>
        </pc:sldMkLst>
      </pc:sldChg>
      <pc:sldChg chg="del">
        <pc:chgData name="Bình Nguyễn Thị" userId="cc7b680b2034ed09" providerId="LiveId" clId="{9F62FBFA-ED90-4375-9936-6A7A04FC5178}" dt="2024-06-06T10:16:51.068" v="10" actId="47"/>
        <pc:sldMkLst>
          <pc:docMk/>
          <pc:sldMk cId="2109460124" sldId="2147476300"/>
        </pc:sldMkLst>
      </pc:sldChg>
      <pc:sldChg chg="del">
        <pc:chgData name="Bình Nguyễn Thị" userId="cc7b680b2034ed09" providerId="LiveId" clId="{9F62FBFA-ED90-4375-9936-6A7A04FC5178}" dt="2024-06-06T10:16:51.875" v="11" actId="47"/>
        <pc:sldMkLst>
          <pc:docMk/>
          <pc:sldMk cId="167876669" sldId="2147476301"/>
        </pc:sldMkLst>
      </pc:sldChg>
      <pc:sldChg chg="del">
        <pc:chgData name="Bình Nguyễn Thị" userId="cc7b680b2034ed09" providerId="LiveId" clId="{9F62FBFA-ED90-4375-9936-6A7A04FC5178}" dt="2024-06-06T10:16:50.090" v="9" actId="47"/>
        <pc:sldMkLst>
          <pc:docMk/>
          <pc:sldMk cId="1070505327" sldId="2147476350"/>
        </pc:sldMkLst>
      </pc:sldChg>
      <pc:sldChg chg="add">
        <pc:chgData name="Bình Nguyễn Thị" userId="cc7b680b2034ed09" providerId="LiveId" clId="{9F62FBFA-ED90-4375-9936-6A7A04FC5178}" dt="2024-06-06T10:16:29.131" v="0"/>
        <pc:sldMkLst>
          <pc:docMk/>
          <pc:sldMk cId="659188821" sldId="2147476366"/>
        </pc:sldMkLst>
      </pc:sldChg>
      <pc:sldChg chg="add">
        <pc:chgData name="Bình Nguyễn Thị" userId="cc7b680b2034ed09" providerId="LiveId" clId="{9F62FBFA-ED90-4375-9936-6A7A04FC5178}" dt="2024-06-06T10:16:29.131" v="0"/>
        <pc:sldMkLst>
          <pc:docMk/>
          <pc:sldMk cId="857726339" sldId="2147476369"/>
        </pc:sldMkLst>
      </pc:sldChg>
      <pc:sldChg chg="add">
        <pc:chgData name="Bình Nguyễn Thị" userId="cc7b680b2034ed09" providerId="LiveId" clId="{9F62FBFA-ED90-4375-9936-6A7A04FC5178}" dt="2024-06-06T10:16:29.131" v="0"/>
        <pc:sldMkLst>
          <pc:docMk/>
          <pc:sldMk cId="3595030865" sldId="2147476370"/>
        </pc:sldMkLst>
      </pc:sldChg>
      <pc:sldChg chg="add">
        <pc:chgData name="Bình Nguyễn Thị" userId="cc7b680b2034ed09" providerId="LiveId" clId="{9F62FBFA-ED90-4375-9936-6A7A04FC5178}" dt="2024-06-06T10:16:29.131" v="0"/>
        <pc:sldMkLst>
          <pc:docMk/>
          <pc:sldMk cId="3761724987" sldId="2147476371"/>
        </pc:sldMkLst>
      </pc:sldChg>
      <pc:sldChg chg="add">
        <pc:chgData name="Bình Nguyễn Thị" userId="cc7b680b2034ed09" providerId="LiveId" clId="{9F62FBFA-ED90-4375-9936-6A7A04FC5178}" dt="2024-06-06T10:16:29.131" v="0"/>
        <pc:sldMkLst>
          <pc:docMk/>
          <pc:sldMk cId="3072102653" sldId="2147476372"/>
        </pc:sldMkLst>
      </pc:sldChg>
      <pc:sldChg chg="modSp add mod">
        <pc:chgData name="Bình Nguyễn Thị" userId="cc7b680b2034ed09" providerId="LiveId" clId="{9F62FBFA-ED90-4375-9936-6A7A04FC5178}" dt="2024-06-06T10:24:57.131" v="38" actId="21"/>
        <pc:sldMkLst>
          <pc:docMk/>
          <pc:sldMk cId="3041575559" sldId="2147476373"/>
        </pc:sldMkLst>
        <pc:graphicFrameChg chg="mod modGraphic">
          <ac:chgData name="Bình Nguyễn Thị" userId="cc7b680b2034ed09" providerId="LiveId" clId="{9F62FBFA-ED90-4375-9936-6A7A04FC5178}" dt="2024-06-06T10:24:57.131" v="38" actId="21"/>
          <ac:graphicFrameMkLst>
            <pc:docMk/>
            <pc:sldMk cId="3041575559" sldId="2147476373"/>
            <ac:graphicFrameMk id="2" creationId="{C361629D-CC18-D93C-04F1-3F69E7E2DFE1}"/>
          </ac:graphicFrameMkLst>
        </pc:graphicFrameChg>
      </pc:sldChg>
      <pc:sldChg chg="add">
        <pc:chgData name="Bình Nguyễn Thị" userId="cc7b680b2034ed09" providerId="LiveId" clId="{9F62FBFA-ED90-4375-9936-6A7A04FC5178}" dt="2024-06-06T10:16:29.131" v="0"/>
        <pc:sldMkLst>
          <pc:docMk/>
          <pc:sldMk cId="4021426138" sldId="2147476374"/>
        </pc:sldMkLst>
      </pc:sldChg>
      <pc:sldChg chg="add">
        <pc:chgData name="Bình Nguyễn Thị" userId="cc7b680b2034ed09" providerId="LiveId" clId="{9F62FBFA-ED90-4375-9936-6A7A04FC5178}" dt="2024-06-06T10:16:29.131" v="0"/>
        <pc:sldMkLst>
          <pc:docMk/>
          <pc:sldMk cId="1783013792" sldId="2147476375"/>
        </pc:sldMkLst>
      </pc:sldChg>
      <pc:sldChg chg="add">
        <pc:chgData name="Bình Nguyễn Thị" userId="cc7b680b2034ed09" providerId="LiveId" clId="{9F62FBFA-ED90-4375-9936-6A7A04FC5178}" dt="2024-06-06T10:16:29.131" v="0"/>
        <pc:sldMkLst>
          <pc:docMk/>
          <pc:sldMk cId="1975668422" sldId="2147476376"/>
        </pc:sldMkLst>
      </pc:sldChg>
      <pc:sldChg chg="add">
        <pc:chgData name="Bình Nguyễn Thị" userId="cc7b680b2034ed09" providerId="LiveId" clId="{9F62FBFA-ED90-4375-9936-6A7A04FC5178}" dt="2024-06-06T10:16:29.131" v="0"/>
        <pc:sldMkLst>
          <pc:docMk/>
          <pc:sldMk cId="2977462942" sldId="2147476377"/>
        </pc:sldMkLst>
      </pc:sldChg>
      <pc:sldChg chg="add">
        <pc:chgData name="Bình Nguyễn Thị" userId="cc7b680b2034ed09" providerId="LiveId" clId="{9F62FBFA-ED90-4375-9936-6A7A04FC5178}" dt="2024-06-06T10:16:29.131" v="0"/>
        <pc:sldMkLst>
          <pc:docMk/>
          <pc:sldMk cId="1566083378" sldId="2147476378"/>
        </pc:sldMkLst>
      </pc:sldChg>
      <pc:sldChg chg="addSp delSp modSp add mod">
        <pc:chgData name="Bình Nguyễn Thị" userId="cc7b680b2034ed09" providerId="LiveId" clId="{9F62FBFA-ED90-4375-9936-6A7A04FC5178}" dt="2024-06-06T10:44:55.584" v="513" actId="2711"/>
        <pc:sldMkLst>
          <pc:docMk/>
          <pc:sldMk cId="742878453" sldId="2147476379"/>
        </pc:sldMkLst>
        <pc:spChg chg="mod">
          <ac:chgData name="Bình Nguyễn Thị" userId="cc7b680b2034ed09" providerId="LiveId" clId="{9F62FBFA-ED90-4375-9936-6A7A04FC5178}" dt="2024-06-06T10:44:55.584" v="513" actId="2711"/>
          <ac:spMkLst>
            <pc:docMk/>
            <pc:sldMk cId="742878453" sldId="2147476379"/>
            <ac:spMk id="2" creationId="{80B010A5-BE7C-125F-5306-6787FBC54788}"/>
          </ac:spMkLst>
        </pc:spChg>
        <pc:spChg chg="add del mod">
          <ac:chgData name="Bình Nguyễn Thị" userId="cc7b680b2034ed09" providerId="LiveId" clId="{9F62FBFA-ED90-4375-9936-6A7A04FC5178}" dt="2024-06-06T10:41:35.998" v="304" actId="478"/>
          <ac:spMkLst>
            <pc:docMk/>
            <pc:sldMk cId="742878453" sldId="2147476379"/>
            <ac:spMk id="5" creationId="{62A3A2E0-788E-60BD-97B8-4DC1926607A8}"/>
          </ac:spMkLst>
        </pc:spChg>
        <pc:graphicFrameChg chg="del">
          <ac:chgData name="Bình Nguyễn Thị" userId="cc7b680b2034ed09" providerId="LiveId" clId="{9F62FBFA-ED90-4375-9936-6A7A04FC5178}" dt="2024-06-06T10:32:04.058" v="40" actId="478"/>
          <ac:graphicFrameMkLst>
            <pc:docMk/>
            <pc:sldMk cId="742878453" sldId="2147476379"/>
            <ac:graphicFrameMk id="3" creationId="{AC50B9E8-9F8A-748E-E089-8C267AD34C30}"/>
          </ac:graphicFrameMkLst>
        </pc:graphicFrameChg>
      </pc:sldChg>
    </pc:docChg>
  </pc:docChgLst>
  <pc:docChgLst>
    <pc:chgData name="Tường SKHĐT" userId="ab9568c39a88b08a" providerId="LiveId" clId="{3CFF729C-C418-4D6F-90DC-A42879247EFB}"/>
    <pc:docChg chg="modSld">
      <pc:chgData name="Tường SKHĐT" userId="ab9568c39a88b08a" providerId="LiveId" clId="{3CFF729C-C418-4D6F-90DC-A42879247EFB}" dt="2024-06-10T00:58:09.246" v="92" actId="255"/>
      <pc:docMkLst>
        <pc:docMk/>
      </pc:docMkLst>
      <pc:sldChg chg="modSp mod">
        <pc:chgData name="Tường SKHĐT" userId="ab9568c39a88b08a" providerId="LiveId" clId="{3CFF729C-C418-4D6F-90DC-A42879247EFB}" dt="2024-06-10T00:53:45.633" v="40" actId="14100"/>
        <pc:sldMkLst>
          <pc:docMk/>
          <pc:sldMk cId="293803616" sldId="2147473681"/>
        </pc:sldMkLst>
        <pc:spChg chg="mod">
          <ac:chgData name="Tường SKHĐT" userId="ab9568c39a88b08a" providerId="LiveId" clId="{3CFF729C-C418-4D6F-90DC-A42879247EFB}" dt="2024-06-10T00:53:45.633" v="40" actId="14100"/>
          <ac:spMkLst>
            <pc:docMk/>
            <pc:sldMk cId="293803616" sldId="2147473681"/>
            <ac:spMk id="6" creationId="{93EF2A67-E697-52DD-6F39-0BAEA5AC34EE}"/>
          </ac:spMkLst>
        </pc:spChg>
      </pc:sldChg>
      <pc:sldChg chg="modSp mod">
        <pc:chgData name="Tường SKHĐT" userId="ab9568c39a88b08a" providerId="LiveId" clId="{3CFF729C-C418-4D6F-90DC-A42879247EFB}" dt="2024-06-10T00:53:26.229" v="36" actId="255"/>
        <pc:sldMkLst>
          <pc:docMk/>
          <pc:sldMk cId="3744426745" sldId="2147473737"/>
        </pc:sldMkLst>
        <pc:graphicFrameChg chg="modGraphic">
          <ac:chgData name="Tường SKHĐT" userId="ab9568c39a88b08a" providerId="LiveId" clId="{3CFF729C-C418-4D6F-90DC-A42879247EFB}" dt="2024-06-10T00:53:26.229" v="36" actId="255"/>
          <ac:graphicFrameMkLst>
            <pc:docMk/>
            <pc:sldMk cId="3744426745" sldId="2147473737"/>
            <ac:graphicFrameMk id="3" creationId="{1243D2EC-FD70-31EF-486E-0289B57D5A19}"/>
          </ac:graphicFrameMkLst>
        </pc:graphicFrameChg>
      </pc:sldChg>
      <pc:sldChg chg="modSp mod">
        <pc:chgData name="Tường SKHĐT" userId="ab9568c39a88b08a" providerId="LiveId" clId="{3CFF729C-C418-4D6F-90DC-A42879247EFB}" dt="2024-06-10T00:53:39.241" v="38" actId="14100"/>
        <pc:sldMkLst>
          <pc:docMk/>
          <pc:sldMk cId="2148431958" sldId="2147473749"/>
        </pc:sldMkLst>
        <pc:spChg chg="mod">
          <ac:chgData name="Tường SKHĐT" userId="ab9568c39a88b08a" providerId="LiveId" clId="{3CFF729C-C418-4D6F-90DC-A42879247EFB}" dt="2024-06-10T00:53:39.241" v="38" actId="14100"/>
          <ac:spMkLst>
            <pc:docMk/>
            <pc:sldMk cId="2148431958" sldId="2147473749"/>
            <ac:spMk id="12" creationId="{9770937D-1377-CC7E-CF4C-63302C488F3E}"/>
          </ac:spMkLst>
        </pc:spChg>
      </pc:sldChg>
      <pc:sldChg chg="modSp mod">
        <pc:chgData name="Tường SKHĐT" userId="ab9568c39a88b08a" providerId="LiveId" clId="{3CFF729C-C418-4D6F-90DC-A42879247EFB}" dt="2024-06-10T00:50:47.458" v="5" actId="14100"/>
        <pc:sldMkLst>
          <pc:docMk/>
          <pc:sldMk cId="3752301376" sldId="2147473839"/>
        </pc:sldMkLst>
        <pc:graphicFrameChg chg="mod modGraphic">
          <ac:chgData name="Tường SKHĐT" userId="ab9568c39a88b08a" providerId="LiveId" clId="{3CFF729C-C418-4D6F-90DC-A42879247EFB}" dt="2024-06-10T00:50:47.458" v="5" actId="14100"/>
          <ac:graphicFrameMkLst>
            <pc:docMk/>
            <pc:sldMk cId="3752301376" sldId="2147473839"/>
            <ac:graphicFrameMk id="3" creationId="{3A0F476A-9818-2794-EFBD-4ACC922C21B3}"/>
          </ac:graphicFrameMkLst>
        </pc:graphicFrameChg>
      </pc:sldChg>
      <pc:sldChg chg="modSp mod">
        <pc:chgData name="Tường SKHĐT" userId="ab9568c39a88b08a" providerId="LiveId" clId="{3CFF729C-C418-4D6F-90DC-A42879247EFB}" dt="2024-06-10T00:50:55.542" v="7" actId="1076"/>
        <pc:sldMkLst>
          <pc:docMk/>
          <pc:sldMk cId="3676880401" sldId="2147473856"/>
        </pc:sldMkLst>
        <pc:spChg chg="mod">
          <ac:chgData name="Tường SKHĐT" userId="ab9568c39a88b08a" providerId="LiveId" clId="{3CFF729C-C418-4D6F-90DC-A42879247EFB}" dt="2024-06-10T00:50:52.149" v="6" actId="14100"/>
          <ac:spMkLst>
            <pc:docMk/>
            <pc:sldMk cId="3676880401" sldId="2147473856"/>
            <ac:spMk id="5" creationId="{85B0C6AB-4906-5932-12D4-5FAF7DC72C97}"/>
          </ac:spMkLst>
        </pc:spChg>
        <pc:graphicFrameChg chg="mod">
          <ac:chgData name="Tường SKHĐT" userId="ab9568c39a88b08a" providerId="LiveId" clId="{3CFF729C-C418-4D6F-90DC-A42879247EFB}" dt="2024-06-10T00:50:55.542" v="7" actId="1076"/>
          <ac:graphicFrameMkLst>
            <pc:docMk/>
            <pc:sldMk cId="3676880401" sldId="2147473856"/>
            <ac:graphicFrameMk id="3" creationId="{147BBE17-B93F-B514-0556-659B112B05EE}"/>
          </ac:graphicFrameMkLst>
        </pc:graphicFrameChg>
      </pc:sldChg>
      <pc:sldChg chg="modSp mod">
        <pc:chgData name="Tường SKHĐT" userId="ab9568c39a88b08a" providerId="LiveId" clId="{3CFF729C-C418-4D6F-90DC-A42879247EFB}" dt="2024-06-10T00:52:49.846" v="29" actId="255"/>
        <pc:sldMkLst>
          <pc:docMk/>
          <pc:sldMk cId="2982416351" sldId="2147476323"/>
        </pc:sldMkLst>
        <pc:graphicFrameChg chg="modGraphic">
          <ac:chgData name="Tường SKHĐT" userId="ab9568c39a88b08a" providerId="LiveId" clId="{3CFF729C-C418-4D6F-90DC-A42879247EFB}" dt="2024-06-10T00:52:49.846" v="29" actId="255"/>
          <ac:graphicFrameMkLst>
            <pc:docMk/>
            <pc:sldMk cId="2982416351" sldId="2147476323"/>
            <ac:graphicFrameMk id="3" creationId="{930BF1D8-A8BE-7BE7-60DC-A03109243AC0}"/>
          </ac:graphicFrameMkLst>
        </pc:graphicFrameChg>
      </pc:sldChg>
      <pc:sldChg chg="modSp mod">
        <pc:chgData name="Tường SKHĐT" userId="ab9568c39a88b08a" providerId="LiveId" clId="{3CFF729C-C418-4D6F-90DC-A42879247EFB}" dt="2024-06-10T00:53:34.582" v="37" actId="255"/>
        <pc:sldMkLst>
          <pc:docMk/>
          <pc:sldMk cId="2203017947" sldId="2147476324"/>
        </pc:sldMkLst>
        <pc:graphicFrameChg chg="modGraphic">
          <ac:chgData name="Tường SKHĐT" userId="ab9568c39a88b08a" providerId="LiveId" clId="{3CFF729C-C418-4D6F-90DC-A42879247EFB}" dt="2024-06-10T00:53:34.582" v="37" actId="255"/>
          <ac:graphicFrameMkLst>
            <pc:docMk/>
            <pc:sldMk cId="2203017947" sldId="2147476324"/>
            <ac:graphicFrameMk id="3" creationId="{1243D2EC-FD70-31EF-486E-0289B57D5A19}"/>
          </ac:graphicFrameMkLst>
        </pc:graphicFrameChg>
      </pc:sldChg>
      <pc:sldChg chg="modSp mod">
        <pc:chgData name="Tường SKHĐT" userId="ab9568c39a88b08a" providerId="LiveId" clId="{3CFF729C-C418-4D6F-90DC-A42879247EFB}" dt="2024-06-10T00:57:10.572" v="84" actId="404"/>
        <pc:sldMkLst>
          <pc:docMk/>
          <pc:sldMk cId="3378022959" sldId="2147476329"/>
        </pc:sldMkLst>
        <pc:graphicFrameChg chg="modGraphic">
          <ac:chgData name="Tường SKHĐT" userId="ab9568c39a88b08a" providerId="LiveId" clId="{3CFF729C-C418-4D6F-90DC-A42879247EFB}" dt="2024-06-10T00:57:10.572" v="84" actId="404"/>
          <ac:graphicFrameMkLst>
            <pc:docMk/>
            <pc:sldMk cId="3378022959" sldId="2147476329"/>
            <ac:graphicFrameMk id="2" creationId="{E9717002-8950-D014-900D-3B8233D4C79C}"/>
          </ac:graphicFrameMkLst>
        </pc:graphicFrameChg>
      </pc:sldChg>
      <pc:sldChg chg="modSp mod">
        <pc:chgData name="Tường SKHĐT" userId="ab9568c39a88b08a" providerId="LiveId" clId="{3CFF729C-C418-4D6F-90DC-A42879247EFB}" dt="2024-06-10T00:57:01.942" v="83" actId="1076"/>
        <pc:sldMkLst>
          <pc:docMk/>
          <pc:sldMk cId="423907985" sldId="2147476330"/>
        </pc:sldMkLst>
        <pc:graphicFrameChg chg="mod">
          <ac:chgData name="Tường SKHĐT" userId="ab9568c39a88b08a" providerId="LiveId" clId="{3CFF729C-C418-4D6F-90DC-A42879247EFB}" dt="2024-06-10T00:57:01.942" v="83" actId="1076"/>
          <ac:graphicFrameMkLst>
            <pc:docMk/>
            <pc:sldMk cId="423907985" sldId="2147476330"/>
            <ac:graphicFrameMk id="5" creationId="{FCD81441-6287-7131-06BD-FC7F3E7BEDCF}"/>
          </ac:graphicFrameMkLst>
        </pc:graphicFrameChg>
        <pc:graphicFrameChg chg="mod">
          <ac:chgData name="Tường SKHĐT" userId="ab9568c39a88b08a" providerId="LiveId" clId="{3CFF729C-C418-4D6F-90DC-A42879247EFB}" dt="2024-06-10T00:56:57.230" v="82" actId="1076"/>
          <ac:graphicFrameMkLst>
            <pc:docMk/>
            <pc:sldMk cId="423907985" sldId="2147476330"/>
            <ac:graphicFrameMk id="6" creationId="{EC08DEE4-3098-93BC-55B7-C174729470AF}"/>
          </ac:graphicFrameMkLst>
        </pc:graphicFrameChg>
      </pc:sldChg>
      <pc:sldChg chg="modSp mod">
        <pc:chgData name="Tường SKHĐT" userId="ab9568c39a88b08a" providerId="LiveId" clId="{3CFF729C-C418-4D6F-90DC-A42879247EFB}" dt="2024-06-10T00:53:41.829" v="39" actId="14100"/>
        <pc:sldMkLst>
          <pc:docMk/>
          <pc:sldMk cId="3998300180" sldId="2147476335"/>
        </pc:sldMkLst>
        <pc:spChg chg="mod">
          <ac:chgData name="Tường SKHĐT" userId="ab9568c39a88b08a" providerId="LiveId" clId="{3CFF729C-C418-4D6F-90DC-A42879247EFB}" dt="2024-06-10T00:53:41.829" v="39" actId="14100"/>
          <ac:spMkLst>
            <pc:docMk/>
            <pc:sldMk cId="3998300180" sldId="2147476335"/>
            <ac:spMk id="12" creationId="{9770937D-1377-CC7E-CF4C-63302C488F3E}"/>
          </ac:spMkLst>
        </pc:spChg>
      </pc:sldChg>
      <pc:sldChg chg="modSp mod">
        <pc:chgData name="Tường SKHĐT" userId="ab9568c39a88b08a" providerId="LiveId" clId="{3CFF729C-C418-4D6F-90DC-A42879247EFB}" dt="2024-06-10T00:57:19.246" v="86" actId="255"/>
        <pc:sldMkLst>
          <pc:docMk/>
          <pc:sldMk cId="3655630329" sldId="2147476337"/>
        </pc:sldMkLst>
        <pc:spChg chg="mod">
          <ac:chgData name="Tường SKHĐT" userId="ab9568c39a88b08a" providerId="LiveId" clId="{3CFF729C-C418-4D6F-90DC-A42879247EFB}" dt="2024-06-10T00:57:19.246" v="86" actId="255"/>
          <ac:spMkLst>
            <pc:docMk/>
            <pc:sldMk cId="3655630329" sldId="2147476337"/>
            <ac:spMk id="3" creationId="{B0E1E633-D255-1218-5C50-869F2AB0F13A}"/>
          </ac:spMkLst>
        </pc:spChg>
      </pc:sldChg>
      <pc:sldChg chg="modSp mod">
        <pc:chgData name="Tường SKHĐT" userId="ab9568c39a88b08a" providerId="LiveId" clId="{3CFF729C-C418-4D6F-90DC-A42879247EFB}" dt="2024-06-10T00:57:48.743" v="89" actId="255"/>
        <pc:sldMkLst>
          <pc:docMk/>
          <pc:sldMk cId="3203912969" sldId="2147476341"/>
        </pc:sldMkLst>
        <pc:spChg chg="mod">
          <ac:chgData name="Tường SKHĐT" userId="ab9568c39a88b08a" providerId="LiveId" clId="{3CFF729C-C418-4D6F-90DC-A42879247EFB}" dt="2024-06-10T00:57:48.743" v="89" actId="255"/>
          <ac:spMkLst>
            <pc:docMk/>
            <pc:sldMk cId="3203912969" sldId="2147476341"/>
            <ac:spMk id="40963" creationId="{A7AC515C-C3EC-B8A0-D33F-FD85E6854517}"/>
          </ac:spMkLst>
        </pc:spChg>
      </pc:sldChg>
      <pc:sldChg chg="modSp">
        <pc:chgData name="Tường SKHĐT" userId="ab9568c39a88b08a" providerId="LiveId" clId="{3CFF729C-C418-4D6F-90DC-A42879247EFB}" dt="2024-06-10T00:58:01.125" v="90" actId="1076"/>
        <pc:sldMkLst>
          <pc:docMk/>
          <pc:sldMk cId="4127341231" sldId="2147476344"/>
        </pc:sldMkLst>
        <pc:spChg chg="mod">
          <ac:chgData name="Tường SKHĐT" userId="ab9568c39a88b08a" providerId="LiveId" clId="{3CFF729C-C418-4D6F-90DC-A42879247EFB}" dt="2024-06-10T00:58:01.125" v="90" actId="1076"/>
          <ac:spMkLst>
            <pc:docMk/>
            <pc:sldMk cId="4127341231" sldId="2147476344"/>
            <ac:spMk id="40963" creationId="{A7AC515C-C3EC-B8A0-D33F-FD85E6854517}"/>
          </ac:spMkLst>
        </pc:spChg>
      </pc:sldChg>
      <pc:sldChg chg="modSp mod">
        <pc:chgData name="Tường SKHĐT" userId="ab9568c39a88b08a" providerId="LiveId" clId="{3CFF729C-C418-4D6F-90DC-A42879247EFB}" dt="2024-06-10T00:58:09.246" v="92" actId="255"/>
        <pc:sldMkLst>
          <pc:docMk/>
          <pc:sldMk cId="2117635561" sldId="2147476345"/>
        </pc:sldMkLst>
        <pc:spChg chg="mod">
          <ac:chgData name="Tường SKHĐT" userId="ab9568c39a88b08a" providerId="LiveId" clId="{3CFF729C-C418-4D6F-90DC-A42879247EFB}" dt="2024-06-10T00:58:09.246" v="92" actId="255"/>
          <ac:spMkLst>
            <pc:docMk/>
            <pc:sldMk cId="2117635561" sldId="2147476345"/>
            <ac:spMk id="40963" creationId="{A7AC515C-C3EC-B8A0-D33F-FD85E6854517}"/>
          </ac:spMkLst>
        </pc:spChg>
      </pc:sldChg>
      <pc:sldChg chg="modSp mod">
        <pc:chgData name="Tường SKHĐT" userId="ab9568c39a88b08a" providerId="LiveId" clId="{3CFF729C-C418-4D6F-90DC-A42879247EFB}" dt="2024-06-10T00:55:50.417" v="66" actId="14100"/>
        <pc:sldMkLst>
          <pc:docMk/>
          <pc:sldMk cId="3612593938" sldId="2147476353"/>
        </pc:sldMkLst>
        <pc:spChg chg="mod">
          <ac:chgData name="Tường SKHĐT" userId="ab9568c39a88b08a" providerId="LiveId" clId="{3CFF729C-C418-4D6F-90DC-A42879247EFB}" dt="2024-06-10T00:54:52.468" v="53" actId="14100"/>
          <ac:spMkLst>
            <pc:docMk/>
            <pc:sldMk cId="3612593938" sldId="2147476353"/>
            <ac:spMk id="2" creationId="{80607D77-8D89-B2B8-17A1-5EC409702721}"/>
          </ac:spMkLst>
        </pc:spChg>
        <pc:spChg chg="mod">
          <ac:chgData name="Tường SKHĐT" userId="ab9568c39a88b08a" providerId="LiveId" clId="{3CFF729C-C418-4D6F-90DC-A42879247EFB}" dt="2024-06-10T00:54:55.244" v="54" actId="1076"/>
          <ac:spMkLst>
            <pc:docMk/>
            <pc:sldMk cId="3612593938" sldId="2147476353"/>
            <ac:spMk id="3" creationId="{A0D5D58A-756E-802D-A09E-1BEA6D184E77}"/>
          </ac:spMkLst>
        </pc:spChg>
        <pc:spChg chg="mod">
          <ac:chgData name="Tường SKHĐT" userId="ab9568c39a88b08a" providerId="LiveId" clId="{3CFF729C-C418-4D6F-90DC-A42879247EFB}" dt="2024-06-10T00:54:27.591" v="47" actId="1076"/>
          <ac:spMkLst>
            <pc:docMk/>
            <pc:sldMk cId="3612593938" sldId="2147476353"/>
            <ac:spMk id="4" creationId="{BBC7EEBC-AFA3-C4AC-D803-2EB717E2AF16}"/>
          </ac:spMkLst>
        </pc:spChg>
        <pc:spChg chg="mod">
          <ac:chgData name="Tường SKHĐT" userId="ab9568c39a88b08a" providerId="LiveId" clId="{3CFF729C-C418-4D6F-90DC-A42879247EFB}" dt="2024-06-10T00:54:21.058" v="45" actId="14100"/>
          <ac:spMkLst>
            <pc:docMk/>
            <pc:sldMk cId="3612593938" sldId="2147476353"/>
            <ac:spMk id="6" creationId="{81B6DC98-C123-5771-E46D-17ED3EE03739}"/>
          </ac:spMkLst>
        </pc:spChg>
        <pc:spChg chg="mod">
          <ac:chgData name="Tường SKHĐT" userId="ab9568c39a88b08a" providerId="LiveId" clId="{3CFF729C-C418-4D6F-90DC-A42879247EFB}" dt="2024-06-10T00:54:41.317" v="51" actId="14100"/>
          <ac:spMkLst>
            <pc:docMk/>
            <pc:sldMk cId="3612593938" sldId="2147476353"/>
            <ac:spMk id="16" creationId="{CD1FFBD1-4EFA-ED54-8F81-E3C9559069D4}"/>
          </ac:spMkLst>
        </pc:spChg>
        <pc:spChg chg="mod">
          <ac:chgData name="Tường SKHĐT" userId="ab9568c39a88b08a" providerId="LiveId" clId="{3CFF729C-C418-4D6F-90DC-A42879247EFB}" dt="2024-06-10T00:54:45.004" v="52" actId="1076"/>
          <ac:spMkLst>
            <pc:docMk/>
            <pc:sldMk cId="3612593938" sldId="2147476353"/>
            <ac:spMk id="18" creationId="{34F63EF8-BB71-3877-EDA9-5BA9EE3FB077}"/>
          </ac:spMkLst>
        </pc:spChg>
        <pc:spChg chg="mod">
          <ac:chgData name="Tường SKHĐT" userId="ab9568c39a88b08a" providerId="LiveId" clId="{3CFF729C-C418-4D6F-90DC-A42879247EFB}" dt="2024-06-10T00:53:57.593" v="41" actId="14100"/>
          <ac:spMkLst>
            <pc:docMk/>
            <pc:sldMk cId="3612593938" sldId="2147476353"/>
            <ac:spMk id="719" creationId="{00000000-0000-0000-0000-000000000000}"/>
          </ac:spMkLst>
        </pc:spChg>
        <pc:spChg chg="mod">
          <ac:chgData name="Tường SKHĐT" userId="ab9568c39a88b08a" providerId="LiveId" clId="{3CFF729C-C418-4D6F-90DC-A42879247EFB}" dt="2024-06-10T00:54:04.476" v="42" actId="255"/>
          <ac:spMkLst>
            <pc:docMk/>
            <pc:sldMk cId="3612593938" sldId="2147476353"/>
            <ac:spMk id="720" creationId="{00000000-0000-0000-0000-000000000000}"/>
          </ac:spMkLst>
        </pc:spChg>
        <pc:spChg chg="mod">
          <ac:chgData name="Tường SKHĐT" userId="ab9568c39a88b08a" providerId="LiveId" clId="{3CFF729C-C418-4D6F-90DC-A42879247EFB}" dt="2024-06-10T00:55:50.417" v="66" actId="14100"/>
          <ac:spMkLst>
            <pc:docMk/>
            <pc:sldMk cId="3612593938" sldId="2147476353"/>
            <ac:spMk id="725" creationId="{00000000-0000-0000-0000-000000000000}"/>
          </ac:spMkLst>
        </pc:spChg>
        <pc:spChg chg="mod">
          <ac:chgData name="Tường SKHĐT" userId="ab9568c39a88b08a" providerId="LiveId" clId="{3CFF729C-C418-4D6F-90DC-A42879247EFB}" dt="2024-06-10T00:54:36.579" v="49" actId="14100"/>
          <ac:spMkLst>
            <pc:docMk/>
            <pc:sldMk cId="3612593938" sldId="2147476353"/>
            <ac:spMk id="726" creationId="{00000000-0000-0000-0000-000000000000}"/>
          </ac:spMkLst>
        </pc:spChg>
        <pc:cxnChg chg="mod">
          <ac:chgData name="Tường SKHĐT" userId="ab9568c39a88b08a" providerId="LiveId" clId="{3CFF729C-C418-4D6F-90DC-A42879247EFB}" dt="2024-06-10T00:54:57.859" v="55" actId="14100"/>
          <ac:cxnSpMkLst>
            <pc:docMk/>
            <pc:sldMk cId="3612593938" sldId="2147476353"/>
            <ac:cxnSpMk id="22" creationId="{76FB1604-8EE6-1B4A-8BEC-955916948809}"/>
          </ac:cxnSpMkLst>
        </pc:cxnChg>
        <pc:cxnChg chg="mod">
          <ac:chgData name="Tường SKHĐT" userId="ab9568c39a88b08a" providerId="LiveId" clId="{3CFF729C-C418-4D6F-90DC-A42879247EFB}" dt="2024-06-10T00:55:01.997" v="57" actId="14100"/>
          <ac:cxnSpMkLst>
            <pc:docMk/>
            <pc:sldMk cId="3612593938" sldId="2147476353"/>
            <ac:cxnSpMk id="24" creationId="{4E2C09AD-1B29-015F-4185-E01171AA1855}"/>
          </ac:cxnSpMkLst>
        </pc:cxnChg>
        <pc:cxnChg chg="mod">
          <ac:chgData name="Tường SKHĐT" userId="ab9568c39a88b08a" providerId="LiveId" clId="{3CFF729C-C418-4D6F-90DC-A42879247EFB}" dt="2024-06-10T00:55:07.580" v="59" actId="14100"/>
          <ac:cxnSpMkLst>
            <pc:docMk/>
            <pc:sldMk cId="3612593938" sldId="2147476353"/>
            <ac:cxnSpMk id="26" creationId="{169C6F43-6D5B-95B4-AB42-3B41CFB5B6B7}"/>
          </ac:cxnSpMkLst>
        </pc:cxnChg>
      </pc:sldChg>
      <pc:sldChg chg="modSp mod">
        <pc:chgData name="Tường SKHĐT" userId="ab9568c39a88b08a" providerId="LiveId" clId="{3CFF729C-C418-4D6F-90DC-A42879247EFB}" dt="2024-06-10T00:56:43.746" v="81" actId="14100"/>
        <pc:sldMkLst>
          <pc:docMk/>
          <pc:sldMk cId="1961875421" sldId="2147476354"/>
        </pc:sldMkLst>
        <pc:spChg chg="mod">
          <ac:chgData name="Tường SKHĐT" userId="ab9568c39a88b08a" providerId="LiveId" clId="{3CFF729C-C418-4D6F-90DC-A42879247EFB}" dt="2024-06-10T00:56:22.997" v="73" actId="14100"/>
          <ac:spMkLst>
            <pc:docMk/>
            <pc:sldMk cId="1961875421" sldId="2147476354"/>
            <ac:spMk id="2" creationId="{80607D77-8D89-B2B8-17A1-5EC409702721}"/>
          </ac:spMkLst>
        </pc:spChg>
        <pc:spChg chg="mod">
          <ac:chgData name="Tường SKHĐT" userId="ab9568c39a88b08a" providerId="LiveId" clId="{3CFF729C-C418-4D6F-90DC-A42879247EFB}" dt="2024-06-10T00:56:19.265" v="72" actId="14100"/>
          <ac:spMkLst>
            <pc:docMk/>
            <pc:sldMk cId="1961875421" sldId="2147476354"/>
            <ac:spMk id="3" creationId="{A0D5D58A-756E-802D-A09E-1BEA6D184E77}"/>
          </ac:spMkLst>
        </pc:spChg>
        <pc:spChg chg="mod">
          <ac:chgData name="Tường SKHĐT" userId="ab9568c39a88b08a" providerId="LiveId" clId="{3CFF729C-C418-4D6F-90DC-A42879247EFB}" dt="2024-06-10T00:56:12.920" v="71" actId="14100"/>
          <ac:spMkLst>
            <pc:docMk/>
            <pc:sldMk cId="1961875421" sldId="2147476354"/>
            <ac:spMk id="4" creationId="{BBC7EEBC-AFA3-C4AC-D803-2EB717E2AF16}"/>
          </ac:spMkLst>
        </pc:spChg>
        <pc:spChg chg="mod">
          <ac:chgData name="Tường SKHĐT" userId="ab9568c39a88b08a" providerId="LiveId" clId="{3CFF729C-C418-4D6F-90DC-A42879247EFB}" dt="2024-06-10T00:56:10.232" v="70" actId="14100"/>
          <ac:spMkLst>
            <pc:docMk/>
            <pc:sldMk cId="1961875421" sldId="2147476354"/>
            <ac:spMk id="6" creationId="{81B6DC98-C123-5771-E46D-17ED3EE03739}"/>
          </ac:spMkLst>
        </pc:spChg>
        <pc:spChg chg="mod">
          <ac:chgData name="Tường SKHĐT" userId="ab9568c39a88b08a" providerId="LiveId" clId="{3CFF729C-C418-4D6F-90DC-A42879247EFB}" dt="2024-06-10T00:56:04.718" v="69" actId="1076"/>
          <ac:spMkLst>
            <pc:docMk/>
            <pc:sldMk cId="1961875421" sldId="2147476354"/>
            <ac:spMk id="16" creationId="{CD1FFBD1-4EFA-ED54-8F81-E3C9559069D4}"/>
          </ac:spMkLst>
        </pc:spChg>
        <pc:spChg chg="mod">
          <ac:chgData name="Tường SKHĐT" userId="ab9568c39a88b08a" providerId="LiveId" clId="{3CFF729C-C418-4D6F-90DC-A42879247EFB}" dt="2024-06-10T00:55:45.145" v="65" actId="14100"/>
          <ac:spMkLst>
            <pc:docMk/>
            <pc:sldMk cId="1961875421" sldId="2147476354"/>
            <ac:spMk id="719" creationId="{00000000-0000-0000-0000-000000000000}"/>
          </ac:spMkLst>
        </pc:spChg>
        <pc:spChg chg="mod">
          <ac:chgData name="Tường SKHĐT" userId="ab9568c39a88b08a" providerId="LiveId" clId="{3CFF729C-C418-4D6F-90DC-A42879247EFB}" dt="2024-06-10T00:55:35.552" v="62" actId="1076"/>
          <ac:spMkLst>
            <pc:docMk/>
            <pc:sldMk cId="1961875421" sldId="2147476354"/>
            <ac:spMk id="720" creationId="{00000000-0000-0000-0000-000000000000}"/>
          </ac:spMkLst>
        </pc:spChg>
        <pc:spChg chg="mod">
          <ac:chgData name="Tường SKHĐT" userId="ab9568c39a88b08a" providerId="LiveId" clId="{3CFF729C-C418-4D6F-90DC-A42879247EFB}" dt="2024-06-10T00:55:41.773" v="64" actId="14100"/>
          <ac:spMkLst>
            <pc:docMk/>
            <pc:sldMk cId="1961875421" sldId="2147476354"/>
            <ac:spMk id="725" creationId="{00000000-0000-0000-0000-000000000000}"/>
          </ac:spMkLst>
        </pc:spChg>
        <pc:spChg chg="mod">
          <ac:chgData name="Tường SKHĐT" userId="ab9568c39a88b08a" providerId="LiveId" clId="{3CFF729C-C418-4D6F-90DC-A42879247EFB}" dt="2024-06-10T00:55:38.165" v="63" actId="14100"/>
          <ac:spMkLst>
            <pc:docMk/>
            <pc:sldMk cId="1961875421" sldId="2147476354"/>
            <ac:spMk id="726" creationId="{00000000-0000-0000-0000-000000000000}"/>
          </ac:spMkLst>
        </pc:spChg>
        <pc:cxnChg chg="mod">
          <ac:chgData name="Tường SKHĐT" userId="ab9568c39a88b08a" providerId="LiveId" clId="{3CFF729C-C418-4D6F-90DC-A42879247EFB}" dt="2024-06-10T00:56:26.707" v="74" actId="14100"/>
          <ac:cxnSpMkLst>
            <pc:docMk/>
            <pc:sldMk cId="1961875421" sldId="2147476354"/>
            <ac:cxnSpMk id="22" creationId="{76FB1604-8EE6-1B4A-8BEC-955916948809}"/>
          </ac:cxnSpMkLst>
        </pc:cxnChg>
        <pc:cxnChg chg="mod">
          <ac:chgData name="Tường SKHĐT" userId="ab9568c39a88b08a" providerId="LiveId" clId="{3CFF729C-C418-4D6F-90DC-A42879247EFB}" dt="2024-06-10T00:56:31.474" v="76" actId="14100"/>
          <ac:cxnSpMkLst>
            <pc:docMk/>
            <pc:sldMk cId="1961875421" sldId="2147476354"/>
            <ac:cxnSpMk id="24" creationId="{4E2C09AD-1B29-015F-4185-E01171AA1855}"/>
          </ac:cxnSpMkLst>
        </pc:cxnChg>
        <pc:cxnChg chg="mod">
          <ac:chgData name="Tường SKHĐT" userId="ab9568c39a88b08a" providerId="LiveId" clId="{3CFF729C-C418-4D6F-90DC-A42879247EFB}" dt="2024-06-10T00:56:43.746" v="81" actId="14100"/>
          <ac:cxnSpMkLst>
            <pc:docMk/>
            <pc:sldMk cId="1961875421" sldId="2147476354"/>
            <ac:cxnSpMk id="26" creationId="{169C6F43-6D5B-95B4-AB42-3B41CFB5B6B7}"/>
          </ac:cxnSpMkLst>
        </pc:cxnChg>
      </pc:sldChg>
      <pc:sldChg chg="modSp mod">
        <pc:chgData name="Tường SKHĐT" userId="ab9568c39a88b08a" providerId="LiveId" clId="{3CFF729C-C418-4D6F-90DC-A42879247EFB}" dt="2024-06-10T00:55:18.927" v="60" actId="404"/>
        <pc:sldMkLst>
          <pc:docMk/>
          <pc:sldMk cId="931393927" sldId="2147476355"/>
        </pc:sldMkLst>
        <pc:graphicFrameChg chg="modGraphic">
          <ac:chgData name="Tường SKHĐT" userId="ab9568c39a88b08a" providerId="LiveId" clId="{3CFF729C-C418-4D6F-90DC-A42879247EFB}" dt="2024-06-10T00:55:18.927" v="60" actId="404"/>
          <ac:graphicFrameMkLst>
            <pc:docMk/>
            <pc:sldMk cId="931393927" sldId="2147476355"/>
            <ac:graphicFrameMk id="4" creationId="{0B0A17C3-44F8-3E65-8456-93D7E1729444}"/>
          </ac:graphicFrameMkLst>
        </pc:graphicFrameChg>
      </pc:sldChg>
      <pc:sldChg chg="modSp mod">
        <pc:chgData name="Tường SKHĐT" userId="ab9568c39a88b08a" providerId="LiveId" clId="{3CFF729C-C418-4D6F-90DC-A42879247EFB}" dt="2024-06-10T00:52:40.172" v="28" actId="403"/>
        <pc:sldMkLst>
          <pc:docMk/>
          <pc:sldMk cId="109792081" sldId="2147476365"/>
        </pc:sldMkLst>
        <pc:graphicFrameChg chg="modGraphic">
          <ac:chgData name="Tường SKHĐT" userId="ab9568c39a88b08a" providerId="LiveId" clId="{3CFF729C-C418-4D6F-90DC-A42879247EFB}" dt="2024-06-10T00:52:40.172" v="28" actId="403"/>
          <ac:graphicFrameMkLst>
            <pc:docMk/>
            <pc:sldMk cId="109792081" sldId="2147476365"/>
            <ac:graphicFrameMk id="5" creationId="{803F5A21-C851-F4CD-D6D0-98750525D970}"/>
          </ac:graphicFrameMkLst>
        </pc:graphicFrameChg>
      </pc:sldChg>
      <pc:sldChg chg="modSp mod">
        <pc:chgData name="Tường SKHĐT" userId="ab9568c39a88b08a" providerId="LiveId" clId="{3CFF729C-C418-4D6F-90DC-A42879247EFB}" dt="2024-06-10T00:53:08.363" v="33" actId="255"/>
        <pc:sldMkLst>
          <pc:docMk/>
          <pc:sldMk cId="1850515834" sldId="2147476367"/>
        </pc:sldMkLst>
        <pc:graphicFrameChg chg="mod modGraphic">
          <ac:chgData name="Tường SKHĐT" userId="ab9568c39a88b08a" providerId="LiveId" clId="{3CFF729C-C418-4D6F-90DC-A42879247EFB}" dt="2024-06-10T00:53:08.363" v="33" actId="255"/>
          <ac:graphicFrameMkLst>
            <pc:docMk/>
            <pc:sldMk cId="1850515834" sldId="2147476367"/>
            <ac:graphicFrameMk id="3" creationId="{BFEA2726-E634-6E36-58C0-B4D266574070}"/>
          </ac:graphicFrameMkLst>
        </pc:graphicFrameChg>
      </pc:sldChg>
      <pc:sldChg chg="modSp mod">
        <pc:chgData name="Tường SKHĐT" userId="ab9568c39a88b08a" providerId="LiveId" clId="{3CFF729C-C418-4D6F-90DC-A42879247EFB}" dt="2024-06-10T00:52:27.764" v="27" actId="255"/>
        <pc:sldMkLst>
          <pc:docMk/>
          <pc:sldMk cId="3761724987" sldId="2147476371"/>
        </pc:sldMkLst>
        <pc:graphicFrameChg chg="modGraphic">
          <ac:chgData name="Tường SKHĐT" userId="ab9568c39a88b08a" providerId="LiveId" clId="{3CFF729C-C418-4D6F-90DC-A42879247EFB}" dt="2024-06-10T00:52:27.764" v="27" actId="255"/>
          <ac:graphicFrameMkLst>
            <pc:docMk/>
            <pc:sldMk cId="3761724987" sldId="2147476371"/>
            <ac:graphicFrameMk id="3" creationId="{01035512-31C4-EE18-0699-E3683F741487}"/>
          </ac:graphicFrameMkLst>
        </pc:graphicFrameChg>
      </pc:sldChg>
      <pc:sldChg chg="modSp mod">
        <pc:chgData name="Tường SKHĐT" userId="ab9568c39a88b08a" providerId="LiveId" clId="{3CFF729C-C418-4D6F-90DC-A42879247EFB}" dt="2024-06-10T00:51:44.917" v="17" actId="255"/>
        <pc:sldMkLst>
          <pc:docMk/>
          <pc:sldMk cId="742878453" sldId="2147476379"/>
        </pc:sldMkLst>
        <pc:spChg chg="mod">
          <ac:chgData name="Tường SKHĐT" userId="ab9568c39a88b08a" providerId="LiveId" clId="{3CFF729C-C418-4D6F-90DC-A42879247EFB}" dt="2024-06-10T00:51:44.917" v="17" actId="255"/>
          <ac:spMkLst>
            <pc:docMk/>
            <pc:sldMk cId="742878453" sldId="2147476379"/>
            <ac:spMk id="2" creationId="{80B010A5-BE7C-125F-5306-6787FBC54788}"/>
          </ac:spMkLst>
        </pc:spChg>
      </pc:sldChg>
      <pc:sldChg chg="modSp mod">
        <pc:chgData name="Tường SKHĐT" userId="ab9568c39a88b08a" providerId="LiveId" clId="{3CFF729C-C418-4D6F-90DC-A42879247EFB}" dt="2024-06-10T00:51:09.136" v="10" actId="403"/>
        <pc:sldMkLst>
          <pc:docMk/>
          <pc:sldMk cId="981282780" sldId="2147476380"/>
        </pc:sldMkLst>
        <pc:spChg chg="mod">
          <ac:chgData name="Tường SKHĐT" userId="ab9568c39a88b08a" providerId="LiveId" clId="{3CFF729C-C418-4D6F-90DC-A42879247EFB}" dt="2024-06-10T00:51:09.136" v="10" actId="403"/>
          <ac:spMkLst>
            <pc:docMk/>
            <pc:sldMk cId="981282780" sldId="2147476380"/>
            <ac:spMk id="2" creationId="{238CF968-F5F9-238F-7A5F-34A03AE42E1B}"/>
          </ac:spMkLst>
        </pc:spChg>
        <pc:spChg chg="mod">
          <ac:chgData name="Tường SKHĐT" userId="ab9568c39a88b08a" providerId="LiveId" clId="{3CFF729C-C418-4D6F-90DC-A42879247EFB}" dt="2024-06-10T00:51:04.056" v="8" actId="14100"/>
          <ac:spMkLst>
            <pc:docMk/>
            <pc:sldMk cId="981282780" sldId="2147476380"/>
            <ac:spMk id="3" creationId="{5DE338C7-6E53-0F86-ED53-67FC923D06A8}"/>
          </ac:spMkLst>
        </pc:spChg>
      </pc:sldChg>
      <pc:sldChg chg="modSp mod">
        <pc:chgData name="Tường SKHĐT" userId="ab9568c39a88b08a" providerId="LiveId" clId="{3CFF729C-C418-4D6F-90DC-A42879247EFB}" dt="2024-06-10T00:51:26.448" v="15" actId="1076"/>
        <pc:sldMkLst>
          <pc:docMk/>
          <pc:sldMk cId="3228413205" sldId="2147476381"/>
        </pc:sldMkLst>
        <pc:spChg chg="mod">
          <ac:chgData name="Tường SKHĐT" userId="ab9568c39a88b08a" providerId="LiveId" clId="{3CFF729C-C418-4D6F-90DC-A42879247EFB}" dt="2024-06-10T00:51:26.448" v="15" actId="1076"/>
          <ac:spMkLst>
            <pc:docMk/>
            <pc:sldMk cId="3228413205" sldId="2147476381"/>
            <ac:spMk id="5" creationId="{2D7B1C94-3144-9F41-1D7D-28462A49E0A1}"/>
          </ac:spMkLst>
        </pc:spChg>
        <pc:graphicFrameChg chg="mod">
          <ac:chgData name="Tường SKHĐT" userId="ab9568c39a88b08a" providerId="LiveId" clId="{3CFF729C-C418-4D6F-90DC-A42879247EFB}" dt="2024-06-10T00:51:24.220" v="14" actId="1076"/>
          <ac:graphicFrameMkLst>
            <pc:docMk/>
            <pc:sldMk cId="3228413205" sldId="2147476381"/>
            <ac:graphicFrameMk id="4" creationId="{05525E3A-345C-05CF-789A-93E9F1CA2ECD}"/>
          </ac:graphicFrameMkLst>
        </pc:graphicFrameChg>
      </pc:sldChg>
      <pc:sldChg chg="modSp mod">
        <pc:chgData name="Tường SKHĐT" userId="ab9568c39a88b08a" providerId="LiveId" clId="{3CFF729C-C418-4D6F-90DC-A42879247EFB}" dt="2024-06-10T00:53:16.448" v="35" actId="1076"/>
        <pc:sldMkLst>
          <pc:docMk/>
          <pc:sldMk cId="448708574" sldId="2147476387"/>
        </pc:sldMkLst>
        <pc:spChg chg="mod">
          <ac:chgData name="Tường SKHĐT" userId="ab9568c39a88b08a" providerId="LiveId" clId="{3CFF729C-C418-4D6F-90DC-A42879247EFB}" dt="2024-06-10T00:53:14.150" v="34" actId="1076"/>
          <ac:spMkLst>
            <pc:docMk/>
            <pc:sldMk cId="448708574" sldId="2147476387"/>
            <ac:spMk id="9" creationId="{18AC359A-8ADF-9DAA-4CA1-F82A916F1E2E}"/>
          </ac:spMkLst>
        </pc:spChg>
        <pc:graphicFrameChg chg="mod">
          <ac:chgData name="Tường SKHĐT" userId="ab9568c39a88b08a" providerId="LiveId" clId="{3CFF729C-C418-4D6F-90DC-A42879247EFB}" dt="2024-06-10T00:53:16.448" v="35" actId="1076"/>
          <ac:graphicFrameMkLst>
            <pc:docMk/>
            <pc:sldMk cId="448708574" sldId="2147476387"/>
            <ac:graphicFrameMk id="2" creationId="{7AA30A3A-760B-5EA4-02B9-0FCA03A1628D}"/>
          </ac:graphicFrameMkLst>
        </pc:graphicFrameChg>
      </pc:sldChg>
      <pc:sldChg chg="modSp mod">
        <pc:chgData name="Tường SKHĐT" userId="ab9568c39a88b08a" providerId="LiveId" clId="{3CFF729C-C418-4D6F-90DC-A42879247EFB}" dt="2024-06-10T00:52:17.011" v="26" actId="255"/>
        <pc:sldMkLst>
          <pc:docMk/>
          <pc:sldMk cId="3116985223" sldId="2147476388"/>
        </pc:sldMkLst>
        <pc:graphicFrameChg chg="modGraphic">
          <ac:chgData name="Tường SKHĐT" userId="ab9568c39a88b08a" providerId="LiveId" clId="{3CFF729C-C418-4D6F-90DC-A42879247EFB}" dt="2024-06-10T00:52:17.011" v="26" actId="255"/>
          <ac:graphicFrameMkLst>
            <pc:docMk/>
            <pc:sldMk cId="3116985223" sldId="2147476388"/>
            <ac:graphicFrameMk id="2" creationId="{10C5F233-6621-7622-EA80-075EC4FE2515}"/>
          </ac:graphicFrameMkLst>
        </pc:graphicFrameChg>
      </pc:sldChg>
      <pc:sldChg chg="modSp mod">
        <pc:chgData name="Tường SKHĐT" userId="ab9568c39a88b08a" providerId="LiveId" clId="{3CFF729C-C418-4D6F-90DC-A42879247EFB}" dt="2024-06-10T00:52:05.182" v="25" actId="255"/>
        <pc:sldMkLst>
          <pc:docMk/>
          <pc:sldMk cId="1566863132" sldId="2147476389"/>
        </pc:sldMkLst>
        <pc:spChg chg="mod">
          <ac:chgData name="Tường SKHĐT" userId="ab9568c39a88b08a" providerId="LiveId" clId="{3CFF729C-C418-4D6F-90DC-A42879247EFB}" dt="2024-06-10T00:52:05.182" v="25" actId="255"/>
          <ac:spMkLst>
            <pc:docMk/>
            <pc:sldMk cId="1566863132" sldId="2147476389"/>
            <ac:spMk id="2" creationId="{80B010A5-BE7C-125F-5306-6787FBC54788}"/>
          </ac:spMkLst>
        </pc:spChg>
      </pc:sldChg>
      <pc:sldChg chg="modSp mod">
        <pc:chgData name="Tường SKHĐT" userId="ab9568c39a88b08a" providerId="LiveId" clId="{3CFF729C-C418-4D6F-90DC-A42879247EFB}" dt="2024-06-10T00:57:34.906" v="88" actId="255"/>
        <pc:sldMkLst>
          <pc:docMk/>
          <pc:sldMk cId="3180425127" sldId="2147476391"/>
        </pc:sldMkLst>
        <pc:spChg chg="mod">
          <ac:chgData name="Tường SKHĐT" userId="ab9568c39a88b08a" providerId="LiveId" clId="{3CFF729C-C418-4D6F-90DC-A42879247EFB}" dt="2024-06-10T00:57:34.906" v="88" actId="255"/>
          <ac:spMkLst>
            <pc:docMk/>
            <pc:sldMk cId="3180425127" sldId="2147476391"/>
            <ac:spMk id="10" creationId="{8124D21E-909E-1450-16D0-117CABF0D840}"/>
          </ac:spMkLst>
        </pc:spChg>
      </pc:sldChg>
    </pc:docChg>
  </pc:docChgLst>
  <pc:docChgLst>
    <pc:chgData name="Tường SKHĐT" userId="ab9568c39a88b08a" providerId="LiveId" clId="{ECBB56C9-35AA-4575-B354-4F046F97AE97}"/>
    <pc:docChg chg="modSld">
      <pc:chgData name="Tường SKHĐT" userId="ab9568c39a88b08a" providerId="LiveId" clId="{ECBB56C9-35AA-4575-B354-4F046F97AE97}" dt="2024-04-02T07:01:54.479" v="103" actId="20577"/>
      <pc:docMkLst>
        <pc:docMk/>
      </pc:docMkLst>
      <pc:sldChg chg="modSp mod">
        <pc:chgData name="Tường SKHĐT" userId="ab9568c39a88b08a" providerId="LiveId" clId="{ECBB56C9-35AA-4575-B354-4F046F97AE97}" dt="2024-04-02T07:01:54.479" v="103" actId="20577"/>
        <pc:sldMkLst>
          <pc:docMk/>
          <pc:sldMk cId="1957643202" sldId="2147473838"/>
        </pc:sldMkLst>
        <pc:graphicFrameChg chg="modGraphic">
          <ac:chgData name="Tường SKHĐT" userId="ab9568c39a88b08a" providerId="LiveId" clId="{ECBB56C9-35AA-4575-B354-4F046F97AE97}" dt="2024-04-02T07:01:54.479" v="10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ECBB56C9-35AA-4575-B354-4F046F97AE97}" dt="2024-04-02T06:57:53.250" v="50" actId="20577"/>
        <pc:sldMkLst>
          <pc:docMk/>
          <pc:sldMk cId="3810782053" sldId="2147476267"/>
        </pc:sldMkLst>
        <pc:graphicFrameChg chg="modGraphic">
          <ac:chgData name="Tường SKHĐT" userId="ab9568c39a88b08a" providerId="LiveId" clId="{ECBB56C9-35AA-4575-B354-4F046F97AE97}" dt="2024-04-02T06:57:31.402" v="40" actId="20577"/>
          <ac:graphicFrameMkLst>
            <pc:docMk/>
            <pc:sldMk cId="3810782053" sldId="2147476267"/>
            <ac:graphicFrameMk id="2" creationId="{447A2A97-DD64-8884-3D25-B294976659A0}"/>
          </ac:graphicFrameMkLst>
        </pc:graphicFrameChg>
        <pc:graphicFrameChg chg="modGraphic">
          <ac:chgData name="Tường SKHĐT" userId="ab9568c39a88b08a" providerId="LiveId" clId="{ECBB56C9-35AA-4575-B354-4F046F97AE97}" dt="2024-04-02T06:57:53.250" v="50" actId="20577"/>
          <ac:graphicFrameMkLst>
            <pc:docMk/>
            <pc:sldMk cId="3810782053" sldId="2147476267"/>
            <ac:graphicFrameMk id="8" creationId="{B5E5335D-2EED-82AF-3A59-FAE8BB94EAE1}"/>
          </ac:graphicFrameMkLst>
        </pc:graphicFrameChg>
      </pc:sldChg>
      <pc:sldChg chg="modSp mod">
        <pc:chgData name="Tường SKHĐT" userId="ab9568c39a88b08a" providerId="LiveId" clId="{ECBB56C9-35AA-4575-B354-4F046F97AE97}" dt="2024-04-02T06:58:34.431" v="51" actId="207"/>
        <pc:sldMkLst>
          <pc:docMk/>
          <pc:sldMk cId="2878178469" sldId="2147476294"/>
        </pc:sldMkLst>
        <pc:spChg chg="mod">
          <ac:chgData name="Tường SKHĐT" userId="ab9568c39a88b08a" providerId="LiveId" clId="{ECBB56C9-35AA-4575-B354-4F046F97AE97}" dt="2024-04-02T06:58:34.431" v="51" actId="207"/>
          <ac:spMkLst>
            <pc:docMk/>
            <pc:sldMk cId="2878178469" sldId="2147476294"/>
            <ac:spMk id="2" creationId="{A513152F-280A-085C-8EEE-7C5BB6076E47}"/>
          </ac:spMkLst>
        </pc:spChg>
      </pc:sldChg>
      <pc:sldChg chg="modSp mod">
        <pc:chgData name="Tường SKHĐT" userId="ab9568c39a88b08a" providerId="LiveId" clId="{ECBB56C9-35AA-4575-B354-4F046F97AE97}" dt="2024-04-02T07:00:58.365" v="77" actId="20577"/>
        <pc:sldMkLst>
          <pc:docMk/>
          <pc:sldMk cId="3671866131" sldId="2147476307"/>
        </pc:sldMkLst>
        <pc:graphicFrameChg chg="modGraphic">
          <ac:chgData name="Tường SKHĐT" userId="ab9568c39a88b08a" providerId="LiveId" clId="{ECBB56C9-35AA-4575-B354-4F046F97AE97}" dt="2024-04-02T07:00:58.365" v="7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ECBB56C9-35AA-4575-B354-4F046F97AE97}" dt="2024-04-02T07:00:32.044" v="57" actId="20577"/>
        <pc:sldMkLst>
          <pc:docMk/>
          <pc:sldMk cId="3507308410" sldId="2147476308"/>
        </pc:sldMkLst>
        <pc:graphicFrameChg chg="modGraphic">
          <ac:chgData name="Tường SKHĐT" userId="ab9568c39a88b08a" providerId="LiveId" clId="{ECBB56C9-35AA-4575-B354-4F046F97AE97}" dt="2024-04-02T07:00:32.044" v="57" actId="20577"/>
          <ac:graphicFrameMkLst>
            <pc:docMk/>
            <pc:sldMk cId="3507308410" sldId="2147476308"/>
            <ac:graphicFrameMk id="2" creationId="{31E293B0-03EB-1126-CC36-0FB46D860D19}"/>
          </ac:graphicFrameMkLst>
        </pc:graphicFrameChg>
      </pc:sldChg>
    </pc:docChg>
  </pc:docChgLst>
  <pc:docChgLst>
    <pc:chgData name="Tường SKHĐT" userId="ab9568c39a88b08a" providerId="LiveId" clId="{765CDC44-C459-45FD-A65E-5212F0481246}"/>
    <pc:docChg chg="custSel modSld">
      <pc:chgData name="Tường SKHĐT" userId="ab9568c39a88b08a" providerId="LiveId" clId="{765CDC44-C459-45FD-A65E-5212F0481246}" dt="2024-09-08T09:54:08.659" v="899" actId="20577"/>
      <pc:docMkLst>
        <pc:docMk/>
      </pc:docMkLst>
      <pc:sldChg chg="modSp mod">
        <pc:chgData name="Tường SKHĐT" userId="ab9568c39a88b08a" providerId="LiveId" clId="{765CDC44-C459-45FD-A65E-5212F0481246}" dt="2024-09-08T09:20:14.458" v="45" actId="1076"/>
        <pc:sldMkLst>
          <pc:docMk/>
          <pc:sldMk cId="3744426745" sldId="2147473737"/>
        </pc:sldMkLst>
        <pc:graphicFrameChg chg="mod modGraphic">
          <ac:chgData name="Tường SKHĐT" userId="ab9568c39a88b08a" providerId="LiveId" clId="{765CDC44-C459-45FD-A65E-5212F0481246}" dt="2024-09-08T09:20:14.458" v="45" actId="1076"/>
          <ac:graphicFrameMkLst>
            <pc:docMk/>
            <pc:sldMk cId="3744426745" sldId="2147473737"/>
            <ac:graphicFrameMk id="3" creationId="{1243D2EC-FD70-31EF-486E-0289B57D5A19}"/>
          </ac:graphicFrameMkLst>
        </pc:graphicFrameChg>
      </pc:sldChg>
      <pc:sldChg chg="modSp mod">
        <pc:chgData name="Tường SKHĐT" userId="ab9568c39a88b08a" providerId="LiveId" clId="{765CDC44-C459-45FD-A65E-5212F0481246}" dt="2024-09-08T09:31:19.052" v="478" actId="108"/>
        <pc:sldMkLst>
          <pc:docMk/>
          <pc:sldMk cId="3752301376" sldId="2147473839"/>
        </pc:sldMkLst>
        <pc:graphicFrameChg chg="mod modGraphic">
          <ac:chgData name="Tường SKHĐT" userId="ab9568c39a88b08a" providerId="LiveId" clId="{765CDC44-C459-45FD-A65E-5212F0481246}" dt="2024-09-08T09:31:19.052" v="478" actId="108"/>
          <ac:graphicFrameMkLst>
            <pc:docMk/>
            <pc:sldMk cId="3752301376" sldId="2147473839"/>
            <ac:graphicFrameMk id="2" creationId="{F0B185C9-DBD0-38C9-8B81-82FBE8B29ED6}"/>
          </ac:graphicFrameMkLst>
        </pc:graphicFrameChg>
      </pc:sldChg>
      <pc:sldChg chg="modSp mod">
        <pc:chgData name="Tường SKHĐT" userId="ab9568c39a88b08a" providerId="LiveId" clId="{765CDC44-C459-45FD-A65E-5212F0481246}" dt="2024-09-08T09:13:42.551" v="1" actId="207"/>
        <pc:sldMkLst>
          <pc:docMk/>
          <pc:sldMk cId="3676880401" sldId="2147473856"/>
        </pc:sldMkLst>
        <pc:graphicFrameChg chg="modGraphic">
          <ac:chgData name="Tường SKHĐT" userId="ab9568c39a88b08a" providerId="LiveId" clId="{765CDC44-C459-45FD-A65E-5212F0481246}" dt="2024-09-08T09:13:42.551" v="1" actId="207"/>
          <ac:graphicFrameMkLst>
            <pc:docMk/>
            <pc:sldMk cId="3676880401" sldId="2147473856"/>
            <ac:graphicFrameMk id="2" creationId="{1134442C-139B-3E7F-C90F-829C851C3E8A}"/>
          </ac:graphicFrameMkLst>
        </pc:graphicFrameChg>
      </pc:sldChg>
      <pc:sldChg chg="modSp mod">
        <pc:chgData name="Tường SKHĐT" userId="ab9568c39a88b08a" providerId="LiveId" clId="{765CDC44-C459-45FD-A65E-5212F0481246}" dt="2024-09-08T09:29:37.179" v="473" actId="20577"/>
        <pc:sldMkLst>
          <pc:docMk/>
          <pc:sldMk cId="2446367148" sldId="2147476279"/>
        </pc:sldMkLst>
        <pc:graphicFrameChg chg="modGraphic">
          <ac:chgData name="Tường SKHĐT" userId="ab9568c39a88b08a" providerId="LiveId" clId="{765CDC44-C459-45FD-A65E-5212F0481246}" dt="2024-09-08T09:29:37.179" v="473" actId="20577"/>
          <ac:graphicFrameMkLst>
            <pc:docMk/>
            <pc:sldMk cId="2446367148" sldId="2147476279"/>
            <ac:graphicFrameMk id="8" creationId="{B5E5335D-2EED-82AF-3A59-FAE8BB94EAE1}"/>
          </ac:graphicFrameMkLst>
        </pc:graphicFrameChg>
      </pc:sldChg>
      <pc:sldChg chg="addSp delSp modSp mod">
        <pc:chgData name="Tường SKHĐT" userId="ab9568c39a88b08a" providerId="LiveId" clId="{765CDC44-C459-45FD-A65E-5212F0481246}" dt="2024-09-08T09:43:15.107" v="519" actId="20577"/>
        <pc:sldMkLst>
          <pc:docMk/>
          <pc:sldMk cId="1248626345" sldId="2147476331"/>
        </pc:sldMkLst>
        <pc:spChg chg="del">
          <ac:chgData name="Tường SKHĐT" userId="ab9568c39a88b08a" providerId="LiveId" clId="{765CDC44-C459-45FD-A65E-5212F0481246}" dt="2024-09-08T09:39:56.251" v="491" actId="21"/>
          <ac:spMkLst>
            <pc:docMk/>
            <pc:sldMk cId="1248626345" sldId="2147476331"/>
            <ac:spMk id="3" creationId="{3A70D73C-17F9-BE96-E1D3-7B75A45E3CE6}"/>
          </ac:spMkLst>
        </pc:spChg>
        <pc:spChg chg="del">
          <ac:chgData name="Tường SKHĐT" userId="ab9568c39a88b08a" providerId="LiveId" clId="{765CDC44-C459-45FD-A65E-5212F0481246}" dt="2024-09-08T09:41:57.280" v="500" actId="21"/>
          <ac:spMkLst>
            <pc:docMk/>
            <pc:sldMk cId="1248626345" sldId="2147476331"/>
            <ac:spMk id="4" creationId="{98C82D57-335C-E497-BD71-73C8F77963D7}"/>
          </ac:spMkLst>
        </pc:spChg>
        <pc:spChg chg="del">
          <ac:chgData name="Tường SKHĐT" userId="ab9568c39a88b08a" providerId="LiveId" clId="{765CDC44-C459-45FD-A65E-5212F0481246}" dt="2024-09-08T09:42:00.138" v="501" actId="21"/>
          <ac:spMkLst>
            <pc:docMk/>
            <pc:sldMk cId="1248626345" sldId="2147476331"/>
            <ac:spMk id="5" creationId="{2E34B4FA-B37F-31A7-4AD6-68688AF4C763}"/>
          </ac:spMkLst>
        </pc:spChg>
        <pc:spChg chg="add mod">
          <ac:chgData name="Tường SKHĐT" userId="ab9568c39a88b08a" providerId="LiveId" clId="{765CDC44-C459-45FD-A65E-5212F0481246}" dt="2024-09-08T09:41:48.954" v="498" actId="20577"/>
          <ac:spMkLst>
            <pc:docMk/>
            <pc:sldMk cId="1248626345" sldId="2147476331"/>
            <ac:spMk id="6" creationId="{2D239E81-5F60-A004-B5DE-4DDD82429E42}"/>
          </ac:spMkLst>
        </pc:spChg>
        <pc:spChg chg="add mod">
          <ac:chgData name="Tường SKHĐT" userId="ab9568c39a88b08a" providerId="LiveId" clId="{765CDC44-C459-45FD-A65E-5212F0481246}" dt="2024-09-08T09:42:16.873" v="510" actId="20577"/>
          <ac:spMkLst>
            <pc:docMk/>
            <pc:sldMk cId="1248626345" sldId="2147476331"/>
            <ac:spMk id="8" creationId="{37BE08AA-6F91-DE9E-C585-F224B1DC16C2}"/>
          </ac:spMkLst>
        </pc:spChg>
        <pc:spChg chg="add mod">
          <ac:chgData name="Tường SKHĐT" userId="ab9568c39a88b08a" providerId="LiveId" clId="{765CDC44-C459-45FD-A65E-5212F0481246}" dt="2024-09-08T09:43:15.107" v="519" actId="20577"/>
          <ac:spMkLst>
            <pc:docMk/>
            <pc:sldMk cId="1248626345" sldId="2147476331"/>
            <ac:spMk id="9" creationId="{9DA70A50-FDEF-EDBC-E266-4DB150551DD2}"/>
          </ac:spMkLst>
        </pc:spChg>
        <pc:spChg chg="mod">
          <ac:chgData name="Tường SKHĐT" userId="ab9568c39a88b08a" providerId="LiveId" clId="{765CDC44-C459-45FD-A65E-5212F0481246}" dt="2024-09-08T09:41:53.874" v="499" actId="1076"/>
          <ac:spMkLst>
            <pc:docMk/>
            <pc:sldMk cId="1248626345" sldId="2147476331"/>
            <ac:spMk id="37" creationId="{A633A4AB-4B54-9DFF-1D3F-EE9B0A4D52DA}"/>
          </ac:spMkLst>
        </pc:spChg>
      </pc:sldChg>
      <pc:sldChg chg="addSp modSp mod">
        <pc:chgData name="Tường SKHĐT" userId="ab9568c39a88b08a" providerId="LiveId" clId="{765CDC44-C459-45FD-A65E-5212F0481246}" dt="2024-09-08T09:51:29.852" v="724" actId="14100"/>
        <pc:sldMkLst>
          <pc:docMk/>
          <pc:sldMk cId="1453076751" sldId="2147476333"/>
        </pc:sldMkLst>
        <pc:graphicFrameChg chg="mod modGraphic">
          <ac:chgData name="Tường SKHĐT" userId="ab9568c39a88b08a" providerId="LiveId" clId="{765CDC44-C459-45FD-A65E-5212F0481246}" dt="2024-09-08T09:50:03.567" v="717" actId="113"/>
          <ac:graphicFrameMkLst>
            <pc:docMk/>
            <pc:sldMk cId="1453076751" sldId="2147476333"/>
            <ac:graphicFrameMk id="2" creationId="{207C86B0-DBF4-FD20-221B-BD96FD50EA79}"/>
          </ac:graphicFrameMkLst>
        </pc:graphicFrameChg>
        <pc:picChg chg="mod">
          <ac:chgData name="Tường SKHĐT" userId="ab9568c39a88b08a" providerId="LiveId" clId="{765CDC44-C459-45FD-A65E-5212F0481246}" dt="2024-09-08T09:50:06.801" v="718" actId="14100"/>
          <ac:picMkLst>
            <pc:docMk/>
            <pc:sldMk cId="1453076751" sldId="2147476333"/>
            <ac:picMk id="4" creationId="{33A9E088-4893-6619-AAB0-AD119CC1C118}"/>
          </ac:picMkLst>
        </pc:picChg>
        <pc:picChg chg="add mod">
          <ac:chgData name="Tường SKHĐT" userId="ab9568c39a88b08a" providerId="LiveId" clId="{765CDC44-C459-45FD-A65E-5212F0481246}" dt="2024-09-08T09:51:29.852" v="724" actId="14100"/>
          <ac:picMkLst>
            <pc:docMk/>
            <pc:sldMk cId="1453076751" sldId="2147476333"/>
            <ac:picMk id="5" creationId="{D40E45A7-9131-7BA1-62A8-B56F012E15EB}"/>
          </ac:picMkLst>
        </pc:picChg>
      </pc:sldChg>
      <pc:sldChg chg="modSp mod">
        <pc:chgData name="Tường SKHĐT" userId="ab9568c39a88b08a" providerId="LiveId" clId="{765CDC44-C459-45FD-A65E-5212F0481246}" dt="2024-09-08T09:48:55.617" v="705" actId="1076"/>
        <pc:sldMkLst>
          <pc:docMk/>
          <pc:sldMk cId="3655630329" sldId="2147476337"/>
        </pc:sldMkLst>
        <pc:spChg chg="mod">
          <ac:chgData name="Tường SKHĐT" userId="ab9568c39a88b08a" providerId="LiveId" clId="{765CDC44-C459-45FD-A65E-5212F0481246}" dt="2024-09-08T09:48:55.617" v="705" actId="1076"/>
          <ac:spMkLst>
            <pc:docMk/>
            <pc:sldMk cId="3655630329" sldId="2147476337"/>
            <ac:spMk id="3" creationId="{B0E1E633-D255-1218-5C50-869F2AB0F13A}"/>
          </ac:spMkLst>
        </pc:spChg>
      </pc:sldChg>
      <pc:sldChg chg="modSp">
        <pc:chgData name="Tường SKHĐT" userId="ab9568c39a88b08a" providerId="LiveId" clId="{765CDC44-C459-45FD-A65E-5212F0481246}" dt="2024-09-08T09:33:22.677" v="490" actId="20577"/>
        <pc:sldMkLst>
          <pc:docMk/>
          <pc:sldMk cId="1520649457" sldId="2147476339"/>
        </pc:sldMkLst>
        <pc:graphicFrameChg chg="mod">
          <ac:chgData name="Tường SKHĐT" userId="ab9568c39a88b08a" providerId="LiveId" clId="{765CDC44-C459-45FD-A65E-5212F0481246}" dt="2024-09-08T09:33:22.677" v="490" actId="20577"/>
          <ac:graphicFrameMkLst>
            <pc:docMk/>
            <pc:sldMk cId="1520649457" sldId="2147476339"/>
            <ac:graphicFrameMk id="2" creationId="{E51302D5-F56B-B44A-4B39-242555EDA128}"/>
          </ac:graphicFrameMkLst>
        </pc:graphicFrameChg>
      </pc:sldChg>
      <pc:sldChg chg="modSp mod">
        <pc:chgData name="Tường SKHĐT" userId="ab9568c39a88b08a" providerId="LiveId" clId="{765CDC44-C459-45FD-A65E-5212F0481246}" dt="2024-09-08T09:54:08.659" v="899" actId="20577"/>
        <pc:sldMkLst>
          <pc:docMk/>
          <pc:sldMk cId="3203912969" sldId="2147476341"/>
        </pc:sldMkLst>
        <pc:spChg chg="mod">
          <ac:chgData name="Tường SKHĐT" userId="ab9568c39a88b08a" providerId="LiveId" clId="{765CDC44-C459-45FD-A65E-5212F0481246}" dt="2024-09-08T09:54:08.659" v="899" actId="20577"/>
          <ac:spMkLst>
            <pc:docMk/>
            <pc:sldMk cId="3203912969" sldId="2147476341"/>
            <ac:spMk id="40963" creationId="{A7AC515C-C3EC-B8A0-D33F-FD85E6854517}"/>
          </ac:spMkLst>
        </pc:spChg>
      </pc:sldChg>
      <pc:sldChg chg="modSp mod">
        <pc:chgData name="Tường SKHĐT" userId="ab9568c39a88b08a" providerId="LiveId" clId="{765CDC44-C459-45FD-A65E-5212F0481246}" dt="2024-09-08T09:45:31.236" v="619" actId="20577"/>
        <pc:sldMkLst>
          <pc:docMk/>
          <pc:sldMk cId="4127341231" sldId="2147476344"/>
        </pc:sldMkLst>
        <pc:spChg chg="mod">
          <ac:chgData name="Tường SKHĐT" userId="ab9568c39a88b08a" providerId="LiveId" clId="{765CDC44-C459-45FD-A65E-5212F0481246}" dt="2024-09-08T09:45:31.236" v="619" actId="20577"/>
          <ac:spMkLst>
            <pc:docMk/>
            <pc:sldMk cId="4127341231" sldId="2147476344"/>
            <ac:spMk id="40963" creationId="{A7AC515C-C3EC-B8A0-D33F-FD85E6854517}"/>
          </ac:spMkLst>
        </pc:spChg>
      </pc:sldChg>
      <pc:sldChg chg="modSp mod">
        <pc:chgData name="Tường SKHĐT" userId="ab9568c39a88b08a" providerId="LiveId" clId="{765CDC44-C459-45FD-A65E-5212F0481246}" dt="2024-09-08T09:14:40.298" v="4" actId="20577"/>
        <pc:sldMkLst>
          <pc:docMk/>
          <pc:sldMk cId="109792081" sldId="2147476365"/>
        </pc:sldMkLst>
        <pc:graphicFrameChg chg="modGraphic">
          <ac:chgData name="Tường SKHĐT" userId="ab9568c39a88b08a" providerId="LiveId" clId="{765CDC44-C459-45FD-A65E-5212F0481246}" dt="2024-09-08T09:14:40.298" v="4" actId="20577"/>
          <ac:graphicFrameMkLst>
            <pc:docMk/>
            <pc:sldMk cId="109792081" sldId="2147476365"/>
            <ac:graphicFrameMk id="5" creationId="{803F5A21-C851-F4CD-D6D0-98750525D970}"/>
          </ac:graphicFrameMkLst>
        </pc:graphicFrameChg>
      </pc:sldChg>
      <pc:sldChg chg="modSp mod">
        <pc:chgData name="Tường SKHĐT" userId="ab9568c39a88b08a" providerId="LiveId" clId="{765CDC44-C459-45FD-A65E-5212F0481246}" dt="2024-09-08T09:32:02.506" v="485" actId="20577"/>
        <pc:sldMkLst>
          <pc:docMk/>
          <pc:sldMk cId="1660331851" sldId="2147476385"/>
        </pc:sldMkLst>
        <pc:graphicFrameChg chg="modGraphic">
          <ac:chgData name="Tường SKHĐT" userId="ab9568c39a88b08a" providerId="LiveId" clId="{765CDC44-C459-45FD-A65E-5212F0481246}" dt="2024-09-08T09:32:02.506" v="485" actId="20577"/>
          <ac:graphicFrameMkLst>
            <pc:docMk/>
            <pc:sldMk cId="1660331851" sldId="2147476385"/>
            <ac:graphicFrameMk id="4" creationId="{9A682E59-E179-2A58-D3F5-0E52C56EEFF2}"/>
          </ac:graphicFrameMkLst>
        </pc:graphicFrameChg>
      </pc:sldChg>
    </pc:docChg>
  </pc:docChgLst>
  <pc:docChgLst>
    <pc:chgData name="Tường SKHĐT" userId="ab9568c39a88b08a" providerId="LiveId" clId="{2553F581-76D0-41DA-9C36-A9EDD3386FDB}"/>
    <pc:docChg chg="undo custSel addSld delSld modSld">
      <pc:chgData name="Tường SKHĐT" userId="ab9568c39a88b08a" providerId="LiveId" clId="{2553F581-76D0-41DA-9C36-A9EDD3386FDB}" dt="2024-07-30T09:09:15.245" v="7504" actId="108"/>
      <pc:docMkLst>
        <pc:docMk/>
      </pc:docMkLst>
      <pc:sldChg chg="modSp mod">
        <pc:chgData name="Tường SKHĐT" userId="ab9568c39a88b08a" providerId="LiveId" clId="{2553F581-76D0-41DA-9C36-A9EDD3386FDB}" dt="2024-07-29T08:42:13.591" v="5384" actId="14100"/>
        <pc:sldMkLst>
          <pc:docMk/>
          <pc:sldMk cId="3371819825" sldId="2147473466"/>
        </pc:sldMkLst>
        <pc:spChg chg="mod">
          <ac:chgData name="Tường SKHĐT" userId="ab9568c39a88b08a" providerId="LiveId" clId="{2553F581-76D0-41DA-9C36-A9EDD3386FDB}" dt="2024-07-29T08:42:13.591" v="5384" actId="14100"/>
          <ac:spMkLst>
            <pc:docMk/>
            <pc:sldMk cId="3371819825" sldId="2147473466"/>
            <ac:spMk id="3" creationId="{081F7088-9928-7396-D267-659762DCD728}"/>
          </ac:spMkLst>
        </pc:spChg>
      </pc:sldChg>
      <pc:sldChg chg="modSp mod">
        <pc:chgData name="Tường SKHĐT" userId="ab9568c39a88b08a" providerId="LiveId" clId="{2553F581-76D0-41DA-9C36-A9EDD3386FDB}" dt="2024-07-28T09:01:35.786" v="1079" actId="255"/>
        <pc:sldMkLst>
          <pc:docMk/>
          <pc:sldMk cId="3788652331" sldId="2147473664"/>
        </pc:sldMkLst>
        <pc:graphicFrameChg chg="mod modGraphic">
          <ac:chgData name="Tường SKHĐT" userId="ab9568c39a88b08a" providerId="LiveId" clId="{2553F581-76D0-41DA-9C36-A9EDD3386FDB}" dt="2024-07-28T09:01:35.786" v="1079" actId="255"/>
          <ac:graphicFrameMkLst>
            <pc:docMk/>
            <pc:sldMk cId="3788652331" sldId="2147473664"/>
            <ac:graphicFrameMk id="8" creationId="{B5E5335D-2EED-82AF-3A59-FAE8BB94EAE1}"/>
          </ac:graphicFrameMkLst>
        </pc:graphicFrameChg>
      </pc:sldChg>
      <pc:sldChg chg="modSp mod">
        <pc:chgData name="Tường SKHĐT" userId="ab9568c39a88b08a" providerId="LiveId" clId="{2553F581-76D0-41DA-9C36-A9EDD3386FDB}" dt="2024-07-28T10:05:32.222" v="2095" actId="20577"/>
        <pc:sldMkLst>
          <pc:docMk/>
          <pc:sldMk cId="293803616" sldId="2147473681"/>
        </pc:sldMkLst>
        <pc:graphicFrameChg chg="mod modGraphic">
          <ac:chgData name="Tường SKHĐT" userId="ab9568c39a88b08a" providerId="LiveId" clId="{2553F581-76D0-41DA-9C36-A9EDD3386FDB}" dt="2024-07-28T10:05:32.222" v="2095" actId="20577"/>
          <ac:graphicFrameMkLst>
            <pc:docMk/>
            <pc:sldMk cId="293803616" sldId="2147473681"/>
            <ac:graphicFrameMk id="8" creationId="{B5E5335D-2EED-82AF-3A59-FAE8BB94EAE1}"/>
          </ac:graphicFrameMkLst>
        </pc:graphicFrameChg>
      </pc:sldChg>
      <pc:sldChg chg="modSp mod">
        <pc:chgData name="Tường SKHĐT" userId="ab9568c39a88b08a" providerId="LiveId" clId="{2553F581-76D0-41DA-9C36-A9EDD3386FDB}" dt="2024-07-28T09:09:45.614" v="1280" actId="20577"/>
        <pc:sldMkLst>
          <pc:docMk/>
          <pc:sldMk cId="3744426745" sldId="2147473737"/>
        </pc:sldMkLst>
        <pc:graphicFrameChg chg="mod modGraphic">
          <ac:chgData name="Tường SKHĐT" userId="ab9568c39a88b08a" providerId="LiveId" clId="{2553F581-76D0-41DA-9C36-A9EDD3386FDB}" dt="2024-07-28T09:09:45.614" v="1280" actId="20577"/>
          <ac:graphicFrameMkLst>
            <pc:docMk/>
            <pc:sldMk cId="3744426745" sldId="2147473737"/>
            <ac:graphicFrameMk id="3" creationId="{1243D2EC-FD70-31EF-486E-0289B57D5A19}"/>
          </ac:graphicFrameMkLst>
        </pc:graphicFrameChg>
      </pc:sldChg>
      <pc:sldChg chg="del">
        <pc:chgData name="Tường SKHĐT" userId="ab9568c39a88b08a" providerId="LiveId" clId="{2553F581-76D0-41DA-9C36-A9EDD3386FDB}" dt="2024-07-28T09:27:08.462" v="1472" actId="2696"/>
        <pc:sldMkLst>
          <pc:docMk/>
          <pc:sldMk cId="2148431958" sldId="2147473749"/>
        </pc:sldMkLst>
      </pc:sldChg>
      <pc:sldChg chg="addSp delSp modSp mod">
        <pc:chgData name="Tường SKHĐT" userId="ab9568c39a88b08a" providerId="LiveId" clId="{2553F581-76D0-41DA-9C36-A9EDD3386FDB}" dt="2024-07-29T09:45:56.146" v="6950" actId="20577"/>
        <pc:sldMkLst>
          <pc:docMk/>
          <pc:sldMk cId="374992807" sldId="2147473797"/>
        </pc:sldMkLst>
        <pc:graphicFrameChg chg="mod modGraphic">
          <ac:chgData name="Tường SKHĐT" userId="ab9568c39a88b08a" providerId="LiveId" clId="{2553F581-76D0-41DA-9C36-A9EDD3386FDB}" dt="2024-07-28T10:36:42.070" v="3002" actId="1076"/>
          <ac:graphicFrameMkLst>
            <pc:docMk/>
            <pc:sldMk cId="374992807" sldId="2147473797"/>
            <ac:graphicFrameMk id="2" creationId="{0DCEDBE7-5717-07DB-A45E-C98816171781}"/>
          </ac:graphicFrameMkLst>
        </pc:graphicFrameChg>
        <pc:graphicFrameChg chg="mod modGraphic">
          <ac:chgData name="Tường SKHĐT" userId="ab9568c39a88b08a" providerId="LiveId" clId="{2553F581-76D0-41DA-9C36-A9EDD3386FDB}" dt="2024-07-29T09:05:20.579" v="6771" actId="14100"/>
          <ac:graphicFrameMkLst>
            <pc:docMk/>
            <pc:sldMk cId="374992807" sldId="2147473797"/>
            <ac:graphicFrameMk id="5" creationId="{623C9657-954D-219B-C03C-7393E8600955}"/>
          </ac:graphicFrameMkLst>
        </pc:graphicFrameChg>
        <pc:graphicFrameChg chg="mod modGraphic">
          <ac:chgData name="Tường SKHĐT" userId="ab9568c39a88b08a" providerId="LiveId" clId="{2553F581-76D0-41DA-9C36-A9EDD3386FDB}" dt="2024-07-29T09:45:56.146" v="6950" actId="20577"/>
          <ac:graphicFrameMkLst>
            <pc:docMk/>
            <pc:sldMk cId="374992807" sldId="2147473797"/>
            <ac:graphicFrameMk id="7" creationId="{8C111DB2-3155-8868-4AD6-91C52E56A6E9}"/>
          </ac:graphicFrameMkLst>
        </pc:graphicFrameChg>
        <pc:picChg chg="add del mod">
          <ac:chgData name="Tường SKHĐT" userId="ab9568c39a88b08a" providerId="LiveId" clId="{2553F581-76D0-41DA-9C36-A9EDD3386FDB}" dt="2024-07-28T10:36:43.498" v="3005"/>
          <ac:picMkLst>
            <pc:docMk/>
            <pc:sldMk cId="374992807" sldId="2147473797"/>
            <ac:picMk id="6" creationId="{9B3F92FD-428D-5576-1197-F90194732B0A}"/>
          </ac:picMkLst>
        </pc:picChg>
      </pc:sldChg>
      <pc:sldChg chg="modSp mod">
        <pc:chgData name="Tường SKHĐT" userId="ab9568c39a88b08a" providerId="LiveId" clId="{2553F581-76D0-41DA-9C36-A9EDD3386FDB}" dt="2024-07-29T04:21:04.501" v="3712" actId="1035"/>
        <pc:sldMkLst>
          <pc:docMk/>
          <pc:sldMk cId="1957643202" sldId="2147473838"/>
        </pc:sldMkLst>
        <pc:graphicFrameChg chg="mod modGraphic">
          <ac:chgData name="Tường SKHĐT" userId="ab9568c39a88b08a" providerId="LiveId" clId="{2553F581-76D0-41DA-9C36-A9EDD3386FDB}" dt="2024-07-29T04:21:04.501" v="3712" actId="1035"/>
          <ac:graphicFrameMkLst>
            <pc:docMk/>
            <pc:sldMk cId="1957643202" sldId="2147473838"/>
            <ac:graphicFrameMk id="2" creationId="{4FAC96EA-815E-08FC-268F-CC10366A0D60}"/>
          </ac:graphicFrameMkLst>
        </pc:graphicFrameChg>
      </pc:sldChg>
      <pc:sldChg chg="modSp mod">
        <pc:chgData name="Tường SKHĐT" userId="ab9568c39a88b08a" providerId="LiveId" clId="{2553F581-76D0-41DA-9C36-A9EDD3386FDB}" dt="2024-07-29T04:21:41.829" v="3717" actId="255"/>
        <pc:sldMkLst>
          <pc:docMk/>
          <pc:sldMk cId="3752301376" sldId="2147473839"/>
        </pc:sldMkLst>
        <pc:graphicFrameChg chg="mod modGraphic">
          <ac:chgData name="Tường SKHĐT" userId="ab9568c39a88b08a" providerId="LiveId" clId="{2553F581-76D0-41DA-9C36-A9EDD3386FDB}" dt="2024-07-29T04:21:41.829" v="3717" actId="255"/>
          <ac:graphicFrameMkLst>
            <pc:docMk/>
            <pc:sldMk cId="3752301376" sldId="2147473839"/>
            <ac:graphicFrameMk id="4" creationId="{BF1C4878-6820-95DC-851B-F1932E017741}"/>
          </ac:graphicFrameMkLst>
        </pc:graphicFrameChg>
      </pc:sldChg>
      <pc:sldChg chg="delSp modSp mod">
        <pc:chgData name="Tường SKHĐT" userId="ab9568c39a88b08a" providerId="LiveId" clId="{2553F581-76D0-41DA-9C36-A9EDD3386FDB}" dt="2024-07-28T08:34:44.249" v="49" actId="14100"/>
        <pc:sldMkLst>
          <pc:docMk/>
          <pc:sldMk cId="3676880401" sldId="2147473856"/>
        </pc:sldMkLst>
        <pc:graphicFrameChg chg="del">
          <ac:chgData name="Tường SKHĐT" userId="ab9568c39a88b08a" providerId="LiveId" clId="{2553F581-76D0-41DA-9C36-A9EDD3386FDB}" dt="2024-07-28T08:33:35.488" v="29" actId="21"/>
          <ac:graphicFrameMkLst>
            <pc:docMk/>
            <pc:sldMk cId="3676880401" sldId="2147473856"/>
            <ac:graphicFrameMk id="2" creationId="{D1AA13AA-2B90-AF83-51D2-B4F52FC27950}"/>
          </ac:graphicFrameMkLst>
        </pc:graphicFrameChg>
        <pc:graphicFrameChg chg="mod modGraphic">
          <ac:chgData name="Tường SKHĐT" userId="ab9568c39a88b08a" providerId="LiveId" clId="{2553F581-76D0-41DA-9C36-A9EDD3386FDB}" dt="2024-07-28T08:34:44.249" v="49" actId="14100"/>
          <ac:graphicFrameMkLst>
            <pc:docMk/>
            <pc:sldMk cId="3676880401" sldId="2147473856"/>
            <ac:graphicFrameMk id="3" creationId="{64961399-46FB-6B56-E9B9-7F4C19779799}"/>
          </ac:graphicFrameMkLst>
        </pc:graphicFrameChg>
      </pc:sldChg>
      <pc:sldChg chg="add">
        <pc:chgData name="Tường SKHĐT" userId="ab9568c39a88b08a" providerId="LiveId" clId="{2553F581-76D0-41DA-9C36-A9EDD3386FDB}" dt="2024-07-29T04:26:56.010" v="4112"/>
        <pc:sldMkLst>
          <pc:docMk/>
          <pc:sldMk cId="1368355341" sldId="2147473873"/>
        </pc:sldMkLst>
      </pc:sldChg>
      <pc:sldChg chg="addSp modSp mod">
        <pc:chgData name="Tường SKHĐT" userId="ab9568c39a88b08a" providerId="LiveId" clId="{2553F581-76D0-41DA-9C36-A9EDD3386FDB}" dt="2024-07-29T08:12:09.199" v="5252" actId="20577"/>
        <pc:sldMkLst>
          <pc:docMk/>
          <pc:sldMk cId="667538659" sldId="2147473909"/>
        </pc:sldMkLst>
        <pc:graphicFrameChg chg="add mod modGraphic">
          <ac:chgData name="Tường SKHĐT" userId="ab9568c39a88b08a" providerId="LiveId" clId="{2553F581-76D0-41DA-9C36-A9EDD3386FDB}" dt="2024-07-28T09:04:53.767" v="1206" actId="113"/>
          <ac:graphicFrameMkLst>
            <pc:docMk/>
            <pc:sldMk cId="667538659" sldId="2147473909"/>
            <ac:graphicFrameMk id="4" creationId="{B54762F8-D59B-F506-13D2-5AC476C60556}"/>
          </ac:graphicFrameMkLst>
        </pc:graphicFrameChg>
        <pc:graphicFrameChg chg="mod modGraphic">
          <ac:chgData name="Tường SKHĐT" userId="ab9568c39a88b08a" providerId="LiveId" clId="{2553F581-76D0-41DA-9C36-A9EDD3386FDB}" dt="2024-07-29T08:12:09.199" v="5252" actId="20577"/>
          <ac:graphicFrameMkLst>
            <pc:docMk/>
            <pc:sldMk cId="667538659" sldId="2147473909"/>
            <ac:graphicFrameMk id="6" creationId="{47027231-95EF-C8CE-4215-B126B807487B}"/>
          </ac:graphicFrameMkLst>
        </pc:graphicFrameChg>
        <pc:picChg chg="add mod">
          <ac:chgData name="Tường SKHĐT" userId="ab9568c39a88b08a" providerId="LiveId" clId="{2553F581-76D0-41DA-9C36-A9EDD3386FDB}" dt="2024-07-28T09:04:40.764" v="1202" actId="1076"/>
          <ac:picMkLst>
            <pc:docMk/>
            <pc:sldMk cId="667538659" sldId="2147473909"/>
            <ac:picMk id="3" creationId="{ECEDE817-4CE3-213E-6426-CAED19BA27D8}"/>
          </ac:picMkLst>
        </pc:picChg>
      </pc:sldChg>
      <pc:sldChg chg="modSp add mod">
        <pc:chgData name="Tường SKHĐT" userId="ab9568c39a88b08a" providerId="LiveId" clId="{2553F581-76D0-41DA-9C36-A9EDD3386FDB}" dt="2024-07-28T09:19:57.581" v="1414" actId="14100"/>
        <pc:sldMkLst>
          <pc:docMk/>
          <pc:sldMk cId="1113046406" sldId="2147476274"/>
        </pc:sldMkLst>
        <pc:spChg chg="mod">
          <ac:chgData name="Tường SKHĐT" userId="ab9568c39a88b08a" providerId="LiveId" clId="{2553F581-76D0-41DA-9C36-A9EDD3386FDB}" dt="2024-07-28T09:15:34.671" v="1291" actId="2711"/>
          <ac:spMkLst>
            <pc:docMk/>
            <pc:sldMk cId="1113046406" sldId="2147476274"/>
            <ac:spMk id="6" creationId="{81D40E1E-E472-56C2-7A52-1D68B78E001A}"/>
          </ac:spMkLst>
        </pc:spChg>
        <pc:spChg chg="mod">
          <ac:chgData name="Tường SKHĐT" userId="ab9568c39a88b08a" providerId="LiveId" clId="{2553F581-76D0-41DA-9C36-A9EDD3386FDB}" dt="2024-07-28T09:15:28.875" v="1288" actId="14100"/>
          <ac:spMkLst>
            <pc:docMk/>
            <pc:sldMk cId="1113046406" sldId="2147476274"/>
            <ac:spMk id="12" creationId="{9770937D-1377-CC7E-CF4C-63302C488F3E}"/>
          </ac:spMkLst>
        </pc:spChg>
        <pc:graphicFrameChg chg="mod modGraphic">
          <ac:chgData name="Tường SKHĐT" userId="ab9568c39a88b08a" providerId="LiveId" clId="{2553F581-76D0-41DA-9C36-A9EDD3386FDB}" dt="2024-07-28T09:19:57.581" v="1414" actId="14100"/>
          <ac:graphicFrameMkLst>
            <pc:docMk/>
            <pc:sldMk cId="1113046406" sldId="2147476274"/>
            <ac:graphicFrameMk id="8" creationId="{B5E5335D-2EED-82AF-3A59-FAE8BB94EAE1}"/>
          </ac:graphicFrameMkLst>
        </pc:graphicFrameChg>
      </pc:sldChg>
      <pc:sldChg chg="modSp mod">
        <pc:chgData name="Tường SKHĐT" userId="ab9568c39a88b08a" providerId="LiveId" clId="{2553F581-76D0-41DA-9C36-A9EDD3386FDB}" dt="2024-07-28T11:01:25.279" v="3537" actId="1076"/>
        <pc:sldMkLst>
          <pc:docMk/>
          <pc:sldMk cId="2446367148" sldId="2147476279"/>
        </pc:sldMkLst>
        <pc:graphicFrameChg chg="mod modGraphic">
          <ac:chgData name="Tường SKHĐT" userId="ab9568c39a88b08a" providerId="LiveId" clId="{2553F581-76D0-41DA-9C36-A9EDD3386FDB}" dt="2024-07-28T11:01:25.279" v="3537" actId="1076"/>
          <ac:graphicFrameMkLst>
            <pc:docMk/>
            <pc:sldMk cId="2446367148" sldId="2147476279"/>
            <ac:graphicFrameMk id="8" creationId="{B5E5335D-2EED-82AF-3A59-FAE8BB94EAE1}"/>
          </ac:graphicFrameMkLst>
        </pc:graphicFrameChg>
      </pc:sldChg>
      <pc:sldChg chg="addSp delSp modSp mod">
        <pc:chgData name="Tường SKHĐT" userId="ab9568c39a88b08a" providerId="LiveId" clId="{2553F581-76D0-41DA-9C36-A9EDD3386FDB}" dt="2024-07-28T10:16:18.253" v="2578" actId="20577"/>
        <pc:sldMkLst>
          <pc:docMk/>
          <pc:sldMk cId="2587634274" sldId="2147476283"/>
        </pc:sldMkLst>
        <pc:graphicFrameChg chg="mod modGraphic">
          <ac:chgData name="Tường SKHĐT" userId="ab9568c39a88b08a" providerId="LiveId" clId="{2553F581-76D0-41DA-9C36-A9EDD3386FDB}" dt="2024-07-28T10:16:18.253" v="2578" actId="20577"/>
          <ac:graphicFrameMkLst>
            <pc:docMk/>
            <pc:sldMk cId="2587634274" sldId="2147476283"/>
            <ac:graphicFrameMk id="3" creationId="{0B2274AF-63B0-4ECE-D2AB-7AE7B50BCD17}"/>
          </ac:graphicFrameMkLst>
        </pc:graphicFrameChg>
        <pc:graphicFrameChg chg="del">
          <ac:chgData name="Tường SKHĐT" userId="ab9568c39a88b08a" providerId="LiveId" clId="{2553F581-76D0-41DA-9C36-A9EDD3386FDB}" dt="2024-07-28T10:14:31.313" v="2570" actId="21"/>
          <ac:graphicFrameMkLst>
            <pc:docMk/>
            <pc:sldMk cId="2587634274" sldId="2147476283"/>
            <ac:graphicFrameMk id="5" creationId="{D718C9CE-2313-B2A8-8E3A-99BAB0CCA16C}"/>
          </ac:graphicFrameMkLst>
        </pc:graphicFrameChg>
        <pc:graphicFrameChg chg="del">
          <ac:chgData name="Tường SKHĐT" userId="ab9568c39a88b08a" providerId="LiveId" clId="{2553F581-76D0-41DA-9C36-A9EDD3386FDB}" dt="2024-07-28T10:14:29.727" v="2569" actId="21"/>
          <ac:graphicFrameMkLst>
            <pc:docMk/>
            <pc:sldMk cId="2587634274" sldId="2147476283"/>
            <ac:graphicFrameMk id="8" creationId="{9C4B0F0C-CA79-4774-2E1B-3F392FCFA3AA}"/>
          </ac:graphicFrameMkLst>
        </pc:graphicFrameChg>
        <pc:picChg chg="add mod">
          <ac:chgData name="Tường SKHĐT" userId="ab9568c39a88b08a" providerId="LiveId" clId="{2553F581-76D0-41DA-9C36-A9EDD3386FDB}" dt="2024-07-28T10:14:35.572" v="2571" actId="1076"/>
          <ac:picMkLst>
            <pc:docMk/>
            <pc:sldMk cId="2587634274" sldId="2147476283"/>
            <ac:picMk id="4" creationId="{E412250B-9937-AF58-2145-C2C684785F48}"/>
          </ac:picMkLst>
        </pc:picChg>
      </pc:sldChg>
      <pc:sldChg chg="addSp delSp modSp add mod">
        <pc:chgData name="Tường SKHĐT" userId="ab9568c39a88b08a" providerId="LiveId" clId="{2553F581-76D0-41DA-9C36-A9EDD3386FDB}" dt="2024-07-29T08:56:47.633" v="5884" actId="1035"/>
        <pc:sldMkLst>
          <pc:docMk/>
          <pc:sldMk cId="3778123212" sldId="2147476308"/>
        </pc:sldMkLst>
        <pc:spChg chg="mod">
          <ac:chgData name="Tường SKHĐT" userId="ab9568c39a88b08a" providerId="LiveId" clId="{2553F581-76D0-41DA-9C36-A9EDD3386FDB}" dt="2024-07-28T09:20:10.521" v="1419" actId="20577"/>
          <ac:spMkLst>
            <pc:docMk/>
            <pc:sldMk cId="3778123212" sldId="2147476308"/>
            <ac:spMk id="6" creationId="{81D40E1E-E472-56C2-7A52-1D68B78E001A}"/>
          </ac:spMkLst>
        </pc:spChg>
        <pc:spChg chg="mod">
          <ac:chgData name="Tường SKHĐT" userId="ab9568c39a88b08a" providerId="LiveId" clId="{2553F581-76D0-41DA-9C36-A9EDD3386FDB}" dt="2024-07-28T09:14:43.465" v="1284" actId="14100"/>
          <ac:spMkLst>
            <pc:docMk/>
            <pc:sldMk cId="3778123212" sldId="2147476308"/>
            <ac:spMk id="12" creationId="{9770937D-1377-CC7E-CF4C-63302C488F3E}"/>
          </ac:spMkLst>
        </pc:spChg>
        <pc:graphicFrameChg chg="add mod modGraphic">
          <ac:chgData name="Tường SKHĐT" userId="ab9568c39a88b08a" providerId="LiveId" clId="{2553F581-76D0-41DA-9C36-A9EDD3386FDB}" dt="2024-07-29T08:56:42.619" v="5878" actId="1076"/>
          <ac:graphicFrameMkLst>
            <pc:docMk/>
            <pc:sldMk cId="3778123212" sldId="2147476308"/>
            <ac:graphicFrameMk id="2" creationId="{A85D31AB-A8E8-C687-D845-3FA3DE57EA35}"/>
          </ac:graphicFrameMkLst>
        </pc:graphicFrameChg>
        <pc:graphicFrameChg chg="mod modGraphic">
          <ac:chgData name="Tường SKHĐT" userId="ab9568c39a88b08a" providerId="LiveId" clId="{2553F581-76D0-41DA-9C36-A9EDD3386FDB}" dt="2024-07-29T08:56:47.633" v="5884" actId="1035"/>
          <ac:graphicFrameMkLst>
            <pc:docMk/>
            <pc:sldMk cId="3778123212" sldId="2147476308"/>
            <ac:graphicFrameMk id="8" creationId="{B5E5335D-2EED-82AF-3A59-FAE8BB94EAE1}"/>
          </ac:graphicFrameMkLst>
        </pc:graphicFrameChg>
        <pc:picChg chg="add del mod">
          <ac:chgData name="Tường SKHĐT" userId="ab9568c39a88b08a" providerId="LiveId" clId="{2553F581-76D0-41DA-9C36-A9EDD3386FDB}" dt="2024-07-28T09:25:07.348" v="1465" actId="21"/>
          <ac:picMkLst>
            <pc:docMk/>
            <pc:sldMk cId="3778123212" sldId="2147476308"/>
            <ac:picMk id="2" creationId="{91DA06E8-E793-E898-96CE-6485EC6C78B7}"/>
          </ac:picMkLst>
        </pc:picChg>
        <pc:picChg chg="del">
          <ac:chgData name="Tường SKHĐT" userId="ab9568c39a88b08a" providerId="LiveId" clId="{2553F581-76D0-41DA-9C36-A9EDD3386FDB}" dt="2024-07-28T09:24:58.951" v="1463" actId="21"/>
          <ac:picMkLst>
            <pc:docMk/>
            <pc:sldMk cId="3778123212" sldId="2147476308"/>
            <ac:picMk id="4" creationId="{91DA06E8-E793-E898-96CE-6485EC6C78B7}"/>
          </ac:picMkLst>
        </pc:picChg>
        <pc:picChg chg="add mod">
          <ac:chgData name="Tường SKHĐT" userId="ab9568c39a88b08a" providerId="LiveId" clId="{2553F581-76D0-41DA-9C36-A9EDD3386FDB}" dt="2024-07-29T08:56:44.013" v="5879" actId="1076"/>
          <ac:picMkLst>
            <pc:docMk/>
            <pc:sldMk cId="3778123212" sldId="2147476308"/>
            <ac:picMk id="5" creationId="{723EFBCB-21E1-7EC3-53C2-716E223AFF64}"/>
          </ac:picMkLst>
        </pc:picChg>
      </pc:sldChg>
      <pc:sldChg chg="modSp add del mod">
        <pc:chgData name="Tường SKHĐT" userId="ab9568c39a88b08a" providerId="LiveId" clId="{2553F581-76D0-41DA-9C36-A9EDD3386FDB}" dt="2024-07-29T09:48:06.577" v="6961" actId="2696"/>
        <pc:sldMkLst>
          <pc:docMk/>
          <pc:sldMk cId="2459833446" sldId="2147476310"/>
        </pc:sldMkLst>
        <pc:spChg chg="mod">
          <ac:chgData name="Tường SKHĐT" userId="ab9568c39a88b08a" providerId="LiveId" clId="{2553F581-76D0-41DA-9C36-A9EDD3386FDB}" dt="2024-07-29T04:27:36.749" v="4223" actId="20577"/>
          <ac:spMkLst>
            <pc:docMk/>
            <pc:sldMk cId="2459833446" sldId="2147476310"/>
            <ac:spMk id="3" creationId="{D875D046-35CB-C865-3C40-EAC02E2DBB59}"/>
          </ac:spMkLst>
        </pc:spChg>
        <pc:spChg chg="mod">
          <ac:chgData name="Tường SKHĐT" userId="ab9568c39a88b08a" providerId="LiveId" clId="{2553F581-76D0-41DA-9C36-A9EDD3386FDB}" dt="2024-07-29T08:35:05.437" v="5375" actId="20577"/>
          <ac:spMkLst>
            <pc:docMk/>
            <pc:sldMk cId="2459833446" sldId="2147476310"/>
            <ac:spMk id="4" creationId="{54F3AFA7-47FC-2236-348A-85975EBF831A}"/>
          </ac:spMkLst>
        </pc:spChg>
      </pc:sldChg>
      <pc:sldChg chg="modSp mod">
        <pc:chgData name="Tường SKHĐT" userId="ab9568c39a88b08a" providerId="LiveId" clId="{2553F581-76D0-41DA-9C36-A9EDD3386FDB}" dt="2024-07-28T09:06:14.738" v="1237" actId="14100"/>
        <pc:sldMkLst>
          <pc:docMk/>
          <pc:sldMk cId="2203017947" sldId="2147476324"/>
        </pc:sldMkLst>
        <pc:graphicFrameChg chg="mod modGraphic">
          <ac:chgData name="Tường SKHĐT" userId="ab9568c39a88b08a" providerId="LiveId" clId="{2553F581-76D0-41DA-9C36-A9EDD3386FDB}" dt="2024-07-28T09:06:10.010" v="1235" actId="1076"/>
          <ac:graphicFrameMkLst>
            <pc:docMk/>
            <pc:sldMk cId="2203017947" sldId="2147476324"/>
            <ac:graphicFrameMk id="3" creationId="{1243D2EC-FD70-31EF-486E-0289B57D5A19}"/>
          </ac:graphicFrameMkLst>
        </pc:graphicFrameChg>
        <pc:picChg chg="mod">
          <ac:chgData name="Tường SKHĐT" userId="ab9568c39a88b08a" providerId="LiveId" clId="{2553F581-76D0-41DA-9C36-A9EDD3386FDB}" dt="2024-07-28T09:06:14.738" v="1237" actId="14100"/>
          <ac:picMkLst>
            <pc:docMk/>
            <pc:sldMk cId="2203017947" sldId="2147476324"/>
            <ac:picMk id="1026" creationId="{273A90EA-EE7F-F0BA-B0AE-0B09A5229185}"/>
          </ac:picMkLst>
        </pc:picChg>
      </pc:sldChg>
      <pc:sldChg chg="modSp add del mod">
        <pc:chgData name="Tường SKHĐT" userId="ab9568c39a88b08a" providerId="LiveId" clId="{2553F581-76D0-41DA-9C36-A9EDD3386FDB}" dt="2024-07-29T08:27:13.426" v="5266" actId="403"/>
        <pc:sldMkLst>
          <pc:docMk/>
          <pc:sldMk cId="3852474045" sldId="2147476326"/>
        </pc:sldMkLst>
        <pc:spChg chg="mod">
          <ac:chgData name="Tường SKHĐT" userId="ab9568c39a88b08a" providerId="LiveId" clId="{2553F581-76D0-41DA-9C36-A9EDD3386FDB}" dt="2024-07-29T08:13:25.272" v="5255" actId="20577"/>
          <ac:spMkLst>
            <pc:docMk/>
            <pc:sldMk cId="3852474045" sldId="2147476326"/>
            <ac:spMk id="7" creationId="{3D04B034-52E2-772C-5CBC-659F4E57483C}"/>
          </ac:spMkLst>
        </pc:spChg>
        <pc:graphicFrameChg chg="mod modGraphic">
          <ac:chgData name="Tường SKHĐT" userId="ab9568c39a88b08a" providerId="LiveId" clId="{2553F581-76D0-41DA-9C36-A9EDD3386FDB}" dt="2024-07-29T08:27:13.426" v="5266" actId="403"/>
          <ac:graphicFrameMkLst>
            <pc:docMk/>
            <pc:sldMk cId="3852474045" sldId="2147476326"/>
            <ac:graphicFrameMk id="2" creationId="{74B1E4D7-B7B7-4B5E-0FF4-D10404E8E288}"/>
          </ac:graphicFrameMkLst>
        </pc:graphicFrameChg>
        <pc:graphicFrameChg chg="mod">
          <ac:chgData name="Tường SKHĐT" userId="ab9568c39a88b08a" providerId="LiveId" clId="{2553F581-76D0-41DA-9C36-A9EDD3386FDB}" dt="2024-07-29T08:26:34.449" v="5262" actId="1076"/>
          <ac:graphicFrameMkLst>
            <pc:docMk/>
            <pc:sldMk cId="3852474045" sldId="2147476326"/>
            <ac:graphicFrameMk id="6" creationId="{0E492582-23EA-AD29-F2D2-5C20614AA7C2}"/>
          </ac:graphicFrameMkLst>
        </pc:graphicFrameChg>
      </pc:sldChg>
      <pc:sldChg chg="modSp add mod">
        <pc:chgData name="Tường SKHĐT" userId="ab9568c39a88b08a" providerId="LiveId" clId="{2553F581-76D0-41DA-9C36-A9EDD3386FDB}" dt="2024-07-29T04:48:58.395" v="4830" actId="20577"/>
        <pc:sldMkLst>
          <pc:docMk/>
          <pc:sldMk cId="3378022959" sldId="2147476329"/>
        </pc:sldMkLst>
        <pc:graphicFrameChg chg="mod modGraphic">
          <ac:chgData name="Tường SKHĐT" userId="ab9568c39a88b08a" providerId="LiveId" clId="{2553F581-76D0-41DA-9C36-A9EDD3386FDB}" dt="2024-07-29T04:48:58.395" v="4830" actId="20577"/>
          <ac:graphicFrameMkLst>
            <pc:docMk/>
            <pc:sldMk cId="3378022959" sldId="2147476329"/>
            <ac:graphicFrameMk id="2" creationId="{E9717002-8950-D014-900D-3B8233D4C79C}"/>
          </ac:graphicFrameMkLst>
        </pc:graphicFrameChg>
      </pc:sldChg>
      <pc:sldChg chg="addSp delSp modSp mod">
        <pc:chgData name="Tường SKHĐT" userId="ab9568c39a88b08a" providerId="LiveId" clId="{2553F581-76D0-41DA-9C36-A9EDD3386FDB}" dt="2024-07-28T10:52:36.575" v="3378" actId="113"/>
        <pc:sldMkLst>
          <pc:docMk/>
          <pc:sldMk cId="423907985" sldId="2147476330"/>
        </pc:sldMkLst>
        <pc:graphicFrameChg chg="mod modGraphic">
          <ac:chgData name="Tường SKHĐT" userId="ab9568c39a88b08a" providerId="LiveId" clId="{2553F581-76D0-41DA-9C36-A9EDD3386FDB}" dt="2024-07-28T10:52:36.575" v="3378" actId="113"/>
          <ac:graphicFrameMkLst>
            <pc:docMk/>
            <pc:sldMk cId="423907985" sldId="2147476330"/>
            <ac:graphicFrameMk id="5" creationId="{FCD81441-6287-7131-06BD-FC7F3E7BEDCF}"/>
          </ac:graphicFrameMkLst>
        </pc:graphicFrameChg>
        <pc:graphicFrameChg chg="add del mod modGraphic">
          <ac:chgData name="Tường SKHĐT" userId="ab9568c39a88b08a" providerId="LiveId" clId="{2553F581-76D0-41DA-9C36-A9EDD3386FDB}" dt="2024-07-28T10:52:27.497" v="3377" actId="122"/>
          <ac:graphicFrameMkLst>
            <pc:docMk/>
            <pc:sldMk cId="423907985" sldId="2147476330"/>
            <ac:graphicFrameMk id="6" creationId="{EC08DEE4-3098-93BC-55B7-C174729470AF}"/>
          </ac:graphicFrameMkLst>
        </pc:graphicFrameChg>
      </pc:sldChg>
      <pc:sldChg chg="modSp mod">
        <pc:chgData name="Tường SKHĐT" userId="ab9568c39a88b08a" providerId="LiveId" clId="{2553F581-76D0-41DA-9C36-A9EDD3386FDB}" dt="2024-07-28T10:41:12.552" v="3206" actId="20577"/>
        <pc:sldMkLst>
          <pc:docMk/>
          <pc:sldMk cId="1248626345" sldId="2147476331"/>
        </pc:sldMkLst>
        <pc:spChg chg="mod">
          <ac:chgData name="Tường SKHĐT" userId="ab9568c39a88b08a" providerId="LiveId" clId="{2553F581-76D0-41DA-9C36-A9EDD3386FDB}" dt="2024-07-28T10:41:12.552" v="3206" actId="20577"/>
          <ac:spMkLst>
            <pc:docMk/>
            <pc:sldMk cId="1248626345" sldId="2147476331"/>
            <ac:spMk id="2" creationId="{A2518717-EF87-0090-E7D4-4415084501BD}"/>
          </ac:spMkLst>
        </pc:spChg>
        <pc:spChg chg="mod">
          <ac:chgData name="Tường SKHĐT" userId="ab9568c39a88b08a" providerId="LiveId" clId="{2553F581-76D0-41DA-9C36-A9EDD3386FDB}" dt="2024-07-28T10:40:39.827" v="3150" actId="20577"/>
          <ac:spMkLst>
            <pc:docMk/>
            <pc:sldMk cId="1248626345" sldId="2147476331"/>
            <ac:spMk id="20" creationId="{394D8737-1CA3-C18F-155A-3F82403D4E3B}"/>
          </ac:spMkLst>
        </pc:spChg>
        <pc:spChg chg="mod">
          <ac:chgData name="Tường SKHĐT" userId="ab9568c39a88b08a" providerId="LiveId" clId="{2553F581-76D0-41DA-9C36-A9EDD3386FDB}" dt="2024-07-28T10:40:45.264" v="3160" actId="20577"/>
          <ac:spMkLst>
            <pc:docMk/>
            <pc:sldMk cId="1248626345" sldId="2147476331"/>
            <ac:spMk id="27" creationId="{8D0CB480-EC39-4DC1-0353-768C8526261D}"/>
          </ac:spMkLst>
        </pc:spChg>
        <pc:spChg chg="mod">
          <ac:chgData name="Tường SKHĐT" userId="ab9568c39a88b08a" providerId="LiveId" clId="{2553F581-76D0-41DA-9C36-A9EDD3386FDB}" dt="2024-07-28T10:40:50.639" v="3167" actId="20577"/>
          <ac:spMkLst>
            <pc:docMk/>
            <pc:sldMk cId="1248626345" sldId="2147476331"/>
            <ac:spMk id="28" creationId="{0F9FC2CC-E142-6E69-C8D8-33B29DA66359}"/>
          </ac:spMkLst>
        </pc:spChg>
        <pc:spChg chg="mod">
          <ac:chgData name="Tường SKHĐT" userId="ab9568c39a88b08a" providerId="LiveId" clId="{2553F581-76D0-41DA-9C36-A9EDD3386FDB}" dt="2024-07-28T10:40:57.451" v="3186" actId="20577"/>
          <ac:spMkLst>
            <pc:docMk/>
            <pc:sldMk cId="1248626345" sldId="2147476331"/>
            <ac:spMk id="29" creationId="{8DD5A653-6B03-584A-539A-C531FCC0C782}"/>
          </ac:spMkLst>
        </pc:spChg>
        <pc:spChg chg="mod">
          <ac:chgData name="Tường SKHĐT" userId="ab9568c39a88b08a" providerId="LiveId" clId="{2553F581-76D0-41DA-9C36-A9EDD3386FDB}" dt="2024-07-28T10:41:06.998" v="3198" actId="20577"/>
          <ac:spMkLst>
            <pc:docMk/>
            <pc:sldMk cId="1248626345" sldId="2147476331"/>
            <ac:spMk id="37" creationId="{A633A4AB-4B54-9DFF-1D3F-EE9B0A4D52DA}"/>
          </ac:spMkLst>
        </pc:spChg>
        <pc:spChg chg="mod">
          <ac:chgData name="Tường SKHĐT" userId="ab9568c39a88b08a" providerId="LiveId" clId="{2553F581-76D0-41DA-9C36-A9EDD3386FDB}" dt="2024-07-28T10:41:03.608" v="3192" actId="20577"/>
          <ac:spMkLst>
            <pc:docMk/>
            <pc:sldMk cId="1248626345" sldId="2147476331"/>
            <ac:spMk id="47" creationId="{615E2FF8-44B4-E5D2-386A-D270D5A07DA1}"/>
          </ac:spMkLst>
        </pc:spChg>
        <pc:spChg chg="mod">
          <ac:chgData name="Tường SKHĐT" userId="ab9568c39a88b08a" providerId="LiveId" clId="{2553F581-76D0-41DA-9C36-A9EDD3386FDB}" dt="2024-07-28T10:41:10.389" v="3204" actId="20577"/>
          <ac:spMkLst>
            <pc:docMk/>
            <pc:sldMk cId="1248626345" sldId="2147476331"/>
            <ac:spMk id="53" creationId="{940E7436-8D16-138B-2BFE-178612083DAB}"/>
          </ac:spMkLst>
        </pc:spChg>
      </pc:sldChg>
      <pc:sldChg chg="modSp add del mod">
        <pc:chgData name="Tường SKHĐT" userId="ab9568c39a88b08a" providerId="LiveId" clId="{2553F581-76D0-41DA-9C36-A9EDD3386FDB}" dt="2024-07-30T09:09:15.245" v="7504" actId="108"/>
        <pc:sldMkLst>
          <pc:docMk/>
          <pc:sldMk cId="2329089564" sldId="2147476332"/>
        </pc:sldMkLst>
        <pc:graphicFrameChg chg="mod modGraphic">
          <ac:chgData name="Tường SKHĐT" userId="ab9568c39a88b08a" providerId="LiveId" clId="{2553F581-76D0-41DA-9C36-A9EDD3386FDB}" dt="2024-07-30T09:09:15.245" v="7504" actId="108"/>
          <ac:graphicFrameMkLst>
            <pc:docMk/>
            <pc:sldMk cId="2329089564" sldId="2147476332"/>
            <ac:graphicFrameMk id="2" creationId="{A634646B-C32B-96FD-66DA-0258262F48F5}"/>
          </ac:graphicFrameMkLst>
        </pc:graphicFrameChg>
      </pc:sldChg>
      <pc:sldChg chg="addSp delSp modSp mod">
        <pc:chgData name="Tường SKHĐT" userId="ab9568c39a88b08a" providerId="LiveId" clId="{2553F581-76D0-41DA-9C36-A9EDD3386FDB}" dt="2024-07-28T10:40:22.108" v="3144" actId="20577"/>
        <pc:sldMkLst>
          <pc:docMk/>
          <pc:sldMk cId="1453076751" sldId="2147476333"/>
        </pc:sldMkLst>
        <pc:spChg chg="mod">
          <ac:chgData name="Tường SKHĐT" userId="ab9568c39a88b08a" providerId="LiveId" clId="{2553F581-76D0-41DA-9C36-A9EDD3386FDB}" dt="2024-07-28T10:16:39.409" v="2579" actId="1076"/>
          <ac:spMkLst>
            <pc:docMk/>
            <pc:sldMk cId="1453076751" sldId="2147476333"/>
            <ac:spMk id="25" creationId="{01DC26C3-E6F4-C27A-8624-3A65D81B6008}"/>
          </ac:spMkLst>
        </pc:spChg>
        <pc:graphicFrameChg chg="mod modGraphic">
          <ac:chgData name="Tường SKHĐT" userId="ab9568c39a88b08a" providerId="LiveId" clId="{2553F581-76D0-41DA-9C36-A9EDD3386FDB}" dt="2024-07-28T10:40:22.108" v="3144" actId="20577"/>
          <ac:graphicFrameMkLst>
            <pc:docMk/>
            <pc:sldMk cId="1453076751" sldId="2147476333"/>
            <ac:graphicFrameMk id="2" creationId="{207C86B0-DBF4-FD20-221B-BD96FD50EA79}"/>
          </ac:graphicFrameMkLst>
        </pc:graphicFrameChg>
        <pc:picChg chg="add mod">
          <ac:chgData name="Tường SKHĐT" userId="ab9568c39a88b08a" providerId="LiveId" clId="{2553F581-76D0-41DA-9C36-A9EDD3386FDB}" dt="2024-07-28T10:18:32.481" v="2581"/>
          <ac:picMkLst>
            <pc:docMk/>
            <pc:sldMk cId="1453076751" sldId="2147476333"/>
            <ac:picMk id="3" creationId="{B8CFF9BA-08F6-C692-EFBB-10C3CEF0DB90}"/>
          </ac:picMkLst>
        </pc:picChg>
        <pc:picChg chg="del">
          <ac:chgData name="Tường SKHĐT" userId="ab9568c39a88b08a" providerId="LiveId" clId="{2553F581-76D0-41DA-9C36-A9EDD3386FDB}" dt="2024-07-28T10:18:25.936" v="2580" actId="21"/>
          <ac:picMkLst>
            <pc:docMk/>
            <pc:sldMk cId="1453076751" sldId="2147476333"/>
            <ac:picMk id="5" creationId="{B8CFF9BA-08F6-C692-EFBB-10C3CEF0DB90}"/>
          </ac:picMkLst>
        </pc:picChg>
        <pc:picChg chg="add mod">
          <ac:chgData name="Tường SKHĐT" userId="ab9568c39a88b08a" providerId="LiveId" clId="{2553F581-76D0-41DA-9C36-A9EDD3386FDB}" dt="2024-07-28T10:18:48.733" v="2587" actId="14100"/>
          <ac:picMkLst>
            <pc:docMk/>
            <pc:sldMk cId="1453076751" sldId="2147476333"/>
            <ac:picMk id="6" creationId="{FD684D57-080E-ADEE-A122-918CDAE1C251}"/>
          </ac:picMkLst>
        </pc:picChg>
      </pc:sldChg>
      <pc:sldChg chg="del">
        <pc:chgData name="Tường SKHĐT" userId="ab9568c39a88b08a" providerId="LiveId" clId="{2553F581-76D0-41DA-9C36-A9EDD3386FDB}" dt="2024-07-28T09:27:21.391" v="1473" actId="2696"/>
        <pc:sldMkLst>
          <pc:docMk/>
          <pc:sldMk cId="3998300180" sldId="2147476335"/>
        </pc:sldMkLst>
      </pc:sldChg>
      <pc:sldChg chg="modSp mod">
        <pc:chgData name="Tường SKHĐT" userId="ab9568c39a88b08a" providerId="LiveId" clId="{2553F581-76D0-41DA-9C36-A9EDD3386FDB}" dt="2024-07-28T11:06:05.263" v="3602" actId="20577"/>
        <pc:sldMkLst>
          <pc:docMk/>
          <pc:sldMk cId="3655630329" sldId="2147476337"/>
        </pc:sldMkLst>
        <pc:spChg chg="mod">
          <ac:chgData name="Tường SKHĐT" userId="ab9568c39a88b08a" providerId="LiveId" clId="{2553F581-76D0-41DA-9C36-A9EDD3386FDB}" dt="2024-07-28T11:06:05.263" v="3602" actId="20577"/>
          <ac:spMkLst>
            <pc:docMk/>
            <pc:sldMk cId="3655630329" sldId="2147476337"/>
            <ac:spMk id="3" creationId="{B0E1E633-D255-1218-5C50-869F2AB0F13A}"/>
          </ac:spMkLst>
        </pc:spChg>
      </pc:sldChg>
      <pc:sldChg chg="delSp modSp mod">
        <pc:chgData name="Tường SKHĐT" userId="ab9568c39a88b08a" providerId="LiveId" clId="{2553F581-76D0-41DA-9C36-A9EDD3386FDB}" dt="2024-07-28T10:53:00.640" v="3379" actId="1076"/>
        <pc:sldMkLst>
          <pc:docMk/>
          <pc:sldMk cId="2115372625" sldId="2147476338"/>
        </pc:sldMkLst>
        <pc:spChg chg="mod">
          <ac:chgData name="Tường SKHĐT" userId="ab9568c39a88b08a" providerId="LiveId" clId="{2553F581-76D0-41DA-9C36-A9EDD3386FDB}" dt="2024-07-28T10:42:52.562" v="3255" actId="1076"/>
          <ac:spMkLst>
            <pc:docMk/>
            <pc:sldMk cId="2115372625" sldId="2147476338"/>
            <ac:spMk id="25" creationId="{01DC26C3-E6F4-C27A-8624-3A65D81B6008}"/>
          </ac:spMkLst>
        </pc:spChg>
        <pc:graphicFrameChg chg="mod modGraphic">
          <ac:chgData name="Tường SKHĐT" userId="ab9568c39a88b08a" providerId="LiveId" clId="{2553F581-76D0-41DA-9C36-A9EDD3386FDB}" dt="2024-07-28T10:53:00.640" v="3379" actId="1076"/>
          <ac:graphicFrameMkLst>
            <pc:docMk/>
            <pc:sldMk cId="2115372625" sldId="2147476338"/>
            <ac:graphicFrameMk id="9" creationId="{0FC7DBA8-03B5-1D5D-B7A1-68AA6F62DF7E}"/>
          </ac:graphicFrameMkLst>
        </pc:graphicFrameChg>
        <pc:picChg chg="del">
          <ac:chgData name="Tường SKHĐT" userId="ab9568c39a88b08a" providerId="LiveId" clId="{2553F581-76D0-41DA-9C36-A9EDD3386FDB}" dt="2024-07-28T10:42:47.413" v="3253" actId="21"/>
          <ac:picMkLst>
            <pc:docMk/>
            <pc:sldMk cId="2115372625" sldId="2147476338"/>
            <ac:picMk id="4" creationId="{2E28A21D-C49F-3A34-3662-78A0284F4856}"/>
          </ac:picMkLst>
        </pc:picChg>
      </pc:sldChg>
      <pc:sldChg chg="modSp">
        <pc:chgData name="Tường SKHĐT" userId="ab9568c39a88b08a" providerId="LiveId" clId="{2553F581-76D0-41DA-9C36-A9EDD3386FDB}" dt="2024-07-28T10:10:09.579" v="2259"/>
        <pc:sldMkLst>
          <pc:docMk/>
          <pc:sldMk cId="1520649457" sldId="2147476339"/>
        </pc:sldMkLst>
        <pc:graphicFrameChg chg="mod">
          <ac:chgData name="Tường SKHĐT" userId="ab9568c39a88b08a" providerId="LiveId" clId="{2553F581-76D0-41DA-9C36-A9EDD3386FDB}" dt="2024-07-28T10:10:09.579" v="2259"/>
          <ac:graphicFrameMkLst>
            <pc:docMk/>
            <pc:sldMk cId="1520649457" sldId="2147476339"/>
            <ac:graphicFrameMk id="2" creationId="{E51302D5-F56B-B44A-4B39-242555EDA128}"/>
          </ac:graphicFrameMkLst>
        </pc:graphicFrameChg>
      </pc:sldChg>
      <pc:sldChg chg="modSp mod">
        <pc:chgData name="Tường SKHĐT" userId="ab9568c39a88b08a" providerId="LiveId" clId="{2553F581-76D0-41DA-9C36-A9EDD3386FDB}" dt="2024-07-28T10:43:43.512" v="3263" actId="20577"/>
        <pc:sldMkLst>
          <pc:docMk/>
          <pc:sldMk cId="260810000" sldId="2147476340"/>
        </pc:sldMkLst>
        <pc:spChg chg="mod">
          <ac:chgData name="Tường SKHĐT" userId="ab9568c39a88b08a" providerId="LiveId" clId="{2553F581-76D0-41DA-9C36-A9EDD3386FDB}" dt="2024-07-28T10:43:43.512" v="3263" actId="20577"/>
          <ac:spMkLst>
            <pc:docMk/>
            <pc:sldMk cId="260810000" sldId="2147476340"/>
            <ac:spMk id="40963" creationId="{A7AC515C-C3EC-B8A0-D33F-FD85E6854517}"/>
          </ac:spMkLst>
        </pc:spChg>
      </pc:sldChg>
      <pc:sldChg chg="modSp mod">
        <pc:chgData name="Tường SKHĐT" userId="ab9568c39a88b08a" providerId="LiveId" clId="{2553F581-76D0-41DA-9C36-A9EDD3386FDB}" dt="2024-07-28T09:58:50.502" v="1961" actId="20577"/>
        <pc:sldMkLst>
          <pc:docMk/>
          <pc:sldMk cId="3203912969" sldId="2147476341"/>
        </pc:sldMkLst>
        <pc:spChg chg="mod">
          <ac:chgData name="Tường SKHĐT" userId="ab9568c39a88b08a" providerId="LiveId" clId="{2553F581-76D0-41DA-9C36-A9EDD3386FDB}" dt="2024-07-28T09:58:50.502" v="1961" actId="20577"/>
          <ac:spMkLst>
            <pc:docMk/>
            <pc:sldMk cId="3203912969" sldId="2147476341"/>
            <ac:spMk id="40963" creationId="{A7AC515C-C3EC-B8A0-D33F-FD85E6854517}"/>
          </ac:spMkLst>
        </pc:spChg>
      </pc:sldChg>
      <pc:sldChg chg="modSp mod">
        <pc:chgData name="Tường SKHĐT" userId="ab9568c39a88b08a" providerId="LiveId" clId="{2553F581-76D0-41DA-9C36-A9EDD3386FDB}" dt="2024-07-28T09:55:08.484" v="1924" actId="20577"/>
        <pc:sldMkLst>
          <pc:docMk/>
          <pc:sldMk cId="4127341231" sldId="2147476344"/>
        </pc:sldMkLst>
        <pc:spChg chg="mod">
          <ac:chgData name="Tường SKHĐT" userId="ab9568c39a88b08a" providerId="LiveId" clId="{2553F581-76D0-41DA-9C36-A9EDD3386FDB}" dt="2024-07-28T09:55:08.484" v="1924" actId="20577"/>
          <ac:spMkLst>
            <pc:docMk/>
            <pc:sldMk cId="4127341231" sldId="2147476344"/>
            <ac:spMk id="40963" creationId="{A7AC515C-C3EC-B8A0-D33F-FD85E6854517}"/>
          </ac:spMkLst>
        </pc:spChg>
      </pc:sldChg>
      <pc:sldChg chg="modSp mod">
        <pc:chgData name="Tường SKHĐT" userId="ab9568c39a88b08a" providerId="LiveId" clId="{2553F581-76D0-41DA-9C36-A9EDD3386FDB}" dt="2024-07-28T10:45:29.456" v="3319" actId="20577"/>
        <pc:sldMkLst>
          <pc:docMk/>
          <pc:sldMk cId="1513528646" sldId="2147476346"/>
        </pc:sldMkLst>
        <pc:spChg chg="mod">
          <ac:chgData name="Tường SKHĐT" userId="ab9568c39a88b08a" providerId="LiveId" clId="{2553F581-76D0-41DA-9C36-A9EDD3386FDB}" dt="2024-07-28T10:45:29.456" v="3319" actId="20577"/>
          <ac:spMkLst>
            <pc:docMk/>
            <pc:sldMk cId="1513528646" sldId="2147476346"/>
            <ac:spMk id="40963" creationId="{A7AC515C-C3EC-B8A0-D33F-FD85E6854517}"/>
          </ac:spMkLst>
        </pc:spChg>
      </pc:sldChg>
      <pc:sldChg chg="modSp mod">
        <pc:chgData name="Tường SKHĐT" userId="ab9568c39a88b08a" providerId="LiveId" clId="{2553F581-76D0-41DA-9C36-A9EDD3386FDB}" dt="2024-07-29T04:18:02.596" v="3705" actId="20577"/>
        <pc:sldMkLst>
          <pc:docMk/>
          <pc:sldMk cId="3612593938" sldId="2147476353"/>
        </pc:sldMkLst>
        <pc:spChg chg="mod">
          <ac:chgData name="Tường SKHĐT" userId="ab9568c39a88b08a" providerId="LiveId" clId="{2553F581-76D0-41DA-9C36-A9EDD3386FDB}" dt="2024-07-29T04:16:40.028" v="3627" actId="20577"/>
          <ac:spMkLst>
            <pc:docMk/>
            <pc:sldMk cId="3612593938" sldId="2147476353"/>
            <ac:spMk id="3" creationId="{A0D5D58A-756E-802D-A09E-1BEA6D184E77}"/>
          </ac:spMkLst>
        </pc:spChg>
        <pc:spChg chg="mod">
          <ac:chgData name="Tường SKHĐT" userId="ab9568c39a88b08a" providerId="LiveId" clId="{2553F581-76D0-41DA-9C36-A9EDD3386FDB}" dt="2024-07-29T04:18:02.596" v="3705" actId="20577"/>
          <ac:spMkLst>
            <pc:docMk/>
            <pc:sldMk cId="3612593938" sldId="2147476353"/>
            <ac:spMk id="6" creationId="{81B6DC98-C123-5771-E46D-17ED3EE03739}"/>
          </ac:spMkLst>
        </pc:spChg>
        <pc:spChg chg="mod">
          <ac:chgData name="Tường SKHĐT" userId="ab9568c39a88b08a" providerId="LiveId" clId="{2553F581-76D0-41DA-9C36-A9EDD3386FDB}" dt="2024-07-29T04:17:30.599" v="3687" actId="20577"/>
          <ac:spMkLst>
            <pc:docMk/>
            <pc:sldMk cId="3612593938" sldId="2147476353"/>
            <ac:spMk id="16" creationId="{CD1FFBD1-4EFA-ED54-8F81-E3C9559069D4}"/>
          </ac:spMkLst>
        </pc:spChg>
        <pc:spChg chg="mod">
          <ac:chgData name="Tường SKHĐT" userId="ab9568c39a88b08a" providerId="LiveId" clId="{2553F581-76D0-41DA-9C36-A9EDD3386FDB}" dt="2024-07-29T04:16:45.057" v="3635" actId="20577"/>
          <ac:spMkLst>
            <pc:docMk/>
            <pc:sldMk cId="3612593938" sldId="2147476353"/>
            <ac:spMk id="17" creationId="{227F0722-3FD1-20AC-1889-4BEC4E408B20}"/>
          </ac:spMkLst>
        </pc:spChg>
        <pc:spChg chg="mod">
          <ac:chgData name="Tường SKHĐT" userId="ab9568c39a88b08a" providerId="LiveId" clId="{2553F581-76D0-41DA-9C36-A9EDD3386FDB}" dt="2024-07-29T04:17:04.543" v="3651" actId="20577"/>
          <ac:spMkLst>
            <pc:docMk/>
            <pc:sldMk cId="3612593938" sldId="2147476353"/>
            <ac:spMk id="18" creationId="{34F63EF8-BB71-3877-EDA9-5BA9EE3FB077}"/>
          </ac:spMkLst>
        </pc:spChg>
        <pc:spChg chg="mod">
          <ac:chgData name="Tường SKHĐT" userId="ab9568c39a88b08a" providerId="LiveId" clId="{2553F581-76D0-41DA-9C36-A9EDD3386FDB}" dt="2024-07-29T04:17:20.880" v="3673" actId="20577"/>
          <ac:spMkLst>
            <pc:docMk/>
            <pc:sldMk cId="3612593938" sldId="2147476353"/>
            <ac:spMk id="19" creationId="{7E1B28B2-E2F7-8C5A-E350-C981F667F0AE}"/>
          </ac:spMkLst>
        </pc:spChg>
        <pc:spChg chg="mod">
          <ac:chgData name="Tường SKHĐT" userId="ab9568c39a88b08a" providerId="LiveId" clId="{2553F581-76D0-41DA-9C36-A9EDD3386FDB}" dt="2024-07-29T04:17:35.107" v="3693" actId="20577"/>
          <ac:spMkLst>
            <pc:docMk/>
            <pc:sldMk cId="3612593938" sldId="2147476353"/>
            <ac:spMk id="20" creationId="{3E0C8D21-0D0F-9FC1-9373-B4FE0AFFD371}"/>
          </ac:spMkLst>
        </pc:spChg>
        <pc:spChg chg="mod">
          <ac:chgData name="Tường SKHĐT" userId="ab9568c39a88b08a" providerId="LiveId" clId="{2553F581-76D0-41DA-9C36-A9EDD3386FDB}" dt="2024-07-29T04:17:00.174" v="3645" actId="20577"/>
          <ac:spMkLst>
            <pc:docMk/>
            <pc:sldMk cId="3612593938" sldId="2147476353"/>
            <ac:spMk id="720" creationId="{00000000-0000-0000-0000-000000000000}"/>
          </ac:spMkLst>
        </pc:spChg>
        <pc:spChg chg="mod">
          <ac:chgData name="Tường SKHĐT" userId="ab9568c39a88b08a" providerId="LiveId" clId="{2553F581-76D0-41DA-9C36-A9EDD3386FDB}" dt="2024-07-29T04:17:15.635" v="3665" actId="20577"/>
          <ac:spMkLst>
            <pc:docMk/>
            <pc:sldMk cId="3612593938" sldId="2147476353"/>
            <ac:spMk id="726" creationId="{00000000-0000-0000-0000-000000000000}"/>
          </ac:spMkLst>
        </pc:spChg>
      </pc:sldChg>
      <pc:sldChg chg="delSp modSp mod">
        <pc:chgData name="Tường SKHĐT" userId="ab9568c39a88b08a" providerId="LiveId" clId="{2553F581-76D0-41DA-9C36-A9EDD3386FDB}" dt="2024-07-29T04:11:13.768" v="3615" actId="2711"/>
        <pc:sldMkLst>
          <pc:docMk/>
          <pc:sldMk cId="931393927" sldId="2147476355"/>
        </pc:sldMkLst>
        <pc:spChg chg="mod">
          <ac:chgData name="Tường SKHĐT" userId="ab9568c39a88b08a" providerId="LiveId" clId="{2553F581-76D0-41DA-9C36-A9EDD3386FDB}" dt="2024-07-28T09:36:29.408" v="1510" actId="20577"/>
          <ac:spMkLst>
            <pc:docMk/>
            <pc:sldMk cId="931393927" sldId="2147476355"/>
            <ac:spMk id="27" creationId="{01DC26C3-E6F4-C27A-8624-3A65D81B6008}"/>
          </ac:spMkLst>
        </pc:spChg>
        <pc:graphicFrameChg chg="mod modGraphic">
          <ac:chgData name="Tường SKHĐT" userId="ab9568c39a88b08a" providerId="LiveId" clId="{2553F581-76D0-41DA-9C36-A9EDD3386FDB}" dt="2024-07-29T04:11:13.768" v="3615" actId="2711"/>
          <ac:graphicFrameMkLst>
            <pc:docMk/>
            <pc:sldMk cId="931393927" sldId="2147476355"/>
            <ac:graphicFrameMk id="2" creationId="{F0E52350-FF00-99A1-A645-C8E172DC4143}"/>
          </ac:graphicFrameMkLst>
        </pc:graphicFrameChg>
        <pc:graphicFrameChg chg="del">
          <ac:chgData name="Tường SKHĐT" userId="ab9568c39a88b08a" providerId="LiveId" clId="{2553F581-76D0-41DA-9C36-A9EDD3386FDB}" dt="2024-07-28T09:36:27.479" v="1508" actId="21"/>
          <ac:graphicFrameMkLst>
            <pc:docMk/>
            <pc:sldMk cId="931393927" sldId="2147476355"/>
            <ac:graphicFrameMk id="4" creationId="{0B0A17C3-44F8-3E65-8456-93D7E1729444}"/>
          </ac:graphicFrameMkLst>
        </pc:graphicFrameChg>
      </pc:sldChg>
      <pc:sldChg chg="modSp add mod">
        <pc:chgData name="Tường SKHĐT" userId="ab9568c39a88b08a" providerId="LiveId" clId="{2553F581-76D0-41DA-9C36-A9EDD3386FDB}" dt="2024-07-29T04:41:30.964" v="4647"/>
        <pc:sldMkLst>
          <pc:docMk/>
          <pc:sldMk cId="556618277" sldId="2147476359"/>
        </pc:sldMkLst>
        <pc:graphicFrameChg chg="mod modGraphic">
          <ac:chgData name="Tường SKHĐT" userId="ab9568c39a88b08a" providerId="LiveId" clId="{2553F581-76D0-41DA-9C36-A9EDD3386FDB}" dt="2024-07-29T04:41:30.964" v="4647"/>
          <ac:graphicFrameMkLst>
            <pc:docMk/>
            <pc:sldMk cId="556618277" sldId="2147476359"/>
            <ac:graphicFrameMk id="3" creationId="{07A87204-A573-956C-8EE1-E8ABA4DF9C02}"/>
          </ac:graphicFrameMkLst>
        </pc:graphicFrameChg>
      </pc:sldChg>
      <pc:sldChg chg="addSp delSp modSp mod">
        <pc:chgData name="Tường SKHĐT" userId="ab9568c39a88b08a" providerId="LiveId" clId="{2553F581-76D0-41DA-9C36-A9EDD3386FDB}" dt="2024-07-30T08:57:24.583" v="7477" actId="1035"/>
        <pc:sldMkLst>
          <pc:docMk/>
          <pc:sldMk cId="109792081" sldId="2147476365"/>
        </pc:sldMkLst>
        <pc:spChg chg="add mod">
          <ac:chgData name="Tường SKHĐT" userId="ab9568c39a88b08a" providerId="LiveId" clId="{2553F581-76D0-41DA-9C36-A9EDD3386FDB}" dt="2024-07-29T08:03:02.850" v="4962"/>
          <ac:spMkLst>
            <pc:docMk/>
            <pc:sldMk cId="109792081" sldId="2147476365"/>
            <ac:spMk id="3" creationId="{122D0CA9-B5C3-5786-746D-37C1FD7BD05D}"/>
          </ac:spMkLst>
        </pc:spChg>
        <pc:spChg chg="del">
          <ac:chgData name="Tường SKHĐT" userId="ab9568c39a88b08a" providerId="LiveId" clId="{2553F581-76D0-41DA-9C36-A9EDD3386FDB}" dt="2024-07-28T08:51:50.063" v="510" actId="21"/>
          <ac:spMkLst>
            <pc:docMk/>
            <pc:sldMk cId="109792081" sldId="2147476365"/>
            <ac:spMk id="9" creationId="{CE322719-97A4-00CC-C0B6-CACE800FAA68}"/>
          </ac:spMkLst>
        </pc:spChg>
        <pc:spChg chg="del">
          <ac:chgData name="Tường SKHĐT" userId="ab9568c39a88b08a" providerId="LiveId" clId="{2553F581-76D0-41DA-9C36-A9EDD3386FDB}" dt="2024-07-28T08:45:07.549" v="290" actId="478"/>
          <ac:spMkLst>
            <pc:docMk/>
            <pc:sldMk cId="109792081" sldId="2147476365"/>
            <ac:spMk id="12" creationId="{16D29F00-5EE5-42B4-9A72-213B78DC1F70}"/>
          </ac:spMkLst>
        </pc:spChg>
        <pc:graphicFrameChg chg="mod modGraphic">
          <ac:chgData name="Tường SKHĐT" userId="ab9568c39a88b08a" providerId="LiveId" clId="{2553F581-76D0-41DA-9C36-A9EDD3386FDB}" dt="2024-07-30T08:57:24.583" v="7477" actId="1035"/>
          <ac:graphicFrameMkLst>
            <pc:docMk/>
            <pc:sldMk cId="109792081" sldId="2147476365"/>
            <ac:graphicFrameMk id="5" creationId="{803F5A21-C851-F4CD-D6D0-98750525D970}"/>
          </ac:graphicFrameMkLst>
        </pc:graphicFrameChg>
        <pc:graphicFrameChg chg="del">
          <ac:chgData name="Tường SKHĐT" userId="ab9568c39a88b08a" providerId="LiveId" clId="{2553F581-76D0-41DA-9C36-A9EDD3386FDB}" dt="2024-07-28T08:45:00.744" v="289" actId="21"/>
          <ac:graphicFrameMkLst>
            <pc:docMk/>
            <pc:sldMk cId="109792081" sldId="2147476365"/>
            <ac:graphicFrameMk id="10" creationId="{039D6BD8-C351-4442-8895-47AAA2B3FFA2}"/>
          </ac:graphicFrameMkLst>
        </pc:graphicFrameChg>
        <pc:graphicFrameChg chg="add mod modGraphic">
          <ac:chgData name="Tường SKHĐT" userId="ab9568c39a88b08a" providerId="LiveId" clId="{2553F581-76D0-41DA-9C36-A9EDD3386FDB}" dt="2024-07-28T09:05:01.082" v="1209" actId="14100"/>
          <ac:graphicFrameMkLst>
            <pc:docMk/>
            <pc:sldMk cId="109792081" sldId="2147476365"/>
            <ac:graphicFrameMk id="15" creationId="{F49B6684-0C24-8F01-5369-5C7B3281F8B3}"/>
          </ac:graphicFrameMkLst>
        </pc:graphicFrameChg>
        <pc:picChg chg="del">
          <ac:chgData name="Tường SKHĐT" userId="ab9568c39a88b08a" providerId="LiveId" clId="{2553F581-76D0-41DA-9C36-A9EDD3386FDB}" dt="2024-07-28T08:44:58.392" v="288" actId="21"/>
          <ac:picMkLst>
            <pc:docMk/>
            <pc:sldMk cId="109792081" sldId="2147476365"/>
            <ac:picMk id="7" creationId="{B7DFEF74-E34E-415F-B13E-4375F2BFB807}"/>
          </ac:picMkLst>
        </pc:picChg>
        <pc:picChg chg="add mod">
          <ac:chgData name="Tường SKHĐT" userId="ab9568c39a88b08a" providerId="LiveId" clId="{2553F581-76D0-41DA-9C36-A9EDD3386FDB}" dt="2024-07-28T08:47:51.552" v="447" actId="1076"/>
          <ac:picMkLst>
            <pc:docMk/>
            <pc:sldMk cId="109792081" sldId="2147476365"/>
            <ac:picMk id="11" creationId="{BB55211D-3457-6432-6269-8A47F7EADD4F}"/>
          </ac:picMkLst>
        </pc:picChg>
        <pc:picChg chg="del">
          <ac:chgData name="Tường SKHĐT" userId="ab9568c39a88b08a" providerId="LiveId" clId="{2553F581-76D0-41DA-9C36-A9EDD3386FDB}" dt="2024-07-28T08:45:07.549" v="290" actId="478"/>
          <ac:picMkLst>
            <pc:docMk/>
            <pc:sldMk cId="109792081" sldId="2147476365"/>
            <ac:picMk id="13" creationId="{D3A26FDE-12B1-4283-9FAD-655F4772A24F}"/>
          </ac:picMkLst>
        </pc:picChg>
        <pc:picChg chg="del">
          <ac:chgData name="Tường SKHĐT" userId="ab9568c39a88b08a" providerId="LiveId" clId="{2553F581-76D0-41DA-9C36-A9EDD3386FDB}" dt="2024-07-28T08:45:07.549" v="290" actId="478"/>
          <ac:picMkLst>
            <pc:docMk/>
            <pc:sldMk cId="109792081" sldId="2147476365"/>
            <ac:picMk id="14" creationId="{8FF2DBDE-E477-4A60-8E0B-4AB32EC9A927}"/>
          </ac:picMkLst>
        </pc:picChg>
        <pc:picChg chg="del">
          <ac:chgData name="Tường SKHĐT" userId="ab9568c39a88b08a" providerId="LiveId" clId="{2553F581-76D0-41DA-9C36-A9EDD3386FDB}" dt="2024-07-28T08:45:07.549" v="290" actId="478"/>
          <ac:picMkLst>
            <pc:docMk/>
            <pc:sldMk cId="109792081" sldId="2147476365"/>
            <ac:picMk id="16" creationId="{3A58809D-90AE-44D2-BD89-3CE16C1BD3FA}"/>
          </ac:picMkLst>
        </pc:picChg>
        <pc:picChg chg="del">
          <ac:chgData name="Tường SKHĐT" userId="ab9568c39a88b08a" providerId="LiveId" clId="{2553F581-76D0-41DA-9C36-A9EDD3386FDB}" dt="2024-07-28T08:45:07.549" v="290" actId="478"/>
          <ac:picMkLst>
            <pc:docMk/>
            <pc:sldMk cId="109792081" sldId="2147476365"/>
            <ac:picMk id="17" creationId="{348B4910-DFE5-4161-89D7-17E363FD6B52}"/>
          </ac:picMkLst>
        </pc:picChg>
      </pc:sldChg>
      <pc:sldChg chg="modSp add del mod">
        <pc:chgData name="Tường SKHĐT" userId="ab9568c39a88b08a" providerId="LiveId" clId="{2553F581-76D0-41DA-9C36-A9EDD3386FDB}" dt="2024-07-29T08:11:04.695" v="5249" actId="14100"/>
        <pc:sldMkLst>
          <pc:docMk/>
          <pc:sldMk cId="1850515834" sldId="2147476367"/>
        </pc:sldMkLst>
        <pc:spChg chg="mod">
          <ac:chgData name="Tường SKHĐT" userId="ab9568c39a88b08a" providerId="LiveId" clId="{2553F581-76D0-41DA-9C36-A9EDD3386FDB}" dt="2024-07-29T08:03:45.508" v="5011" actId="6549"/>
          <ac:spMkLst>
            <pc:docMk/>
            <pc:sldMk cId="1850515834" sldId="2147476367"/>
            <ac:spMk id="11" creationId="{01DC26C3-E6F4-C27A-8624-3A65D81B6008}"/>
          </ac:spMkLst>
        </pc:spChg>
        <pc:graphicFrameChg chg="mod modGraphic">
          <ac:chgData name="Tường SKHĐT" userId="ab9568c39a88b08a" providerId="LiveId" clId="{2553F581-76D0-41DA-9C36-A9EDD3386FDB}" dt="2024-07-29T08:11:04.695" v="5249" actId="14100"/>
          <ac:graphicFrameMkLst>
            <pc:docMk/>
            <pc:sldMk cId="1850515834" sldId="2147476367"/>
            <ac:graphicFrameMk id="3" creationId="{BFEA2726-E634-6E36-58C0-B4D266574070}"/>
          </ac:graphicFrameMkLst>
        </pc:graphicFrameChg>
        <pc:graphicFrameChg chg="mod modGraphic">
          <ac:chgData name="Tường SKHĐT" userId="ab9568c39a88b08a" providerId="LiveId" clId="{2553F581-76D0-41DA-9C36-A9EDD3386FDB}" dt="2024-07-29T08:11:00.885" v="5248" actId="1076"/>
          <ac:graphicFrameMkLst>
            <pc:docMk/>
            <pc:sldMk cId="1850515834" sldId="2147476367"/>
            <ac:graphicFrameMk id="4" creationId="{EE22369C-3C91-FF10-9BD8-787EAEA65775}"/>
          </ac:graphicFrameMkLst>
        </pc:graphicFrameChg>
      </pc:sldChg>
      <pc:sldChg chg="modSp mod">
        <pc:chgData name="Tường SKHĐT" userId="ab9568c39a88b08a" providerId="LiveId" clId="{2553F581-76D0-41DA-9C36-A9EDD3386FDB}" dt="2024-07-28T09:50:19.102" v="1886" actId="27918"/>
        <pc:sldMkLst>
          <pc:docMk/>
          <pc:sldMk cId="1660331851" sldId="2147476385"/>
        </pc:sldMkLst>
        <pc:graphicFrameChg chg="mod modGraphic">
          <ac:chgData name="Tường SKHĐT" userId="ab9568c39a88b08a" providerId="LiveId" clId="{2553F581-76D0-41DA-9C36-A9EDD3386FDB}" dt="2024-07-28T09:48:33.633" v="1875" actId="20577"/>
          <ac:graphicFrameMkLst>
            <pc:docMk/>
            <pc:sldMk cId="1660331851" sldId="2147476385"/>
            <ac:graphicFrameMk id="4" creationId="{9A682E59-E179-2A58-D3F5-0E52C56EEFF2}"/>
          </ac:graphicFrameMkLst>
        </pc:graphicFrameChg>
        <pc:graphicFrameChg chg="modGraphic">
          <ac:chgData name="Tường SKHĐT" userId="ab9568c39a88b08a" providerId="LiveId" clId="{2553F581-76D0-41DA-9C36-A9EDD3386FDB}" dt="2024-07-28T09:46:14.141" v="1707" actId="20577"/>
          <ac:graphicFrameMkLst>
            <pc:docMk/>
            <pc:sldMk cId="1660331851" sldId="2147476385"/>
            <ac:graphicFrameMk id="10" creationId="{EB528CB7-05B4-7905-3410-5A1FC60E03C8}"/>
          </ac:graphicFrameMkLst>
        </pc:graphicFrameChg>
      </pc:sldChg>
      <pc:sldChg chg="del">
        <pc:chgData name="Tường SKHĐT" userId="ab9568c39a88b08a" providerId="LiveId" clId="{2553F581-76D0-41DA-9C36-A9EDD3386FDB}" dt="2024-07-28T09:46:03.087" v="1704" actId="2696"/>
        <pc:sldMkLst>
          <pc:docMk/>
          <pc:sldMk cId="358393484" sldId="2147476386"/>
        </pc:sldMkLst>
      </pc:sldChg>
      <pc:sldChg chg="modSp mod">
        <pc:chgData name="Tường SKHĐT" userId="ab9568c39a88b08a" providerId="LiveId" clId="{2553F581-76D0-41DA-9C36-A9EDD3386FDB}" dt="2024-07-29T09:52:09.368" v="6985" actId="20577"/>
        <pc:sldMkLst>
          <pc:docMk/>
          <pc:sldMk cId="3608755459" sldId="2147476392"/>
        </pc:sldMkLst>
        <pc:graphicFrameChg chg="mod">
          <ac:chgData name="Tường SKHĐT" userId="ab9568c39a88b08a" providerId="LiveId" clId="{2553F581-76D0-41DA-9C36-A9EDD3386FDB}" dt="2024-07-29T09:52:09.368" v="6985" actId="20577"/>
          <ac:graphicFrameMkLst>
            <pc:docMk/>
            <pc:sldMk cId="3608755459" sldId="2147476392"/>
            <ac:graphicFrameMk id="2" creationId="{E51302D5-F56B-B44A-4B39-242555EDA128}"/>
          </ac:graphicFrameMkLst>
        </pc:graphicFrameChg>
      </pc:sldChg>
      <pc:sldChg chg="delSp modSp add mod">
        <pc:chgData name="Tường SKHĐT" userId="ab9568c39a88b08a" providerId="LiveId" clId="{2553F581-76D0-41DA-9C36-A9EDD3386FDB}" dt="2024-07-29T09:47:25.599" v="6953" actId="1076"/>
        <pc:sldMkLst>
          <pc:docMk/>
          <pc:sldMk cId="1310916975" sldId="2147476393"/>
        </pc:sldMkLst>
        <pc:graphicFrameChg chg="del modGraphic">
          <ac:chgData name="Tường SKHĐT" userId="ab9568c39a88b08a" providerId="LiveId" clId="{2553F581-76D0-41DA-9C36-A9EDD3386FDB}" dt="2024-07-29T09:47:19.548" v="6951" actId="21"/>
          <ac:graphicFrameMkLst>
            <pc:docMk/>
            <pc:sldMk cId="1310916975" sldId="2147476393"/>
            <ac:graphicFrameMk id="2" creationId="{A634646B-C32B-96FD-66DA-0258262F48F5}"/>
          </ac:graphicFrameMkLst>
        </pc:graphicFrameChg>
        <pc:graphicFrameChg chg="mod modGraphic">
          <ac:chgData name="Tường SKHĐT" userId="ab9568c39a88b08a" providerId="LiveId" clId="{2553F581-76D0-41DA-9C36-A9EDD3386FDB}" dt="2024-07-29T09:47:25.599" v="6953" actId="1076"/>
          <ac:graphicFrameMkLst>
            <pc:docMk/>
            <pc:sldMk cId="1310916975" sldId="2147476393"/>
            <ac:graphicFrameMk id="10" creationId="{83C0D92A-467E-3F41-0043-586F35EFB2C8}"/>
          </ac:graphicFrameMkLst>
        </pc:graphicFrameChg>
      </pc:sldChg>
      <pc:sldChg chg="add del">
        <pc:chgData name="Tường SKHĐT" userId="ab9568c39a88b08a" providerId="LiveId" clId="{2553F581-76D0-41DA-9C36-A9EDD3386FDB}" dt="2024-07-28T09:38:35.479" v="1543" actId="2696"/>
        <pc:sldMkLst>
          <pc:docMk/>
          <pc:sldMk cId="2254197351" sldId="2147476393"/>
        </pc:sldMkLst>
      </pc:sldChg>
      <pc:sldChg chg="add del">
        <pc:chgData name="Tường SKHĐT" userId="ab9568c39a88b08a" providerId="LiveId" clId="{2553F581-76D0-41DA-9C36-A9EDD3386FDB}" dt="2024-07-28T08:34:59.903" v="50" actId="2696"/>
        <pc:sldMkLst>
          <pc:docMk/>
          <pc:sldMk cId="2730498541" sldId="2147476393"/>
        </pc:sldMkLst>
      </pc:sldChg>
      <pc:sldChg chg="modSp add del mod">
        <pc:chgData name="Tường SKHĐT" userId="ab9568c39a88b08a" providerId="LiveId" clId="{2553F581-76D0-41DA-9C36-A9EDD3386FDB}" dt="2024-07-29T09:47:50.261" v="6960" actId="5793"/>
        <pc:sldMkLst>
          <pc:docMk/>
          <pc:sldMk cId="138489543" sldId="2147476394"/>
        </pc:sldMkLst>
        <pc:spChg chg="mod">
          <ac:chgData name="Tường SKHĐT" userId="ab9568c39a88b08a" providerId="LiveId" clId="{2553F581-76D0-41DA-9C36-A9EDD3386FDB}" dt="2024-07-29T09:47:50.261" v="6960" actId="5793"/>
          <ac:spMkLst>
            <pc:docMk/>
            <pc:sldMk cId="138489543" sldId="2147476394"/>
            <ac:spMk id="4" creationId="{54F3AFA7-47FC-2236-348A-85975EBF831A}"/>
          </ac:spMkLst>
        </pc:spChg>
      </pc:sldChg>
      <pc:sldChg chg="modSp add mod">
        <pc:chgData name="Tường SKHĐT" userId="ab9568c39a88b08a" providerId="LiveId" clId="{2553F581-76D0-41DA-9C36-A9EDD3386FDB}" dt="2024-07-29T09:58:38.551" v="7462" actId="20577"/>
        <pc:sldMkLst>
          <pc:docMk/>
          <pc:sldMk cId="4084549310" sldId="2147476395"/>
        </pc:sldMkLst>
        <pc:spChg chg="mod">
          <ac:chgData name="Tường SKHĐT" userId="ab9568c39a88b08a" providerId="LiveId" clId="{2553F581-76D0-41DA-9C36-A9EDD3386FDB}" dt="2024-07-29T09:54:50.511" v="6991" actId="20577"/>
          <ac:spMkLst>
            <pc:docMk/>
            <pc:sldMk cId="4084549310" sldId="2147476395"/>
            <ac:spMk id="2" creationId="{E3F2BF9A-C482-E244-621B-6DF71CDC208B}"/>
          </ac:spMkLst>
        </pc:spChg>
        <pc:graphicFrameChg chg="mod modGraphic">
          <ac:chgData name="Tường SKHĐT" userId="ab9568c39a88b08a" providerId="LiveId" clId="{2553F581-76D0-41DA-9C36-A9EDD3386FDB}" dt="2024-07-29T09:58:38.551" v="7462" actId="20577"/>
          <ac:graphicFrameMkLst>
            <pc:docMk/>
            <pc:sldMk cId="4084549310" sldId="2147476395"/>
            <ac:graphicFrameMk id="8" creationId="{B5E5335D-2EED-82AF-3A59-FAE8BB94EAE1}"/>
          </ac:graphicFrameMkLst>
        </pc:graphicFrameChg>
      </pc:sldChg>
    </pc:docChg>
  </pc:docChgLst>
  <pc:docChgLst>
    <pc:chgData name="Tường SKHĐT" userId="ab9568c39a88b08a" providerId="LiveId" clId="{CA6A4C79-D117-4466-ABEA-3FB005704BED}"/>
    <pc:docChg chg="undo custSel addSld modSld">
      <pc:chgData name="Tường SKHĐT" userId="ab9568c39a88b08a" providerId="LiveId" clId="{CA6A4C79-D117-4466-ABEA-3FB005704BED}" dt="2024-04-01T04:49:31.816" v="375" actId="1076"/>
      <pc:docMkLst>
        <pc:docMk/>
      </pc:docMkLst>
      <pc:sldChg chg="delSp modSp mod">
        <pc:chgData name="Tường SKHĐT" userId="ab9568c39a88b08a" providerId="LiveId" clId="{CA6A4C79-D117-4466-ABEA-3FB005704BED}" dt="2024-04-01T04:49:31.816" v="375" actId="1076"/>
        <pc:sldMkLst>
          <pc:docMk/>
          <pc:sldMk cId="1957643202" sldId="2147473838"/>
        </pc:sldMkLst>
        <pc:spChg chg="mod">
          <ac:chgData name="Tường SKHĐT" userId="ab9568c39a88b08a" providerId="LiveId" clId="{CA6A4C79-D117-4466-ABEA-3FB005704BED}" dt="2024-04-01T03:24:20.524" v="142" actId="1076"/>
          <ac:spMkLst>
            <pc:docMk/>
            <pc:sldMk cId="1957643202" sldId="2147473838"/>
            <ac:spMk id="4" creationId="{F2F47907-BFA6-9C9C-7410-0773243570E0}"/>
          </ac:spMkLst>
        </pc:spChg>
        <pc:spChg chg="mod">
          <ac:chgData name="Tường SKHĐT" userId="ab9568c39a88b08a" providerId="LiveId" clId="{CA6A4C79-D117-4466-ABEA-3FB005704BED}" dt="2024-04-01T03:24:21.042" v="143" actId="1076"/>
          <ac:spMkLst>
            <pc:docMk/>
            <pc:sldMk cId="1957643202" sldId="2147473838"/>
            <ac:spMk id="5" creationId="{85B0C6AB-4906-5932-12D4-5FAF7DC72C97}"/>
          </ac:spMkLst>
        </pc:spChg>
        <pc:graphicFrameChg chg="del mod modGraphic">
          <ac:chgData name="Tường SKHĐT" userId="ab9568c39a88b08a" providerId="LiveId" clId="{CA6A4C79-D117-4466-ABEA-3FB005704BED}" dt="2024-04-01T04:48:18.434" v="359" actId="21"/>
          <ac:graphicFrameMkLst>
            <pc:docMk/>
            <pc:sldMk cId="1957643202" sldId="2147473838"/>
            <ac:graphicFrameMk id="2" creationId="{64F99052-5F91-8A66-1BD1-BD94E19348F6}"/>
          </ac:graphicFrameMkLst>
        </pc:graphicFrameChg>
        <pc:graphicFrameChg chg="mod modGraphic">
          <ac:chgData name="Tường SKHĐT" userId="ab9568c39a88b08a" providerId="LiveId" clId="{CA6A4C79-D117-4466-ABEA-3FB005704BED}" dt="2024-04-01T04:49:31.816" v="375" actId="1076"/>
          <ac:graphicFrameMkLst>
            <pc:docMk/>
            <pc:sldMk cId="1957643202" sldId="2147473838"/>
            <ac:graphicFrameMk id="6" creationId="{0AE21BDB-4AF1-F41D-08E5-AA23A63830D9}"/>
          </ac:graphicFrameMkLst>
        </pc:graphicFrameChg>
      </pc:sldChg>
      <pc:sldChg chg="modSp mod">
        <pc:chgData name="Tường SKHĐT" userId="ab9568c39a88b08a" providerId="LiveId" clId="{CA6A4C79-D117-4466-ABEA-3FB005704BED}" dt="2024-04-01T03:03:46.109" v="121" actId="14100"/>
        <pc:sldMkLst>
          <pc:docMk/>
          <pc:sldMk cId="1429449759" sldId="2147474098"/>
        </pc:sldMkLst>
        <pc:graphicFrameChg chg="mod">
          <ac:chgData name="Tường SKHĐT" userId="ab9568c39a88b08a" providerId="LiveId" clId="{CA6A4C79-D117-4466-ABEA-3FB005704BED}" dt="2024-04-01T03:03:46.109" v="121" actId="14100"/>
          <ac:graphicFrameMkLst>
            <pc:docMk/>
            <pc:sldMk cId="1429449759" sldId="2147474098"/>
            <ac:graphicFrameMk id="3" creationId="{AC50B9E8-9F8A-748E-E089-8C267AD34C30}"/>
          </ac:graphicFrameMkLst>
        </pc:graphicFrameChg>
      </pc:sldChg>
      <pc:sldChg chg="addSp delSp modSp mod">
        <pc:chgData name="Tường SKHĐT" userId="ab9568c39a88b08a" providerId="LiveId" clId="{CA6A4C79-D117-4466-ABEA-3FB005704BED}" dt="2024-04-01T02:43:54.884" v="117" actId="21"/>
        <pc:sldMkLst>
          <pc:docMk/>
          <pc:sldMk cId="2625301549" sldId="2147474109"/>
        </pc:sldMkLst>
        <pc:picChg chg="add del mod">
          <ac:chgData name="Tường SKHĐT" userId="ab9568c39a88b08a" providerId="LiveId" clId="{CA6A4C79-D117-4466-ABEA-3FB005704BED}" dt="2024-04-01T02:43:54.884" v="117" actId="21"/>
          <ac:picMkLst>
            <pc:docMk/>
            <pc:sldMk cId="2625301549" sldId="2147474109"/>
            <ac:picMk id="11" creationId="{793F205E-9983-F518-29B5-D42C4E10C7C7}"/>
          </ac:picMkLst>
        </pc:picChg>
      </pc:sldChg>
      <pc:sldChg chg="modSp mod">
        <pc:chgData name="Tường SKHĐT" userId="ab9568c39a88b08a" providerId="LiveId" clId="{CA6A4C79-D117-4466-ABEA-3FB005704BED}" dt="2024-04-01T04:35:23.565" v="347" actId="108"/>
        <pc:sldMkLst>
          <pc:docMk/>
          <pc:sldMk cId="3584243345" sldId="2147476276"/>
        </pc:sldMkLst>
        <pc:graphicFrameChg chg="mod">
          <ac:chgData name="Tường SKHĐT" userId="ab9568c39a88b08a" providerId="LiveId" clId="{CA6A4C79-D117-4466-ABEA-3FB005704BED}" dt="2024-04-01T04:33:33.523" v="342" actId="20577"/>
          <ac:graphicFrameMkLst>
            <pc:docMk/>
            <pc:sldMk cId="3584243345" sldId="2147476276"/>
            <ac:graphicFrameMk id="3" creationId="{77C304BC-B761-D937-BB65-102E36B08BE7}"/>
          </ac:graphicFrameMkLst>
        </pc:graphicFrameChg>
        <pc:graphicFrameChg chg="mod modGraphic">
          <ac:chgData name="Tường SKHĐT" userId="ab9568c39a88b08a" providerId="LiveId" clId="{CA6A4C79-D117-4466-ABEA-3FB005704BED}" dt="2024-04-01T04:35:23.565" v="347" actId="108"/>
          <ac:graphicFrameMkLst>
            <pc:docMk/>
            <pc:sldMk cId="3584243345" sldId="2147476276"/>
            <ac:graphicFrameMk id="4" creationId="{9A682E59-E179-2A58-D3F5-0E52C56EEFF2}"/>
          </ac:graphicFrameMkLst>
        </pc:graphicFrameChg>
        <pc:graphicFrameChg chg="modGraphic">
          <ac:chgData name="Tường SKHĐT" userId="ab9568c39a88b08a" providerId="LiveId" clId="{CA6A4C79-D117-4466-ABEA-3FB005704BED}" dt="2024-04-01T04:33:14.928" v="330" actId="20577"/>
          <ac:graphicFrameMkLst>
            <pc:docMk/>
            <pc:sldMk cId="3584243345" sldId="2147476276"/>
            <ac:graphicFrameMk id="5" creationId="{E3B54D4E-9060-A065-8F3C-A3C6520B4F8F}"/>
          </ac:graphicFrameMkLst>
        </pc:graphicFrameChg>
      </pc:sldChg>
      <pc:sldChg chg="delSp modSp mod">
        <pc:chgData name="Tường SKHĐT" userId="ab9568c39a88b08a" providerId="LiveId" clId="{CA6A4C79-D117-4466-ABEA-3FB005704BED}" dt="2024-04-01T04:27:23.437" v="198" actId="1076"/>
        <pc:sldMkLst>
          <pc:docMk/>
          <pc:sldMk cId="1148494934" sldId="2147476289"/>
        </pc:sldMkLst>
        <pc:graphicFrameChg chg="del mod modGraphic">
          <ac:chgData name="Tường SKHĐT" userId="ab9568c39a88b08a" providerId="LiveId" clId="{CA6A4C79-D117-4466-ABEA-3FB005704BED}" dt="2024-04-01T04:26:45.615" v="191" actId="21"/>
          <ac:graphicFrameMkLst>
            <pc:docMk/>
            <pc:sldMk cId="1148494934" sldId="2147476289"/>
            <ac:graphicFrameMk id="2" creationId="{BAD8441A-4385-B3D1-889C-A788AAD834E3}"/>
          </ac:graphicFrameMkLst>
        </pc:graphicFrameChg>
        <pc:graphicFrameChg chg="del">
          <ac:chgData name="Tường SKHĐT" userId="ab9568c39a88b08a" providerId="LiveId" clId="{CA6A4C79-D117-4466-ABEA-3FB005704BED}" dt="2024-04-01T02:31:27.777" v="0" actId="21"/>
          <ac:graphicFrameMkLst>
            <pc:docMk/>
            <pc:sldMk cId="1148494934" sldId="2147476289"/>
            <ac:graphicFrameMk id="3" creationId="{0FE630EF-2124-908B-A896-73EAA40057FC}"/>
          </ac:graphicFrameMkLst>
        </pc:graphicFrameChg>
        <pc:graphicFrameChg chg="mod modGraphic">
          <ac:chgData name="Tường SKHĐT" userId="ab9568c39a88b08a" providerId="LiveId" clId="{CA6A4C79-D117-4466-ABEA-3FB005704BED}" dt="2024-04-01T04:27:23.437" v="198" actId="1076"/>
          <ac:graphicFrameMkLst>
            <pc:docMk/>
            <pc:sldMk cId="1148494934" sldId="2147476289"/>
            <ac:graphicFrameMk id="3" creationId="{769088AA-21D0-4CE2-08BB-C8A4B92A81F2}"/>
          </ac:graphicFrameMkLst>
        </pc:graphicFrameChg>
      </pc:sldChg>
      <pc:sldChg chg="delSp modSp mod">
        <pc:chgData name="Tường SKHĐT" userId="ab9568c39a88b08a" providerId="LiveId" clId="{CA6A4C79-D117-4466-ABEA-3FB005704BED}" dt="2024-04-01T04:23:23.554" v="190" actId="20577"/>
        <pc:sldMkLst>
          <pc:docMk/>
          <pc:sldMk cId="688313979" sldId="2147476290"/>
        </pc:sldMkLst>
        <pc:graphicFrameChg chg="del">
          <ac:chgData name="Tường SKHĐT" userId="ab9568c39a88b08a" providerId="LiveId" clId="{CA6A4C79-D117-4466-ABEA-3FB005704BED}" dt="2024-04-01T02:32:49.844" v="23" actId="21"/>
          <ac:graphicFrameMkLst>
            <pc:docMk/>
            <pc:sldMk cId="688313979" sldId="2147476290"/>
            <ac:graphicFrameMk id="2" creationId="{E83254D6-EAE1-924D-F06A-22DEB92A3D1C}"/>
          </ac:graphicFrameMkLst>
        </pc:graphicFrameChg>
        <pc:graphicFrameChg chg="mod modGraphic">
          <ac:chgData name="Tường SKHĐT" userId="ab9568c39a88b08a" providerId="LiveId" clId="{CA6A4C79-D117-4466-ABEA-3FB005704BED}" dt="2024-04-01T04:23:23.554" v="190" actId="20577"/>
          <ac:graphicFrameMkLst>
            <pc:docMk/>
            <pc:sldMk cId="688313979" sldId="2147476290"/>
            <ac:graphicFrameMk id="3" creationId="{46012D10-E0AB-6CFB-5133-01CEEB25A586}"/>
          </ac:graphicFrameMkLst>
        </pc:graphicFrameChg>
      </pc:sldChg>
      <pc:sldChg chg="delSp modSp mod">
        <pc:chgData name="Tường SKHĐT" userId="ab9568c39a88b08a" providerId="LiveId" clId="{CA6A4C79-D117-4466-ABEA-3FB005704BED}" dt="2024-04-01T02:38:45.909" v="76" actId="121"/>
        <pc:sldMkLst>
          <pc:docMk/>
          <pc:sldMk cId="3750809582" sldId="2147476292"/>
        </pc:sldMkLst>
        <pc:graphicFrameChg chg="del">
          <ac:chgData name="Tường SKHĐT" userId="ab9568c39a88b08a" providerId="LiveId" clId="{CA6A4C79-D117-4466-ABEA-3FB005704BED}" dt="2024-04-01T02:33:04.320" v="27" actId="21"/>
          <ac:graphicFrameMkLst>
            <pc:docMk/>
            <pc:sldMk cId="3750809582" sldId="2147476292"/>
            <ac:graphicFrameMk id="2" creationId="{05429186-86FE-626E-F0AB-3A5E17F88997}"/>
          </ac:graphicFrameMkLst>
        </pc:graphicFrameChg>
        <pc:graphicFrameChg chg="mod modGraphic">
          <ac:chgData name="Tường SKHĐT" userId="ab9568c39a88b08a" providerId="LiveId" clId="{CA6A4C79-D117-4466-ABEA-3FB005704BED}" dt="2024-04-01T02:38:45.909" v="76" actId="121"/>
          <ac:graphicFrameMkLst>
            <pc:docMk/>
            <pc:sldMk cId="3750809582" sldId="2147476292"/>
            <ac:graphicFrameMk id="3" creationId="{C864B965-FE7B-6C75-98D3-101AD5A751D3}"/>
          </ac:graphicFrameMkLst>
        </pc:graphicFrameChg>
      </pc:sldChg>
      <pc:sldChg chg="delSp modSp mod">
        <pc:chgData name="Tường SKHĐT" userId="ab9568c39a88b08a" providerId="LiveId" clId="{CA6A4C79-D117-4466-ABEA-3FB005704BED}" dt="2024-04-01T02:42:19.113" v="112" actId="1076"/>
        <pc:sldMkLst>
          <pc:docMk/>
          <pc:sldMk cId="1622498757" sldId="2147476293"/>
        </pc:sldMkLst>
        <pc:graphicFrameChg chg="mod modGraphic">
          <ac:chgData name="Tường SKHĐT" userId="ab9568c39a88b08a" providerId="LiveId" clId="{CA6A4C79-D117-4466-ABEA-3FB005704BED}" dt="2024-04-01T02:42:19.113" v="112" actId="1076"/>
          <ac:graphicFrameMkLst>
            <pc:docMk/>
            <pc:sldMk cId="1622498757" sldId="2147476293"/>
            <ac:graphicFrameMk id="2" creationId="{52B417EC-48C0-BE0E-D2F0-9893CF18F79E}"/>
          </ac:graphicFrameMkLst>
        </pc:graphicFrameChg>
        <pc:graphicFrameChg chg="del">
          <ac:chgData name="Tường SKHĐT" userId="ab9568c39a88b08a" providerId="LiveId" clId="{CA6A4C79-D117-4466-ABEA-3FB005704BED}" dt="2024-04-01T02:33:15.890" v="31" actId="21"/>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CA6A4C79-D117-4466-ABEA-3FB005704BED}" dt="2024-04-01T03:11:26.445" v="127" actId="122"/>
        <pc:sldMkLst>
          <pc:docMk/>
          <pc:sldMk cId="2878178469" sldId="2147476294"/>
        </pc:sldMkLst>
        <pc:graphicFrameChg chg="del">
          <ac:chgData name="Tường SKHĐT" userId="ab9568c39a88b08a" providerId="LiveId" clId="{CA6A4C79-D117-4466-ABEA-3FB005704BED}" dt="2024-04-01T02:32:46.791" v="22" actId="21"/>
          <ac:graphicFrameMkLst>
            <pc:docMk/>
            <pc:sldMk cId="2878178469" sldId="2147476294"/>
            <ac:graphicFrameMk id="2" creationId="{8095223A-390D-26BF-D792-22AA3FE00931}"/>
          </ac:graphicFrameMkLst>
        </pc:graphicFrameChg>
        <pc:graphicFrameChg chg="mod modGraphic">
          <ac:chgData name="Tường SKHĐT" userId="ab9568c39a88b08a" providerId="LiveId" clId="{CA6A4C79-D117-4466-ABEA-3FB005704BED}" dt="2024-04-01T03:11:26.445" v="127" actId="122"/>
          <ac:graphicFrameMkLst>
            <pc:docMk/>
            <pc:sldMk cId="2878178469" sldId="2147476294"/>
            <ac:graphicFrameMk id="3" creationId="{DE30DFA6-7ED6-8A43-6DF4-DFFF021A2E22}"/>
          </ac:graphicFrameMkLst>
        </pc:graphicFrameChg>
      </pc:sldChg>
      <pc:sldChg chg="delSp modSp mod">
        <pc:chgData name="Tường SKHĐT" userId="ab9568c39a88b08a" providerId="LiveId" clId="{CA6A4C79-D117-4466-ABEA-3FB005704BED}" dt="2024-04-01T02:35:58.129" v="53" actId="6549"/>
        <pc:sldMkLst>
          <pc:docMk/>
          <pc:sldMk cId="3597625721" sldId="2147476295"/>
        </pc:sldMkLst>
        <pc:graphicFrameChg chg="mod modGraphic">
          <ac:chgData name="Tường SKHĐT" userId="ab9568c39a88b08a" providerId="LiveId" clId="{CA6A4C79-D117-4466-ABEA-3FB005704BED}" dt="2024-04-01T02:35:58.129" v="53" actId="6549"/>
          <ac:graphicFrameMkLst>
            <pc:docMk/>
            <pc:sldMk cId="3597625721" sldId="2147476295"/>
            <ac:graphicFrameMk id="2" creationId="{290064A0-B4EB-0485-81B9-FB0C3369B730}"/>
          </ac:graphicFrameMkLst>
        </pc:graphicFrameChg>
        <pc:graphicFrameChg chg="del">
          <ac:chgData name="Tường SKHĐT" userId="ab9568c39a88b08a" providerId="LiveId" clId="{CA6A4C79-D117-4466-ABEA-3FB005704BED}" dt="2024-04-01T02:32:53.093" v="24" actId="21"/>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CA6A4C79-D117-4466-ABEA-3FB005704BED}" dt="2024-04-01T02:37:09.965" v="60" actId="1076"/>
        <pc:sldMkLst>
          <pc:docMk/>
          <pc:sldMk cId="3503445169" sldId="2147476296"/>
        </pc:sldMkLst>
        <pc:graphicFrameChg chg="mod modGraphic">
          <ac:chgData name="Tường SKHĐT" userId="ab9568c39a88b08a" providerId="LiveId" clId="{CA6A4C79-D117-4466-ABEA-3FB005704BED}" dt="2024-04-01T02:37:09.965" v="60" actId="1076"/>
          <ac:graphicFrameMkLst>
            <pc:docMk/>
            <pc:sldMk cId="3503445169" sldId="2147476296"/>
            <ac:graphicFrameMk id="2" creationId="{63B64B00-9B3D-C118-3447-A40F4BC26D40}"/>
          </ac:graphicFrameMkLst>
        </pc:graphicFrameChg>
        <pc:graphicFrameChg chg="del">
          <ac:chgData name="Tường SKHĐT" userId="ab9568c39a88b08a" providerId="LiveId" clId="{CA6A4C79-D117-4466-ABEA-3FB005704BED}" dt="2024-04-01T02:32:56.305" v="25" actId="21"/>
          <ac:graphicFrameMkLst>
            <pc:docMk/>
            <pc:sldMk cId="3503445169" sldId="2147476296"/>
            <ac:graphicFrameMk id="4" creationId="{15B009A1-B5B8-A8CC-2F73-C0EE64A74A5B}"/>
          </ac:graphicFrameMkLst>
        </pc:graphicFrameChg>
      </pc:sldChg>
      <pc:sldChg chg="delSp modSp mod">
        <pc:chgData name="Tường SKHĐT" userId="ab9568c39a88b08a" providerId="LiveId" clId="{CA6A4C79-D117-4466-ABEA-3FB005704BED}" dt="2024-04-01T02:37:44.627" v="68" actId="1076"/>
        <pc:sldMkLst>
          <pc:docMk/>
          <pc:sldMk cId="57984394" sldId="2147476297"/>
        </pc:sldMkLst>
        <pc:graphicFrameChg chg="del">
          <ac:chgData name="Tường SKHĐT" userId="ab9568c39a88b08a" providerId="LiveId" clId="{CA6A4C79-D117-4466-ABEA-3FB005704BED}" dt="2024-04-01T02:32:59.519" v="26" actId="21"/>
          <ac:graphicFrameMkLst>
            <pc:docMk/>
            <pc:sldMk cId="57984394" sldId="2147476297"/>
            <ac:graphicFrameMk id="2" creationId="{2C1B8387-9EC7-A9F8-27A8-883765C3814E}"/>
          </ac:graphicFrameMkLst>
        </pc:graphicFrameChg>
        <pc:graphicFrameChg chg="mod modGraphic">
          <ac:chgData name="Tường SKHĐT" userId="ab9568c39a88b08a" providerId="LiveId" clId="{CA6A4C79-D117-4466-ABEA-3FB005704BED}" dt="2024-04-01T02:37:44.627" v="68" actId="1076"/>
          <ac:graphicFrameMkLst>
            <pc:docMk/>
            <pc:sldMk cId="57984394" sldId="2147476297"/>
            <ac:graphicFrameMk id="3" creationId="{94AB81E9-7361-D149-967C-EBB0931F3C9A}"/>
          </ac:graphicFrameMkLst>
        </pc:graphicFrameChg>
      </pc:sldChg>
      <pc:sldChg chg="delSp modSp mod">
        <pc:chgData name="Tường SKHĐT" userId="ab9568c39a88b08a" providerId="LiveId" clId="{CA6A4C79-D117-4466-ABEA-3FB005704BED}" dt="2024-04-01T04:42:16.539" v="357" actId="1076"/>
        <pc:sldMkLst>
          <pc:docMk/>
          <pc:sldMk cId="1396951847" sldId="2147476299"/>
        </pc:sldMkLst>
        <pc:graphicFrameChg chg="mod modGraphic">
          <ac:chgData name="Tường SKHĐT" userId="ab9568c39a88b08a" providerId="LiveId" clId="{CA6A4C79-D117-4466-ABEA-3FB005704BED}" dt="2024-04-01T04:42:16.539" v="357" actId="1076"/>
          <ac:graphicFrameMkLst>
            <pc:docMk/>
            <pc:sldMk cId="1396951847" sldId="2147476299"/>
            <ac:graphicFrameMk id="2" creationId="{EAB82F56-F0E3-445B-2B47-A19CF82C3089}"/>
          </ac:graphicFrameMkLst>
        </pc:graphicFrameChg>
        <pc:graphicFrameChg chg="del">
          <ac:chgData name="Tường SKHĐT" userId="ab9568c39a88b08a" providerId="LiveId" clId="{CA6A4C79-D117-4466-ABEA-3FB005704BED}" dt="2024-04-01T02:33:07.245" v="28" actId="21"/>
          <ac:graphicFrameMkLst>
            <pc:docMk/>
            <pc:sldMk cId="1396951847" sldId="2147476299"/>
            <ac:graphicFrameMk id="2" creationId="{F5CEF667-DBEF-17BB-F57B-D98006F9FA54}"/>
          </ac:graphicFrameMkLst>
        </pc:graphicFrameChg>
        <pc:graphicFrameChg chg="del mod modGraphic">
          <ac:chgData name="Tường SKHĐT" userId="ab9568c39a88b08a" providerId="LiveId" clId="{CA6A4C79-D117-4466-ABEA-3FB005704BED}" dt="2024-04-01T04:41:51.711" v="349" actId="21"/>
          <ac:graphicFrameMkLst>
            <pc:docMk/>
            <pc:sldMk cId="1396951847" sldId="2147476299"/>
            <ac:graphicFrameMk id="3" creationId="{DCEA3944-594F-D124-BBC1-A6C65CEABB11}"/>
          </ac:graphicFrameMkLst>
        </pc:graphicFrameChg>
      </pc:sldChg>
      <pc:sldChg chg="delSp modSp mod">
        <pc:chgData name="Tường SKHĐT" userId="ab9568c39a88b08a" providerId="LiveId" clId="{CA6A4C79-D117-4466-ABEA-3FB005704BED}" dt="2024-04-01T03:11:09.606" v="122" actId="207"/>
        <pc:sldMkLst>
          <pc:docMk/>
          <pc:sldMk cId="2109460124" sldId="2147476300"/>
        </pc:sldMkLst>
        <pc:graphicFrameChg chg="del">
          <ac:chgData name="Tường SKHĐT" userId="ab9568c39a88b08a" providerId="LiveId" clId="{CA6A4C79-D117-4466-ABEA-3FB005704BED}" dt="2024-04-01T02:33:10.239" v="29" actId="21"/>
          <ac:graphicFrameMkLst>
            <pc:docMk/>
            <pc:sldMk cId="2109460124" sldId="2147476300"/>
            <ac:graphicFrameMk id="2" creationId="{D33FB98A-FC48-4EDA-8098-E4E9C5504688}"/>
          </ac:graphicFrameMkLst>
        </pc:graphicFrameChg>
        <pc:graphicFrameChg chg="mod modGraphic">
          <ac:chgData name="Tường SKHĐT" userId="ab9568c39a88b08a" providerId="LiveId" clId="{CA6A4C79-D117-4466-ABEA-3FB005704BED}" dt="2024-04-01T03:11:09.606" v="122" actId="207"/>
          <ac:graphicFrameMkLst>
            <pc:docMk/>
            <pc:sldMk cId="2109460124" sldId="2147476300"/>
            <ac:graphicFrameMk id="3" creationId="{C2DC9862-746D-6EEA-F22A-5F1F66F1C601}"/>
          </ac:graphicFrameMkLst>
        </pc:graphicFrameChg>
      </pc:sldChg>
      <pc:sldChg chg="delSp modSp mod">
        <pc:chgData name="Tường SKHĐT" userId="ab9568c39a88b08a" providerId="LiveId" clId="{CA6A4C79-D117-4466-ABEA-3FB005704BED}" dt="2024-04-01T02:41:50.583" v="104" actId="14100"/>
        <pc:sldMkLst>
          <pc:docMk/>
          <pc:sldMk cId="167876669" sldId="2147476301"/>
        </pc:sldMkLst>
        <pc:graphicFrameChg chg="mod modGraphic">
          <ac:chgData name="Tường SKHĐT" userId="ab9568c39a88b08a" providerId="LiveId" clId="{CA6A4C79-D117-4466-ABEA-3FB005704BED}" dt="2024-04-01T02:41:50.583" v="104" actId="14100"/>
          <ac:graphicFrameMkLst>
            <pc:docMk/>
            <pc:sldMk cId="167876669" sldId="2147476301"/>
            <ac:graphicFrameMk id="2" creationId="{8B6CFCBE-20E0-F07A-A0D4-942C428C03F5}"/>
          </ac:graphicFrameMkLst>
        </pc:graphicFrameChg>
        <pc:graphicFrameChg chg="del">
          <ac:chgData name="Tường SKHĐT" userId="ab9568c39a88b08a" providerId="LiveId" clId="{CA6A4C79-D117-4466-ABEA-3FB005704BED}" dt="2024-04-01T02:33:13.232" v="30" actId="21"/>
          <ac:graphicFrameMkLst>
            <pc:docMk/>
            <pc:sldMk cId="167876669" sldId="2147476301"/>
            <ac:graphicFrameMk id="3" creationId="{8E420746-9A5C-B59D-7FA5-2B3C0AAE539B}"/>
          </ac:graphicFrameMkLst>
        </pc:graphicFrameChg>
      </pc:sldChg>
      <pc:sldChg chg="modSp mod">
        <pc:chgData name="Tường SKHĐT" userId="ab9568c39a88b08a" providerId="LiveId" clId="{CA6A4C79-D117-4466-ABEA-3FB005704BED}" dt="2024-04-01T04:08:07.375" v="181" actId="20577"/>
        <pc:sldMkLst>
          <pc:docMk/>
          <pc:sldMk cId="3671866131" sldId="2147476307"/>
        </pc:sldMkLst>
        <pc:graphicFrameChg chg="mod modGraphic">
          <ac:chgData name="Tường SKHĐT" userId="ab9568c39a88b08a" providerId="LiveId" clId="{CA6A4C79-D117-4466-ABEA-3FB005704BED}" dt="2024-04-01T04:08:07.375" v="181" actId="20577"/>
          <ac:graphicFrameMkLst>
            <pc:docMk/>
            <pc:sldMk cId="3671866131" sldId="2147476307"/>
            <ac:graphicFrameMk id="7" creationId="{44DF5160-FAD9-6BB3-47D7-3D885B32156A}"/>
          </ac:graphicFrameMkLst>
        </pc:graphicFrameChg>
      </pc:sldChg>
      <pc:sldChg chg="add">
        <pc:chgData name="Tường SKHĐT" userId="ab9568c39a88b08a" providerId="LiveId" clId="{CA6A4C79-D117-4466-ABEA-3FB005704BED}" dt="2024-04-01T04:41:48.669" v="348" actId="2890"/>
        <pc:sldMkLst>
          <pc:docMk/>
          <pc:sldMk cId="126548547" sldId="2147476311"/>
        </pc:sldMkLst>
      </pc:sldChg>
      <pc:sldChg chg="add">
        <pc:chgData name="Tường SKHĐT" userId="ab9568c39a88b08a" providerId="LiveId" clId="{CA6A4C79-D117-4466-ABEA-3FB005704BED}" dt="2024-04-01T04:43:35.159" v="358" actId="2890"/>
        <pc:sldMkLst>
          <pc:docMk/>
          <pc:sldMk cId="3230991089" sldId="214747631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c:ext xmlns:c16="http://schemas.microsoft.com/office/drawing/2014/chart" uri="{C3380CC4-5D6E-409C-BE32-E72D297353CC}">
                <c16:uniqueId val="{00000005-1ADA-4E4A-B876-35466BF1F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TỔNG SỐ</c:v>
                </c:pt>
                <c:pt idx="1">
                  <c:v>VỐN NGÂN SÁCH ĐỊA PHƯƠNG</c:v>
                </c:pt>
                <c:pt idx="2">
                  <c:v>NGUỒN THU TIỀN SỬ DỤNG ĐẤT</c:v>
                </c:pt>
                <c:pt idx="3">
                  <c:v>VỐN TRUNG ƯƠNG HỖ TRỢ CÓ MỤC TIÊU</c:v>
                </c:pt>
                <c:pt idx="4">
                  <c:v>NGUỒN VƯỢT THU NSTW NĂM 2022</c:v>
                </c:pt>
                <c:pt idx="5">
                  <c:v>VỐN CHƯƠNG TRÌNH MỤC TIÊU QUỐC GIA</c:v>
                </c:pt>
                <c:pt idx="6">
                  <c:v>VỐN NƯỚC NGOÀI (ODA)</c:v>
                </c:pt>
              </c:strCache>
            </c:strRef>
          </c:cat>
          <c:val>
            <c:numRef>
              <c:f>Sheet1!$B$2:$B$8</c:f>
              <c:numCache>
                <c:formatCode>0.00%</c:formatCode>
                <c:ptCount val="7"/>
                <c:pt idx="0">
                  <c:v>0.55349999999999999</c:v>
                </c:pt>
                <c:pt idx="1">
                  <c:v>0.52829999999999999</c:v>
                </c:pt>
                <c:pt idx="2">
                  <c:v>0.52139999999999997</c:v>
                </c:pt>
                <c:pt idx="3">
                  <c:v>0.61750000000000005</c:v>
                </c:pt>
                <c:pt idx="4">
                  <c:v>0.73660000000000003</c:v>
                </c:pt>
                <c:pt idx="5">
                  <c:v>0.55640000000000001</c:v>
                </c:pt>
                <c:pt idx="6">
                  <c:v>0.83199999999999996</c:v>
                </c:pt>
              </c:numCache>
            </c:numRef>
          </c:val>
          <c:extLst>
            <c:ext xmlns:c16="http://schemas.microsoft.com/office/drawing/2014/chart" uri="{C3380CC4-5D6E-409C-BE32-E72D297353CC}">
              <c16:uniqueId val="{00000000-1ADA-4E4A-B876-35466BF1FC0D}"/>
            </c:ext>
          </c:extLst>
        </c:ser>
        <c:dLbls>
          <c:dLblPos val="outEnd"/>
          <c:showLegendKey val="0"/>
          <c:showVal val="1"/>
          <c:showCatName val="0"/>
          <c:showSerName val="0"/>
          <c:showPercent val="0"/>
          <c:showBubbleSize val="0"/>
        </c:dLbls>
        <c:gapWidth val="219"/>
        <c:overlap val="-27"/>
        <c:axId val="1534505167"/>
        <c:axId val="1534501807"/>
      </c:barChart>
      <c:catAx>
        <c:axId val="15345051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534501807"/>
        <c:crosses val="autoZero"/>
        <c:auto val="1"/>
        <c:lblAlgn val="ctr"/>
        <c:lblOffset val="100"/>
        <c:noMultiLvlLbl val="0"/>
      </c:catAx>
      <c:valAx>
        <c:axId val="1534501807"/>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5345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6</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custLinFactNeighborY="1442">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Arial" panose="020B0604020202020204" pitchFamily="34" charset="0"/>
              <a:ea typeface="Calibri" panose="020F0502020204030204" pitchFamily="34" charset="0"/>
              <a:cs typeface="+mn-cs"/>
            </a:rPr>
            <a:t>7.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8.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000" b="1">
              <a:latin typeface="Arial" panose="020B0604020202020204" pitchFamily="34" charset="0"/>
              <a:cs typeface="Arial" panose="020B0604020202020204" pitchFamily="34" charset="0"/>
            </a:rPr>
            <a:t>1</a:t>
          </a:r>
        </a:p>
      </dgm:t>
    </dgm:pt>
    <dgm:pt modelId="{A87E0440-88F3-471E-9EE4-D260C18C2FCB}" type="par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l">
            <a:spcAft>
              <a:spcPts val="0"/>
            </a:spcAft>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chuẩn bị tài liệu trình Kỳ họp thứ 18, HĐND tỉnh khóa XIII </a:t>
          </a:r>
        </a:p>
      </dgm:t>
    </dgm:pt>
    <dgm:pt modelId="{963D7B37-6B42-4646-BA6E-8BEA0E958EE0}" type="par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000" b="1">
              <a:latin typeface="Arial" panose="020B0604020202020204" pitchFamily="34" charset="0"/>
              <a:cs typeface="Arial" panose="020B0604020202020204" pitchFamily="34" charset="0"/>
            </a:rPr>
            <a:t>2</a:t>
          </a:r>
        </a:p>
      </dgm:t>
    </dgm:pt>
    <dgm:pt modelId="{6EFAC4F9-469D-42B9-87BE-889143674961}" type="par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Chuẩn bị </a:t>
          </a:r>
          <a:r>
            <a:rPr lang="vi-VN"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Báo cáo kinh tế - xã hội giai đoạn 2021-2025 phục vụ xây dựng Báo cáo Chính trị trình Đại hội đại biểu Đảng bộ tỉnh lần thứ XXI</a:t>
          </a:r>
          <a:endPar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dgm:t>
    </dgm:pt>
    <dgm:pt modelId="{2098E87D-4D3D-4C74-AAFA-1E91FC77E154}" type="par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000" b="1">
              <a:latin typeface="Arial" panose="020B0604020202020204" pitchFamily="34" charset="0"/>
              <a:cs typeface="Arial" panose="020B0604020202020204" pitchFamily="34" charset="0"/>
            </a:rPr>
            <a:t>3</a:t>
          </a:r>
        </a:p>
      </dgm:t>
    </dgm:pt>
    <dgm:pt modelId="{B2CC3D09-B0BF-4FB2-9208-0F8BAD766D57}" type="par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chuẩn bị đón, làm việc với Đoàn Thanh tra của Ủy ban Châu Âu lần thứ 5 về chống khai thác thủy sản bất hợp pháp, không báo cáo theo quy định (IUU)</a:t>
          </a:r>
          <a:endParaRPr lang="en-US" sz="2800" kern="1200">
            <a:latin typeface="Arial" panose="020B0604020202020204" pitchFamily="34" charset="0"/>
            <a:ea typeface="+mn-ea"/>
            <a:cs typeface="DokChampa" panose="020B0604020202020204" pitchFamily="34" charset="-34"/>
          </a:endParaRPr>
        </a:p>
      </dgm:t>
    </dgm:pt>
    <dgm:pt modelId="{365A6916-A4A0-4231-9CD7-408B9F29A7A7}" type="par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15848" custScaleY="52020" custLinFactNeighborX="-5707" custLinFactNeighborY="-4288">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3" custScaleX="117990" custScaleY="82336" custLinFactNeighborX="-4584" custLinFactNeighborY="-9695">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3"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3"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3" custScaleX="116012" custLinFactNeighborX="-5646" custLinFactNeighborY="-12539">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3"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3" custLinFactNeighborX="3542"/>
      <dgm:spPr/>
    </dgm:pt>
  </dgm:ptLst>
  <dgm:cxnL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 (TT)</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71C92471-879B-4FBF-A743-815B7DE17F01}">
      <dgm:prSet phldrT="[Text]" custT="1"/>
      <dgm:spPr/>
      <dgm:t>
        <a:bodyPr/>
        <a:lstStyle/>
        <a:p>
          <a:r>
            <a:rPr lang="en-US" sz="2000" b="1">
              <a:latin typeface="Arial" panose="020B0604020202020204" pitchFamily="34" charset="0"/>
              <a:cs typeface="Arial" panose="020B0604020202020204" pitchFamily="34" charset="0"/>
            </a:rPr>
            <a:t>4</a:t>
          </a:r>
        </a:p>
      </dgm:t>
    </dgm:pt>
    <dgm:pt modelId="{BBB8AE6A-0CFE-4D72-82E6-07E422CA6CD5}" type="par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l" defTabSz="1244600">
            <a:lnSpc>
              <a:spcPct val="90000"/>
            </a:lnSpc>
            <a:spcBef>
              <a:spcPct val="0"/>
            </a:spcBef>
            <a:spcAft>
              <a:spcPts val="0"/>
            </a:spcAft>
            <a:buFont typeface="+mj-lt"/>
            <a:buAutoNum type="arabicPeriod"/>
          </a:pPr>
          <a:r>
            <a:rPr lang="en-US" sz="2600" kern="1200" spc="-20">
              <a:latin typeface="Arial" panose="020B0604020202020204" pitchFamily="34" charset="0"/>
            </a:rPr>
            <a:t>Tiếp tục khẩn trương tổ chức đấu giá quyền sử dụng đất đối với các lô đất đã </a:t>
          </a:r>
          <a:r>
            <a:rPr lang="en-US" sz="2600" kern="1200" spc="-20">
              <a:solidFill>
                <a:prstClr val="black">
                  <a:hueOff val="0"/>
                  <a:satOff val="0"/>
                  <a:lumOff val="0"/>
                  <a:alphaOff val="0"/>
                </a:prstClr>
              </a:solidFill>
              <a:latin typeface="Arial" panose="020B0604020202020204" pitchFamily="34" charset="0"/>
              <a:ea typeface="+mn-ea"/>
              <a:cs typeface="+mn-cs"/>
            </a:rPr>
            <a:t>đảm bảo điều kiện</a:t>
          </a:r>
          <a:r>
            <a:rPr lang="en-US" sz="2600" kern="1200" spc="-20">
              <a:latin typeface="Arial" panose="020B0604020202020204" pitchFamily="34" charset="0"/>
            </a:rPr>
            <a:t>; thực hiện tính tiền sử dụng đất và đôn đốc nhà đầu tư nộp tiền sử dụng đất đối với các dự án đã thực hiện đấu giá và giao đất</a:t>
          </a:r>
          <a:endParaRPr lang="en-US" sz="2600" kern="1200" spc="-20">
            <a:solidFill>
              <a:prstClr val="black">
                <a:hueOff val="0"/>
                <a:satOff val="0"/>
                <a:lumOff val="0"/>
                <a:alphaOff val="0"/>
              </a:prstClr>
            </a:solidFill>
            <a:latin typeface="Arial" panose="020B0604020202020204" pitchFamily="34" charset="0"/>
            <a:ea typeface="+mn-ea"/>
            <a:cs typeface="+mn-cs"/>
          </a:endParaRPr>
        </a:p>
      </dgm:t>
    </dgm:pt>
    <dgm:pt modelId="{50A6C66F-5B2F-46CD-996D-D2781A7309BA}" type="par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EEF6F821-B2AE-4F1F-82AA-3D4346AC4B8A}">
      <dgm:prSet phldrT="[Text]" custT="1"/>
      <dgm:spPr/>
      <dgm:t>
        <a:bodyPr/>
        <a:lstStyle/>
        <a:p>
          <a:pPr marL="0" lvl="0" indent="0" algn="ctr" defTabSz="1244600">
            <a:lnSpc>
              <a:spcPct val="90000"/>
            </a:lnSpc>
            <a:spcBef>
              <a:spcPct val="0"/>
            </a:spcBef>
            <a:spcAft>
              <a:spcPts val="0"/>
            </a:spcAft>
            <a:buFont typeface="+mj-lt"/>
            <a:buAutoNum type="arabicPeriod"/>
          </a:pPr>
          <a:r>
            <a:rPr lang="en-US" sz="2000" b="0" i="0" kern="1200">
              <a:latin typeface="Arial" panose="020B0604020202020204" pitchFamily="34" charset="0"/>
              <a:ea typeface="+mn-ea"/>
              <a:cs typeface="Arial" panose="020B0604020202020204" pitchFamily="34" charset="0"/>
            </a:rPr>
            <a:t>5</a:t>
          </a:r>
        </a:p>
      </dgm:t>
    </dgm:pt>
    <dgm:pt modelId="{373681C7-8047-4BE5-BB0F-8071EA00C605}" type="parTrans" cxnId="{023874E3-3186-41BE-AD7B-E3D85281CB36}">
      <dgm:prSet/>
      <dgm:spPr/>
      <dgm:t>
        <a:bodyPr/>
        <a:lstStyle/>
        <a:p>
          <a:endParaRPr lang="vi-VN" sz="2000"/>
        </a:p>
      </dgm:t>
    </dgm:pt>
    <dgm:pt modelId="{47A09898-462B-4B53-9953-0C37B3111521}" type="sibTrans" cxnId="{023874E3-3186-41BE-AD7B-E3D85281CB36}">
      <dgm:prSet/>
      <dgm:spPr/>
      <dgm:t>
        <a:bodyPr/>
        <a:lstStyle/>
        <a:p>
          <a:endParaRPr lang="vi-VN" sz="2000"/>
        </a:p>
      </dgm:t>
    </dgm:pt>
    <dgm:pt modelId="{CB5EC786-3A50-4010-B095-0D95F7DE6F60}">
      <dgm:prSet phldrT="[Text]" custT="1"/>
      <dgm:spPr/>
      <dgm:t>
        <a:bodyPr/>
        <a:lstStyle/>
        <a:p>
          <a:pPr marL="0" lvl="0" indent="0" algn="l" defTabSz="1244600">
            <a:lnSpc>
              <a:spcPct val="90000"/>
            </a:lnSpc>
            <a:spcBef>
              <a:spcPct val="0"/>
            </a:spcBef>
            <a:spcAft>
              <a:spcPts val="0"/>
            </a:spcAft>
            <a:buFont typeface="+mj-lt"/>
            <a:buAutoNum type="arabicPeriod"/>
          </a:pPr>
          <a:r>
            <a:rPr lang="en-US" sz="2600" kern="1200" spc="-20">
              <a:solidFill>
                <a:prstClr val="black">
                  <a:hueOff val="0"/>
                  <a:satOff val="0"/>
                  <a:lumOff val="0"/>
                  <a:alphaOff val="0"/>
                </a:prstClr>
              </a:solidFill>
              <a:latin typeface="Arial" panose="020B0604020202020204" pitchFamily="34" charset="0"/>
              <a:ea typeface="+mn-ea"/>
              <a:cs typeface="+mn-cs"/>
            </a:rPr>
            <a:t>Tập trung đẩy mạnh giải ngân kế hoạch vốn đầu tư công năm 2024 và vốn các Chương trình MTQG theo Chỉ thị số 02/CT-UBND ngày 09/02/2024 của UBND tỉnh, phấn đấu đến hết quý III/2024 đạt trên 60% kế hoạch vốn được HĐND tỉnh giao năm 2024</a:t>
          </a:r>
        </a:p>
      </dgm:t>
    </dgm:pt>
    <dgm:pt modelId="{275C3530-7C01-4A92-A676-E181DA4862B9}" type="parTrans" cxnId="{9B37CCFD-907B-411F-AB27-09E6C9EA6929}">
      <dgm:prSet/>
      <dgm:spPr/>
      <dgm:t>
        <a:bodyPr/>
        <a:lstStyle/>
        <a:p>
          <a:endParaRPr lang="vi-VN" sz="2000"/>
        </a:p>
      </dgm:t>
    </dgm:pt>
    <dgm:pt modelId="{E70F8DCE-01BA-4EF3-9878-3AFF0CB7B7D6}" type="sibTrans" cxnId="{9B37CCFD-907B-411F-AB27-09E6C9EA6929}">
      <dgm:prSet/>
      <dgm:spPr/>
      <dgm:t>
        <a:bodyPr/>
        <a:lstStyle/>
        <a:p>
          <a:endParaRPr lang="vi-VN" sz="2000"/>
        </a:p>
      </dgm:t>
    </dgm:pt>
    <dgm:pt modelId="{FCD43E57-B9BF-45BF-A9C3-C715921E72F8}">
      <dgm:prSet phldrT="[Text]" custT="1"/>
      <dgm:spPr/>
      <dgm:t>
        <a:bodyPr/>
        <a:lstStyle/>
        <a:p>
          <a:pPr marL="0" lvl="0" indent="0" algn="ctr" defTabSz="1244600">
            <a:lnSpc>
              <a:spcPct val="90000"/>
            </a:lnSpc>
            <a:spcBef>
              <a:spcPct val="0"/>
            </a:spcBef>
            <a:spcAft>
              <a:spcPts val="0"/>
            </a:spcAft>
            <a:buFont typeface="+mj-lt"/>
            <a:buAutoNum type="arabicPeriod"/>
          </a:pPr>
          <a:r>
            <a:rPr lang="en-US" sz="2000" b="1" kern="1200" spc="-20">
              <a:solidFill>
                <a:schemeClr val="bg1"/>
              </a:solidFill>
              <a:latin typeface="Arial" panose="020B0604020202020204" pitchFamily="34" charset="0"/>
              <a:ea typeface="+mn-ea"/>
              <a:cs typeface="+mn-cs"/>
            </a:rPr>
            <a:t>6</a:t>
          </a:r>
        </a:p>
      </dgm:t>
    </dgm:pt>
    <dgm:pt modelId="{874EC088-4BD1-4C3D-9C02-99F940BA68C4}" type="parTrans" cxnId="{231B21AA-5429-4036-B18A-23123AC1F990}">
      <dgm:prSet/>
      <dgm:spPr/>
      <dgm:t>
        <a:bodyPr/>
        <a:lstStyle/>
        <a:p>
          <a:endParaRPr lang="en-US"/>
        </a:p>
      </dgm:t>
    </dgm:pt>
    <dgm:pt modelId="{C328D3AE-807E-4547-ACEE-C0164EB9CBCF}" type="sibTrans" cxnId="{231B21AA-5429-4036-B18A-23123AC1F990}">
      <dgm:prSet/>
      <dgm:spPr/>
      <dgm:t>
        <a:bodyPr/>
        <a:lstStyle/>
        <a:p>
          <a:endParaRPr lang="en-US"/>
        </a:p>
      </dgm:t>
    </dgm:pt>
    <dgm:pt modelId="{3F3E17FF-7834-454F-9071-84C5D07EC795}">
      <dgm:prSet phldrT="[Text]" custT="1"/>
      <dgm:spPr/>
      <dgm:t>
        <a:bodyPr/>
        <a:lstStyle/>
        <a:p>
          <a:pPr marL="0" lvl="0" indent="0" algn="l" defTabSz="1244600">
            <a:lnSpc>
              <a:spcPct val="90000"/>
            </a:lnSpc>
            <a:spcBef>
              <a:spcPct val="0"/>
            </a:spcBef>
            <a:spcAft>
              <a:spcPts val="0"/>
            </a:spcAft>
            <a:buFont typeface="+mj-lt"/>
            <a:buAutoNum type="arabicPeriod"/>
          </a:pPr>
          <a:r>
            <a:rPr lang="en-US" sz="2600" kern="1200" spc="-20">
              <a:solidFill>
                <a:prstClr val="black">
                  <a:hueOff val="0"/>
                  <a:satOff val="0"/>
                  <a:lumOff val="0"/>
                  <a:alphaOff val="0"/>
                </a:prstClr>
              </a:solidFill>
              <a:latin typeface="Arial" panose="020B0604020202020204" pitchFamily="34" charset="0"/>
              <a:ea typeface="+mn-ea"/>
              <a:cs typeface="+mn-cs"/>
            </a:rPr>
            <a:t>Khẩn trương thực hiện lựa chọn nhà đầu tư xây dựng hạ tầng kỹ thuật Cụm công nghiệp theo quy định. Tập trung thực hiện giải phóng mặt bằng các dự án đầu tư có vốn ngoài nhà nước trong các tháng cuối năm 2024</a:t>
          </a:r>
        </a:p>
      </dgm:t>
    </dgm:pt>
    <dgm:pt modelId="{FDA98C6B-0235-449C-AD88-57F195133E41}" type="parTrans" cxnId="{9ECFFC4B-8DD3-4DFF-9DD6-996BC58E13C5}">
      <dgm:prSet/>
      <dgm:spPr/>
      <dgm:t>
        <a:bodyPr/>
        <a:lstStyle/>
        <a:p>
          <a:endParaRPr lang="en-US"/>
        </a:p>
      </dgm:t>
    </dgm:pt>
    <dgm:pt modelId="{8E3FE40B-F028-4AB2-9255-273C0E2D367D}" type="sibTrans" cxnId="{9ECFFC4B-8DD3-4DFF-9DD6-996BC58E13C5}">
      <dgm:prSet/>
      <dgm:spPr/>
      <dgm:t>
        <a:bodyPr/>
        <a:lstStyle/>
        <a:p>
          <a:endParaRPr lang="en-US"/>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0" presStyleCnt="3" custScaleX="117365" custScaleY="65935" custLinFactNeighborX="-4552" custLinFactNeighborY="5650">
        <dgm:presLayoutVars>
          <dgm:chMax val="0"/>
          <dgm:chPref val="0"/>
          <dgm:bulletEnabled val="1"/>
        </dgm:presLayoutVars>
      </dgm:prSet>
      <dgm:spPr/>
    </dgm:pt>
    <dgm:pt modelId="{43AC833B-96AE-40BD-B7E6-75B1C76810E5}" type="pres">
      <dgm:prSet presAssocID="{71C92471-879B-4FBF-A743-815B7DE17F01}" presName="Parent" presStyleLbl="alignNode1" presStyleIdx="0" presStyleCnt="3"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0" presStyleCnt="3" custLinFactNeighborX="2691"/>
      <dgm:spPr/>
    </dgm:pt>
    <dgm:pt modelId="{03E49EE9-99F0-4F48-9E24-2EAC84A6DEE8}" type="pres">
      <dgm:prSet presAssocID="{0DC11AB2-07B9-400F-A1FB-FDD37AA1DE3E}" presName="sibTrans" presStyleCnt="0"/>
      <dgm:spPr/>
    </dgm:pt>
    <dgm:pt modelId="{D425D9F0-5C67-4E8B-A8C3-4EF53DF3D2F9}" type="pres">
      <dgm:prSet presAssocID="{EEF6F821-B2AE-4F1F-82AA-3D4346AC4B8A}" presName="composite" presStyleCnt="0"/>
      <dgm:spPr/>
    </dgm:pt>
    <dgm:pt modelId="{737B6FF7-6115-43BB-B942-5DB4168D2666}" type="pres">
      <dgm:prSet presAssocID="{EEF6F821-B2AE-4F1F-82AA-3D4346AC4B8A}" presName="FirstChild" presStyleLbl="revTx" presStyleIdx="1" presStyleCnt="3" custScaleX="116522" custLinFactNeighborX="-5238" custLinFactNeighborY="-11252">
        <dgm:presLayoutVars>
          <dgm:chMax val="0"/>
          <dgm:chPref val="0"/>
          <dgm:bulletEnabled val="1"/>
        </dgm:presLayoutVars>
      </dgm:prSet>
      <dgm:spPr/>
    </dgm:pt>
    <dgm:pt modelId="{AC2CF2C3-C977-4D4E-A25D-F28A294A8AFC}" type="pres">
      <dgm:prSet presAssocID="{EEF6F821-B2AE-4F1F-82AA-3D4346AC4B8A}" presName="Parent" presStyleLbl="alignNode1" presStyleIdx="1" presStyleCnt="3" custScaleX="42118" custLinFactNeighborX="-30139" custLinFactNeighborY="-1480">
        <dgm:presLayoutVars>
          <dgm:chMax val="3"/>
          <dgm:chPref val="3"/>
          <dgm:bulletEnabled val="1"/>
        </dgm:presLayoutVars>
      </dgm:prSet>
      <dgm:spPr/>
    </dgm:pt>
    <dgm:pt modelId="{62097BA2-965A-41FF-9219-A447AB73908C}" type="pres">
      <dgm:prSet presAssocID="{EEF6F821-B2AE-4F1F-82AA-3D4346AC4B8A}" presName="Accent" presStyleLbl="parChTrans1D1" presStyleIdx="1" presStyleCnt="3"/>
      <dgm:spPr/>
    </dgm:pt>
    <dgm:pt modelId="{6D7A0DAA-3635-4A8F-B9D2-32A4F22E0402}" type="pres">
      <dgm:prSet presAssocID="{47A09898-462B-4B53-9953-0C37B3111521}" presName="sibTrans" presStyleCnt="0"/>
      <dgm:spPr/>
    </dgm:pt>
    <dgm:pt modelId="{EB5706C0-1D28-4C24-B4A4-D1A59B4A8092}" type="pres">
      <dgm:prSet presAssocID="{FCD43E57-B9BF-45BF-A9C3-C715921E72F8}" presName="composite" presStyleCnt="0"/>
      <dgm:spPr/>
    </dgm:pt>
    <dgm:pt modelId="{B30BB6D3-8101-4C20-85C8-3D679D4CF32E}" type="pres">
      <dgm:prSet presAssocID="{FCD43E57-B9BF-45BF-A9C3-C715921E72F8}" presName="FirstChild" presStyleLbl="revTx" presStyleIdx="2" presStyleCnt="3" custScaleX="114289" custLinFactNeighborX="-6268" custLinFactNeighborY="-7733">
        <dgm:presLayoutVars>
          <dgm:chMax val="0"/>
          <dgm:chPref val="0"/>
          <dgm:bulletEnabled val="1"/>
        </dgm:presLayoutVars>
      </dgm:prSet>
      <dgm:spPr/>
    </dgm:pt>
    <dgm:pt modelId="{01B063D6-C58E-4F2D-9DF0-0287447203AF}" type="pres">
      <dgm:prSet presAssocID="{FCD43E57-B9BF-45BF-A9C3-C715921E72F8}" presName="Parent" presStyleLbl="alignNode1" presStyleIdx="2" presStyleCnt="3" custFlipHor="1" custScaleX="40216" custLinFactNeighborX="-20229" custLinFactNeighborY="-3345">
        <dgm:presLayoutVars>
          <dgm:chMax val="3"/>
          <dgm:chPref val="3"/>
          <dgm:bulletEnabled val="1"/>
        </dgm:presLayoutVars>
      </dgm:prSet>
      <dgm:spPr/>
    </dgm:pt>
    <dgm:pt modelId="{B481B5C8-0B2C-49F4-AE25-3A4320FB5CE6}" type="pres">
      <dgm:prSet presAssocID="{FCD43E57-B9BF-45BF-A9C3-C715921E72F8}" presName="Accent" presStyleLbl="parChTrans1D1" presStyleIdx="2" presStyleCnt="3"/>
      <dgm:spPr/>
    </dgm:pt>
  </dgm:ptLst>
  <dgm:cxnLst>
    <dgm:cxn modelId="{0D449C04-091A-46B4-A505-EB124061744C}" type="presOf" srcId="{71C92471-879B-4FBF-A743-815B7DE17F01}" destId="{43AC833B-96AE-40BD-B7E6-75B1C76810E5}" srcOrd="0" destOrd="0" presId="urn:microsoft.com/office/officeart/2011/layout/TabList"/>
    <dgm:cxn modelId="{2DCF2825-BCD0-4CD2-A8BA-149A6FEAEF90}" type="presOf" srcId="{EEF6F821-B2AE-4F1F-82AA-3D4346AC4B8A}" destId="{AC2CF2C3-C977-4D4E-A25D-F28A294A8AFC}" srcOrd="0" destOrd="0" presId="urn:microsoft.com/office/officeart/2011/layout/TabList"/>
    <dgm:cxn modelId="{4A00A05D-4E95-4313-9BED-52B3D1FF1112}" srcId="{71122926-23E9-4DA1-96DC-340223CFC003}" destId="{71C92471-879B-4FBF-A743-815B7DE17F01}" srcOrd="0" destOrd="0" parTransId="{BBB8AE6A-0CFE-4D72-82E6-07E422CA6CD5}" sibTransId="{0DC11AB2-07B9-400F-A1FB-FDD37AA1DE3E}"/>
    <dgm:cxn modelId="{EEAE8663-5A98-49C9-95D7-DDDB97E94F75}" type="presOf" srcId="{3F3E17FF-7834-454F-9071-84C5D07EC795}" destId="{B30BB6D3-8101-4C20-85C8-3D679D4CF32E}" srcOrd="0" destOrd="0" presId="urn:microsoft.com/office/officeart/2011/layout/TabList"/>
    <dgm:cxn modelId="{9ECFFC4B-8DD3-4DFF-9DD6-996BC58E13C5}" srcId="{FCD43E57-B9BF-45BF-A9C3-C715921E72F8}" destId="{3F3E17FF-7834-454F-9071-84C5D07EC795}" srcOrd="0" destOrd="0" parTransId="{FDA98C6B-0235-449C-AD88-57F195133E41}" sibTransId="{8E3FE40B-F028-4AB2-9255-273C0E2D367D}"/>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231B21AA-5429-4036-B18A-23123AC1F990}" srcId="{71122926-23E9-4DA1-96DC-340223CFC003}" destId="{FCD43E57-B9BF-45BF-A9C3-C715921E72F8}" srcOrd="2" destOrd="0" parTransId="{874EC088-4BD1-4C3D-9C02-99F940BA68C4}" sibTransId="{C328D3AE-807E-4547-ACEE-C0164EB9CBCF}"/>
    <dgm:cxn modelId="{7B14F4BF-2EEB-48BA-9331-D7FEEAEA408C}" type="presOf" srcId="{FCD43E57-B9BF-45BF-A9C3-C715921E72F8}" destId="{01B063D6-C58E-4F2D-9DF0-0287447203AF}" srcOrd="0" destOrd="0" presId="urn:microsoft.com/office/officeart/2011/layout/TabList"/>
    <dgm:cxn modelId="{023874E3-3186-41BE-AD7B-E3D85281CB36}" srcId="{71122926-23E9-4DA1-96DC-340223CFC003}" destId="{EEF6F821-B2AE-4F1F-82AA-3D4346AC4B8A}" srcOrd="1" destOrd="0" parTransId="{373681C7-8047-4BE5-BB0F-8071EA00C605}" sibTransId="{47A09898-462B-4B53-9953-0C37B3111521}"/>
    <dgm:cxn modelId="{7576F5FA-7D8B-424D-A2A2-782D442DA4E4}" type="presOf" srcId="{CB5EC786-3A50-4010-B095-0D95F7DE6F60}" destId="{737B6FF7-6115-43BB-B942-5DB4168D2666}" srcOrd="0" destOrd="0" presId="urn:microsoft.com/office/officeart/2011/layout/TabList"/>
    <dgm:cxn modelId="{9B37CCFD-907B-411F-AB27-09E6C9EA6929}" srcId="{EEF6F821-B2AE-4F1F-82AA-3D4346AC4B8A}" destId="{CB5EC786-3A50-4010-B095-0D95F7DE6F60}" srcOrd="0" destOrd="0" parTransId="{275C3530-7C01-4A92-A676-E181DA4862B9}" sibTransId="{E70F8DCE-01BA-4EF3-9878-3AFF0CB7B7D6}"/>
    <dgm:cxn modelId="{A1B36B3F-3CF5-471D-82D8-E5E81A151F9F}" type="presParOf" srcId="{81A4BF3E-D2DE-4F9B-BFF4-EEEE8CAB0147}" destId="{817546C4-2B40-46A7-9DCF-1A7043256BD7}" srcOrd="0"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 modelId="{4C3C707C-7122-4F04-8455-633E4DCB31B7}" type="presParOf" srcId="{81A4BF3E-D2DE-4F9B-BFF4-EEEE8CAB0147}" destId="{03E49EE9-99F0-4F48-9E24-2EAC84A6DEE8}" srcOrd="1" destOrd="0" presId="urn:microsoft.com/office/officeart/2011/layout/TabList"/>
    <dgm:cxn modelId="{5D467AF6-0CA5-4BF5-9BEB-CCB0B6F292E8}" type="presParOf" srcId="{81A4BF3E-D2DE-4F9B-BFF4-EEEE8CAB0147}" destId="{D425D9F0-5C67-4E8B-A8C3-4EF53DF3D2F9}" srcOrd="2" destOrd="0" presId="urn:microsoft.com/office/officeart/2011/layout/TabList"/>
    <dgm:cxn modelId="{AE82BFD2-F6B6-48C4-B27A-AE92CB0001D1}" type="presParOf" srcId="{D425D9F0-5C67-4E8B-A8C3-4EF53DF3D2F9}" destId="{737B6FF7-6115-43BB-B942-5DB4168D2666}" srcOrd="0" destOrd="0" presId="urn:microsoft.com/office/officeart/2011/layout/TabList"/>
    <dgm:cxn modelId="{1DB153BC-1B9B-42B6-AD6A-48D0C01380D8}" type="presParOf" srcId="{D425D9F0-5C67-4E8B-A8C3-4EF53DF3D2F9}" destId="{AC2CF2C3-C977-4D4E-A25D-F28A294A8AFC}" srcOrd="1" destOrd="0" presId="urn:microsoft.com/office/officeart/2011/layout/TabList"/>
    <dgm:cxn modelId="{31386551-D2BE-40D3-A790-A4ED9C0CAB90}" type="presParOf" srcId="{D425D9F0-5C67-4E8B-A8C3-4EF53DF3D2F9}" destId="{62097BA2-965A-41FF-9219-A447AB73908C}" srcOrd="2" destOrd="0" presId="urn:microsoft.com/office/officeart/2011/layout/TabList"/>
    <dgm:cxn modelId="{1A4A535D-7697-4D0E-990A-B7E66A401505}" type="presParOf" srcId="{81A4BF3E-D2DE-4F9B-BFF4-EEEE8CAB0147}" destId="{6D7A0DAA-3635-4A8F-B9D2-32A4F22E0402}" srcOrd="3" destOrd="0" presId="urn:microsoft.com/office/officeart/2011/layout/TabList"/>
    <dgm:cxn modelId="{2E617E40-1176-497F-8749-85EFEBB07E66}" type="presParOf" srcId="{81A4BF3E-D2DE-4F9B-BFF4-EEEE8CAB0147}" destId="{EB5706C0-1D28-4C24-B4A4-D1A59B4A8092}" srcOrd="4" destOrd="0" presId="urn:microsoft.com/office/officeart/2011/layout/TabList"/>
    <dgm:cxn modelId="{DB52329A-5048-4B89-80AE-ABF7DB8535CA}" type="presParOf" srcId="{EB5706C0-1D28-4C24-B4A4-D1A59B4A8092}" destId="{B30BB6D3-8101-4C20-85C8-3D679D4CF32E}" srcOrd="0" destOrd="0" presId="urn:microsoft.com/office/officeart/2011/layout/TabList"/>
    <dgm:cxn modelId="{4A873B8B-B01B-47FA-B61D-9AC0D76C1CA0}" type="presParOf" srcId="{EB5706C0-1D28-4C24-B4A4-D1A59B4A8092}" destId="{01B063D6-C58E-4F2D-9DF0-0287447203AF}" srcOrd="1" destOrd="0" presId="urn:microsoft.com/office/officeart/2011/layout/TabList"/>
    <dgm:cxn modelId="{4C8E4731-CC95-43D2-BBE1-162D7874E9BF}" type="presParOf" srcId="{EB5706C0-1D28-4C24-B4A4-D1A59B4A8092}" destId="{B481B5C8-0B2C-49F4-AE25-3A4320FB5CE6}"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 QUẢN LÝ TÀI NGUYÊN – MÔI TRƯỜNG</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6</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pt-BR" sz="2800" b="1" kern="1200">
              <a:solidFill>
                <a:srgbClr val="C00000"/>
              </a:solidFill>
              <a:latin typeface="Arial" panose="020B0604020202020204" pitchFamily="34" charset="0"/>
              <a:ea typeface="Calibri" panose="020F0502020204030204" pitchFamily="34" charset="0"/>
              <a:cs typeface="+mn-cs"/>
            </a:rPr>
            <a:t>7.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8.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2C26-EE18-42A4-BE48-6789A6997DB0}">
      <dsp:nvSpPr>
        <dsp:cNvPr id="0" name=""/>
        <dsp:cNvSpPr/>
      </dsp:nvSpPr>
      <dsp:spPr>
        <a:xfrm>
          <a:off x="0" y="54525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5EAA56-50F0-4F40-B4BA-F9D899B8FACB}">
      <dsp:nvSpPr>
        <dsp:cNvPr id="0" name=""/>
        <dsp:cNvSpPr/>
      </dsp:nvSpPr>
      <dsp:spPr>
        <a:xfrm>
          <a:off x="-21353" y="360578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96979C-113B-456A-A016-80C106BAFC0D}">
      <dsp:nvSpPr>
        <dsp:cNvPr id="0" name=""/>
        <dsp:cNvSpPr/>
      </dsp:nvSpPr>
      <dsp:spPr>
        <a:xfrm>
          <a:off x="0" y="175901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5B63A6-13D4-4674-BC5F-E14764069460}">
      <dsp:nvSpPr>
        <dsp:cNvPr id="0" name=""/>
        <dsp:cNvSpPr/>
      </dsp:nvSpPr>
      <dsp:spPr>
        <a:xfrm>
          <a:off x="1489099" y="346708"/>
          <a:ext cx="9833994" cy="91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chuẩn bị tài liệu trình Kỳ họp thứ 18, HĐND tỉnh khóa XIII </a:t>
          </a:r>
        </a:p>
      </dsp:txBody>
      <dsp:txXfrm>
        <a:off x="1489099" y="346708"/>
        <a:ext cx="9833994" cy="914943"/>
      </dsp:txXfrm>
    </dsp:sp>
    <dsp:sp modelId="{2DA8B601-D096-476E-BD4A-9B0B2E7AAA16}">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1</a:t>
          </a:r>
        </a:p>
      </dsp:txBody>
      <dsp:txXfrm>
        <a:off x="59853" y="60036"/>
        <a:ext cx="1106168" cy="1698977"/>
      </dsp:txXfrm>
    </dsp:sp>
    <dsp:sp modelId="{3B6881F4-25C6-42D9-B9DE-65CD14AABBD2}">
      <dsp:nvSpPr>
        <dsp:cNvPr id="0" name=""/>
        <dsp:cNvSpPr/>
      </dsp:nvSpPr>
      <dsp:spPr>
        <a:xfrm>
          <a:off x="1448057" y="1831777"/>
          <a:ext cx="10015822" cy="14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Chuẩn bị </a:t>
          </a:r>
          <a:r>
            <a:rPr lang="vi-VN"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Báo cáo kinh tế - xã hội giai đoạn 2021-2025 phục vụ xây dựng Báo cáo Chính trị trình Đại hội đại biểu Đảng bộ tỉnh lần thứ XXI</a:t>
          </a:r>
          <a:endPar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dsp:txBody>
      <dsp:txXfrm>
        <a:off x="1448057" y="1831777"/>
        <a:ext cx="10015822" cy="1448150"/>
      </dsp:txXfrm>
    </dsp:sp>
    <dsp:sp modelId="{F554227D-044F-4DE2-8960-72AD0A2E7D8A}">
      <dsp:nvSpPr>
        <dsp:cNvPr id="0" name=""/>
        <dsp:cNvSpPr/>
      </dsp:nvSpPr>
      <dsp:spPr>
        <a:xfrm>
          <a:off x="0" y="1846955"/>
          <a:ext cx="1225874" cy="1758830"/>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2</a:t>
          </a:r>
        </a:p>
      </dsp:txBody>
      <dsp:txXfrm>
        <a:off x="59853" y="1906808"/>
        <a:ext cx="1106168" cy="1698977"/>
      </dsp:txXfrm>
    </dsp:sp>
    <dsp:sp modelId="{C9CEDFDF-D679-479A-9C36-1A5C21B9F768}">
      <dsp:nvSpPr>
        <dsp:cNvPr id="0" name=""/>
        <dsp:cNvSpPr/>
      </dsp:nvSpPr>
      <dsp:spPr>
        <a:xfrm>
          <a:off x="1483836" y="3473187"/>
          <a:ext cx="9847915"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chuẩn bị đón, làm việc với Đoàn Thanh tra của Ủy ban Châu Âu lần thứ 5 về chống khai thác thủy sản bất hợp pháp, không báo cáo theo quy định (IUU)</a:t>
          </a:r>
          <a:endParaRPr lang="en-US" sz="2800" kern="1200">
            <a:latin typeface="Arial" panose="020B0604020202020204" pitchFamily="34" charset="0"/>
            <a:ea typeface="+mn-ea"/>
            <a:cs typeface="DokChampa" panose="020B0604020202020204" pitchFamily="34" charset="-34"/>
          </a:endParaRPr>
        </a:p>
      </dsp:txBody>
      <dsp:txXfrm>
        <a:off x="1483836" y="3473187"/>
        <a:ext cx="9847915" cy="1758830"/>
      </dsp:txXfrm>
    </dsp:sp>
    <dsp:sp modelId="{26A338F4-670E-4B7D-B9AC-9CAB07FDE5E1}">
      <dsp:nvSpPr>
        <dsp:cNvPr id="0" name=""/>
        <dsp:cNvSpPr/>
      </dsp:nvSpPr>
      <dsp:spPr>
        <a:xfrm>
          <a:off x="0" y="3693727"/>
          <a:ext cx="1225874" cy="1758830"/>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3</a:t>
          </a:r>
        </a:p>
      </dsp:txBody>
      <dsp:txXfrm>
        <a:off x="59853" y="3753580"/>
        <a:ext cx="1106168" cy="1698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 (TT)</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1B5C8-0B2C-49F4-AE25-3A4320FB5CE6}">
      <dsp:nvSpPr>
        <dsp:cNvPr id="0" name=""/>
        <dsp:cNvSpPr/>
      </dsp:nvSpPr>
      <dsp:spPr>
        <a:xfrm>
          <a:off x="-303237" y="54525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097BA2-965A-41FF-9219-A447AB73908C}">
      <dsp:nvSpPr>
        <dsp:cNvPr id="0" name=""/>
        <dsp:cNvSpPr/>
      </dsp:nvSpPr>
      <dsp:spPr>
        <a:xfrm>
          <a:off x="-350625" y="360578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7C13CD-C13D-4E65-868A-8573DEC9CD61}">
      <dsp:nvSpPr>
        <dsp:cNvPr id="0" name=""/>
        <dsp:cNvSpPr/>
      </dsp:nvSpPr>
      <dsp:spPr>
        <a:xfrm>
          <a:off x="-59825" y="175901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2EFB67-B1CE-45EF-A10A-28C5F1E2DEA3}">
      <dsp:nvSpPr>
        <dsp:cNvPr id="0" name=""/>
        <dsp:cNvSpPr/>
      </dsp:nvSpPr>
      <dsp:spPr>
        <a:xfrm>
          <a:off x="1490564" y="399130"/>
          <a:ext cx="9962767" cy="1159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244600">
            <a:lnSpc>
              <a:spcPct val="90000"/>
            </a:lnSpc>
            <a:spcBef>
              <a:spcPct val="0"/>
            </a:spcBef>
            <a:spcAft>
              <a:spcPts val="0"/>
            </a:spcAft>
            <a:buFont typeface="+mj-lt"/>
            <a:buNone/>
          </a:pPr>
          <a:r>
            <a:rPr lang="en-US" sz="2600" kern="1200" spc="-20">
              <a:latin typeface="Arial" panose="020B0604020202020204" pitchFamily="34" charset="0"/>
            </a:rPr>
            <a:t>Tiếp tục khẩn trương tổ chức đấu giá quyền sử dụng đất đối với các lô đất đã </a:t>
          </a:r>
          <a:r>
            <a:rPr lang="en-US" sz="2600" kern="1200" spc="-20">
              <a:solidFill>
                <a:prstClr val="black">
                  <a:hueOff val="0"/>
                  <a:satOff val="0"/>
                  <a:lumOff val="0"/>
                  <a:alphaOff val="0"/>
                </a:prstClr>
              </a:solidFill>
              <a:latin typeface="Arial" panose="020B0604020202020204" pitchFamily="34" charset="0"/>
              <a:ea typeface="+mn-ea"/>
              <a:cs typeface="+mn-cs"/>
            </a:rPr>
            <a:t>đảm bảo điều kiện</a:t>
          </a:r>
          <a:r>
            <a:rPr lang="en-US" sz="2600" kern="1200" spc="-20">
              <a:latin typeface="Arial" panose="020B0604020202020204" pitchFamily="34" charset="0"/>
            </a:rPr>
            <a:t>; thực hiện tính tiền sử dụng đất và đôn đốc nhà đầu tư nộp tiền sử dụng đất đối với các dự án đã thực hiện đấu giá và giao đất</a:t>
          </a:r>
          <a:endParaRPr lang="en-US" sz="2600" kern="1200" spc="-20">
            <a:solidFill>
              <a:prstClr val="black">
                <a:hueOff val="0"/>
                <a:satOff val="0"/>
                <a:lumOff val="0"/>
                <a:alphaOff val="0"/>
              </a:prstClr>
            </a:solidFill>
            <a:latin typeface="Arial" panose="020B0604020202020204" pitchFamily="34" charset="0"/>
            <a:ea typeface="+mn-ea"/>
            <a:cs typeface="+mn-cs"/>
          </a:endParaRPr>
        </a:p>
      </dsp:txBody>
      <dsp:txXfrm>
        <a:off x="1490564" y="399130"/>
        <a:ext cx="9962767" cy="1159684"/>
      </dsp:txXfrm>
    </dsp:sp>
    <dsp:sp modelId="{43AC833B-96AE-40BD-B7E6-75B1C76810E5}">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4</a:t>
          </a:r>
        </a:p>
      </dsp:txBody>
      <dsp:txXfrm>
        <a:off x="59853" y="60036"/>
        <a:ext cx="1106168" cy="1698977"/>
      </dsp:txXfrm>
    </dsp:sp>
    <dsp:sp modelId="{737B6FF7-6115-43BB-B942-5DB4168D2666}">
      <dsp:nvSpPr>
        <dsp:cNvPr id="0" name=""/>
        <dsp:cNvSpPr/>
      </dsp:nvSpPr>
      <dsp:spPr>
        <a:xfrm>
          <a:off x="1486001" y="1649052"/>
          <a:ext cx="9891208"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244600">
            <a:lnSpc>
              <a:spcPct val="90000"/>
            </a:lnSpc>
            <a:spcBef>
              <a:spcPct val="0"/>
            </a:spcBef>
            <a:spcAft>
              <a:spcPts val="0"/>
            </a:spcAft>
            <a:buFont typeface="+mj-lt"/>
            <a:buNone/>
          </a:pPr>
          <a:r>
            <a:rPr lang="en-US" sz="2600" kern="1200" spc="-20">
              <a:solidFill>
                <a:prstClr val="black">
                  <a:hueOff val="0"/>
                  <a:satOff val="0"/>
                  <a:lumOff val="0"/>
                  <a:alphaOff val="0"/>
                </a:prstClr>
              </a:solidFill>
              <a:latin typeface="Arial" panose="020B0604020202020204" pitchFamily="34" charset="0"/>
              <a:ea typeface="+mn-ea"/>
              <a:cs typeface="+mn-cs"/>
            </a:rPr>
            <a:t>Tập trung đẩy mạnh giải ngân kế hoạch vốn đầu tư công năm 2024 và vốn các Chương trình MTQG theo Chỉ thị số 02/CT-UBND ngày 09/02/2024 của UBND tỉnh, phấn đấu đến hết quý III/2024 đạt trên 60% kế hoạch vốn được HĐND tỉnh giao năm 2024</a:t>
          </a:r>
        </a:p>
      </dsp:txBody>
      <dsp:txXfrm>
        <a:off x="1486001" y="1649052"/>
        <a:ext cx="9891208" cy="1758830"/>
      </dsp:txXfrm>
    </dsp:sp>
    <dsp:sp modelId="{AC2CF2C3-C977-4D4E-A25D-F28A294A8AFC}">
      <dsp:nvSpPr>
        <dsp:cNvPr id="0" name=""/>
        <dsp:cNvSpPr/>
      </dsp:nvSpPr>
      <dsp:spPr>
        <a:xfrm>
          <a:off x="0" y="1820925"/>
          <a:ext cx="1256176" cy="1758830"/>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0" i="0" kern="1200">
              <a:latin typeface="Arial" panose="020B0604020202020204" pitchFamily="34" charset="0"/>
              <a:ea typeface="+mn-ea"/>
              <a:cs typeface="Arial" panose="020B0604020202020204" pitchFamily="34" charset="0"/>
            </a:rPr>
            <a:t>5</a:t>
          </a:r>
        </a:p>
      </dsp:txBody>
      <dsp:txXfrm>
        <a:off x="61332" y="1882257"/>
        <a:ext cx="1133512" cy="1697498"/>
      </dsp:txXfrm>
    </dsp:sp>
    <dsp:sp modelId="{B30BB6D3-8101-4C20-85C8-3D679D4CF32E}">
      <dsp:nvSpPr>
        <dsp:cNvPr id="0" name=""/>
        <dsp:cNvSpPr/>
      </dsp:nvSpPr>
      <dsp:spPr>
        <a:xfrm>
          <a:off x="1540732" y="3557717"/>
          <a:ext cx="9701655"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244600">
            <a:lnSpc>
              <a:spcPct val="90000"/>
            </a:lnSpc>
            <a:spcBef>
              <a:spcPct val="0"/>
            </a:spcBef>
            <a:spcAft>
              <a:spcPts val="0"/>
            </a:spcAft>
            <a:buFont typeface="+mj-lt"/>
            <a:buNone/>
          </a:pPr>
          <a:r>
            <a:rPr lang="en-US" sz="2600" kern="1200" spc="-20">
              <a:solidFill>
                <a:prstClr val="black">
                  <a:hueOff val="0"/>
                  <a:satOff val="0"/>
                  <a:lumOff val="0"/>
                  <a:alphaOff val="0"/>
                </a:prstClr>
              </a:solidFill>
              <a:latin typeface="Arial" panose="020B0604020202020204" pitchFamily="34" charset="0"/>
              <a:ea typeface="+mn-ea"/>
              <a:cs typeface="+mn-cs"/>
            </a:rPr>
            <a:t>Khẩn trương thực hiện lựa chọn nhà đầu tư xây dựng hạ tầng kỹ thuật Cụm công nghiệp theo quy định. Tập trung thực hiện giải phóng mặt bằng các dự án đầu tư có vốn ngoài nhà nước trong các tháng cuối năm 2024</a:t>
          </a:r>
        </a:p>
      </dsp:txBody>
      <dsp:txXfrm>
        <a:off x="1540732" y="3557717"/>
        <a:ext cx="9701655" cy="1758830"/>
      </dsp:txXfrm>
    </dsp:sp>
    <dsp:sp modelId="{01B063D6-C58E-4F2D-9DF0-0287447203AF}">
      <dsp:nvSpPr>
        <dsp:cNvPr id="0" name=""/>
        <dsp:cNvSpPr/>
      </dsp:nvSpPr>
      <dsp:spPr>
        <a:xfrm flipH="1">
          <a:off x="0" y="3634894"/>
          <a:ext cx="1199449" cy="1758830"/>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1" kern="1200" spc="-20">
              <a:solidFill>
                <a:schemeClr val="bg1"/>
              </a:solidFill>
              <a:latin typeface="Arial" panose="020B0604020202020204" pitchFamily="34" charset="0"/>
              <a:ea typeface="+mn-ea"/>
              <a:cs typeface="+mn-cs"/>
            </a:rPr>
            <a:t>6</a:t>
          </a:r>
        </a:p>
      </dsp:txBody>
      <dsp:txXfrm>
        <a:off x="58563" y="3693457"/>
        <a:ext cx="1082323" cy="1700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 QUẢN LÝ TÀI NGUYÊN – MÔI TRƯỜNG</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00" cy="4621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37" y="0"/>
            <a:ext cx="3012299" cy="462176"/>
          </a:xfrm>
          <a:prstGeom prst="rect">
            <a:avLst/>
          </a:prstGeom>
        </p:spPr>
        <p:txBody>
          <a:bodyPr vert="horz" lIns="91440" tIns="45720" rIns="91440" bIns="45720" rtlCol="0"/>
          <a:lstStyle>
            <a:lvl1pPr algn="r">
              <a:defRPr sz="1200"/>
            </a:lvl1pPr>
          </a:lstStyle>
          <a:p>
            <a:fld id="{B13A25BA-8A98-4EEA-8689-C0028DE6E2D9}" type="datetimeFigureOut">
              <a:rPr lang="en-US" smtClean="0"/>
              <a:t>9/8/2024</a:t>
            </a:fld>
            <a:endParaRPr lang="en-US"/>
          </a:p>
        </p:txBody>
      </p:sp>
      <p:sp>
        <p:nvSpPr>
          <p:cNvPr id="4" name="Footer Placeholder 3"/>
          <p:cNvSpPr>
            <a:spLocks noGrp="1"/>
          </p:cNvSpPr>
          <p:nvPr>
            <p:ph type="ftr" sz="quarter" idx="2"/>
          </p:nvPr>
        </p:nvSpPr>
        <p:spPr>
          <a:xfrm>
            <a:off x="1" y="8772414"/>
            <a:ext cx="3012300" cy="462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37" y="8772414"/>
            <a:ext cx="3012299" cy="462175"/>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7" y="0"/>
            <a:ext cx="3011700" cy="463408"/>
          </a:xfrm>
          <a:prstGeom prst="rect">
            <a:avLst/>
          </a:prstGeom>
        </p:spPr>
        <p:txBody>
          <a:bodyPr vert="horz" lIns="91440" tIns="45720" rIns="91440" bIns="45720" rtlCol="0"/>
          <a:lstStyle>
            <a:lvl1pPr algn="r">
              <a:defRPr sz="1200"/>
            </a:lvl1pPr>
          </a:lstStyle>
          <a:p>
            <a:fld id="{3769496F-9A71-4833-9730-4D2CD16F06D7}" type="datetimeFigureOut">
              <a:rPr lang="en-US" smtClean="0"/>
              <a:t>9/8/2024</a:t>
            </a:fld>
            <a:endParaRPr lang="en-US"/>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700" cy="463407"/>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29</a:t>
            </a:fld>
            <a:endParaRPr lang="vi-VN" altLang="en-US">
              <a:latin typeface="Arial" panose="020B0604020202020204" pitchFamily="34" charset="0"/>
            </a:endParaRPr>
          </a:p>
        </p:txBody>
      </p:sp>
    </p:spTree>
    <p:extLst>
      <p:ext uri="{BB962C8B-B14F-4D97-AF65-F5344CB8AC3E}">
        <p14:creationId xmlns:p14="http://schemas.microsoft.com/office/powerpoint/2010/main" val="100556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30</a:t>
            </a:fld>
            <a:endParaRPr lang="vi-VN" altLang="en-US">
              <a:latin typeface="Arial" panose="020B0604020202020204" pitchFamily="34" charset="0"/>
            </a:endParaRPr>
          </a:p>
        </p:txBody>
      </p:sp>
    </p:spTree>
    <p:extLst>
      <p:ext uri="{BB962C8B-B14F-4D97-AF65-F5344CB8AC3E}">
        <p14:creationId xmlns:p14="http://schemas.microsoft.com/office/powerpoint/2010/main" val="2735500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31</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32</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33</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34</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35</a:t>
            </a:fld>
            <a:endParaRPr lang="vi-VN" altLang="en-US">
              <a:latin typeface="Arial" panose="020B0604020202020204" pitchFamily="34" charset="0"/>
            </a:endParaRPr>
          </a:p>
        </p:txBody>
      </p:sp>
    </p:spTree>
    <p:extLst>
      <p:ext uri="{BB962C8B-B14F-4D97-AF65-F5344CB8AC3E}">
        <p14:creationId xmlns:p14="http://schemas.microsoft.com/office/powerpoint/2010/main" val="2664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36</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37</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59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87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Kim </a:t>
            </a:r>
            <a:r>
              <a:rPr lang="en-GB" sz="1000" dirty="0" err="1">
                <a:effectLst/>
                <a:latin typeface="Arial" panose="020B0604020202020204" pitchFamily="34" charset="0"/>
                <a:ea typeface="Times New Roman" panose="02020603050405020304" pitchFamily="18" charset="0"/>
                <a:cs typeface="Arial" panose="020B0604020202020204" pitchFamily="34" charset="0"/>
              </a:rPr>
              <a:t>ngạch</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xuất</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khẩu</a:t>
            </a:r>
            <a:r>
              <a:rPr lang="en-GB" sz="1000" b="1" dirty="0">
                <a:effectLst/>
                <a:latin typeface="Arial" panose="020B0604020202020204" pitchFamily="34" charset="0"/>
                <a:ea typeface="Times New Roman" panose="02020603050405020304" pitchFamily="18" charset="0"/>
                <a:cs typeface="Arial" panose="020B0604020202020204" pitchFamily="34" charset="0"/>
              </a:rPr>
              <a:t> dịch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vụ</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err="1">
                <a:effectLst/>
                <a:latin typeface="Arial" panose="020B0604020202020204" pitchFamily="34" charset="0"/>
                <a:ea typeface="Times New Roman" panose="02020603050405020304" pitchFamily="18" charset="0"/>
                <a:cs typeface="Arial" panose="020B0604020202020204" pitchFamily="34" charset="0"/>
              </a:rPr>
              <a:t>năm</a:t>
            </a:r>
            <a:r>
              <a:rPr lang="en-GB" sz="1000" dirty="0">
                <a:effectLst/>
                <a:latin typeface="Arial" panose="020B0604020202020204" pitchFamily="34" charset="0"/>
                <a:ea typeface="Times New Roman" panose="02020603050405020304" pitchFamily="18" charset="0"/>
                <a:cs typeface="Arial" panose="020B0604020202020204" pitchFamily="34" charset="0"/>
              </a:rPr>
              <a:t> 2022,</a:t>
            </a:r>
            <a:r>
              <a:rPr lang="vi-VN"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ước </a:t>
            </a:r>
            <a:r>
              <a:rPr lang="en-GB" sz="1000" dirty="0" err="1">
                <a:effectLst/>
                <a:latin typeface="Arial" panose="020B0604020202020204" pitchFamily="34" charset="0"/>
                <a:ea typeface="Times New Roman" panose="02020603050405020304" pitchFamily="18" charset="0"/>
                <a:cs typeface="Arial" panose="020B0604020202020204" pitchFamily="34" charset="0"/>
              </a:rPr>
              <a:t>đạt</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a:effectLst/>
                <a:latin typeface="Arial" panose="020B0604020202020204" pitchFamily="34" charset="0"/>
                <a:ea typeface="Times New Roman" panose="02020603050405020304" pitchFamily="18" charset="0"/>
                <a:cs typeface="Arial" panose="020B0604020202020204" pitchFamily="34" charset="0"/>
              </a:rPr>
              <a:t>12,9 tỷ </a:t>
            </a:r>
            <a:r>
              <a:rPr lang="en-GB" sz="1000" b="0" dirty="0">
                <a:effectLst/>
                <a:latin typeface="Arial" panose="020B0604020202020204" pitchFamily="34" charset="0"/>
                <a:ea typeface="Times New Roman" panose="02020603050405020304" pitchFamily="18" charset="0"/>
                <a:cs typeface="Arial" panose="020B0604020202020204" pitchFamily="34" charset="0"/>
              </a:rPr>
              <a:t>USD</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tăng</a:t>
            </a:r>
            <a:r>
              <a:rPr lang="en-GB" sz="1000" b="1" dirty="0">
                <a:effectLst/>
                <a:latin typeface="Arial" panose="020B0604020202020204" pitchFamily="34" charset="0"/>
                <a:ea typeface="Times New Roman" panose="02020603050405020304" pitchFamily="18" charset="0"/>
                <a:cs typeface="Arial" panose="020B0604020202020204" pitchFamily="34" charset="0"/>
              </a:rPr>
              <a:t> 145,2% </a:t>
            </a:r>
            <a:r>
              <a:rPr lang="en-GB" sz="1000" dirty="0">
                <a:effectLst/>
                <a:latin typeface="Arial" panose="020B0604020202020204" pitchFamily="34" charset="0"/>
                <a:ea typeface="Times New Roman" panose="02020603050405020304" pitchFamily="18" charset="0"/>
                <a:cs typeface="Arial" panose="020B0604020202020204" pitchFamily="34" charset="0"/>
              </a:rPr>
              <a:t>so </a:t>
            </a:r>
            <a:r>
              <a:rPr lang="en-GB" sz="1000" dirty="0" err="1">
                <a:effectLst/>
                <a:latin typeface="Arial" panose="020B0604020202020204" pitchFamily="34" charset="0"/>
                <a:ea typeface="Times New Roman" panose="02020603050405020304" pitchFamily="18" charset="0"/>
                <a:cs typeface="Arial" panose="020B0604020202020204" pitchFamily="34" charset="0"/>
              </a:rPr>
              <a:t>với</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err="1">
                <a:effectLst/>
                <a:latin typeface="Arial" panose="020B0604020202020204" pitchFamily="34" charset="0"/>
                <a:ea typeface="Times New Roman" panose="02020603050405020304" pitchFamily="18" charset="0"/>
                <a:cs typeface="Arial" panose="020B0604020202020204" pitchFamily="34" charset="0"/>
              </a:rPr>
              <a:t>năm</a:t>
            </a:r>
            <a:r>
              <a:rPr lang="en-GB" sz="1000" dirty="0">
                <a:effectLst/>
                <a:latin typeface="Arial" panose="020B0604020202020204" pitchFamily="34" charset="0"/>
                <a:ea typeface="Times New Roman" panose="02020603050405020304" pitchFamily="18" charset="0"/>
                <a:cs typeface="Arial" panose="020B0604020202020204" pitchFamily="34" charset="0"/>
              </a:rPr>
              <a:t> 20</a:t>
            </a:r>
            <a:r>
              <a:rPr lang="en-US" sz="1000" dirty="0">
                <a:effectLst/>
                <a:latin typeface="Arial" panose="020B0604020202020204" pitchFamily="34" charset="0"/>
                <a:ea typeface="Times New Roman" panose="02020603050405020304" pitchFamily="18" charset="0"/>
                <a:cs typeface="Arial" panose="020B0604020202020204" pitchFamily="34" charset="0"/>
              </a:rPr>
              <a:t>21;</a:t>
            </a:r>
            <a:endParaRPr lang="vi-VN" sz="1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Kim </a:t>
            </a:r>
            <a:r>
              <a:rPr lang="en-GB" sz="1000" dirty="0" err="1">
                <a:effectLst/>
                <a:latin typeface="Arial" panose="020B0604020202020204" pitchFamily="34" charset="0"/>
                <a:ea typeface="Times New Roman" panose="02020603050405020304" pitchFamily="18" charset="0"/>
                <a:cs typeface="Arial" panose="020B0604020202020204" pitchFamily="34" charset="0"/>
              </a:rPr>
              <a:t>ngạch</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nhập</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khẩu</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dịch</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vụ</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err="1">
                <a:effectLst/>
                <a:latin typeface="Arial" panose="020B0604020202020204" pitchFamily="34" charset="0"/>
                <a:ea typeface="Times New Roman" panose="02020603050405020304" pitchFamily="18" charset="0"/>
                <a:cs typeface="Arial" panose="020B0604020202020204" pitchFamily="34" charset="0"/>
              </a:rPr>
              <a:t>ước</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err="1">
                <a:effectLst/>
                <a:latin typeface="Arial" panose="020B0604020202020204" pitchFamily="34" charset="0"/>
                <a:ea typeface="Times New Roman" panose="02020603050405020304" pitchFamily="18" charset="0"/>
                <a:cs typeface="Arial" panose="020B0604020202020204" pitchFamily="34" charset="0"/>
              </a:rPr>
              <a:t>đạt</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a:effectLst/>
                <a:latin typeface="Arial" panose="020B0604020202020204" pitchFamily="34" charset="0"/>
                <a:ea typeface="Times New Roman" panose="02020603050405020304" pitchFamily="18" charset="0"/>
                <a:cs typeface="Arial" panose="020B0604020202020204" pitchFamily="34" charset="0"/>
              </a:rPr>
              <a:t>25,5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tỷ</a:t>
            </a:r>
            <a:r>
              <a:rPr lang="en-GB" sz="1000" b="1" dirty="0">
                <a:effectLst/>
                <a:latin typeface="Arial" panose="020B0604020202020204" pitchFamily="34" charset="0"/>
                <a:ea typeface="Times New Roman" panose="02020603050405020304" pitchFamily="18" charset="0"/>
                <a:cs typeface="Arial" panose="020B0604020202020204" pitchFamily="34" charset="0"/>
              </a:rPr>
              <a:t> USD</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effectLst/>
                <a:latin typeface="Arial" panose="020B0604020202020204" pitchFamily="34" charset="0"/>
                <a:ea typeface="Times New Roman" panose="02020603050405020304" pitchFamily="18" charset="0"/>
                <a:cs typeface="Arial" panose="020B0604020202020204" pitchFamily="34" charset="0"/>
              </a:rPr>
              <a:t>tăng</a:t>
            </a:r>
            <a:r>
              <a:rPr lang="en-US" sz="1000" b="1" dirty="0">
                <a:effectLst/>
                <a:latin typeface="Arial" panose="020B0604020202020204" pitchFamily="34" charset="0"/>
                <a:ea typeface="Times New Roman" panose="02020603050405020304" pitchFamily="18" charset="0"/>
                <a:cs typeface="Arial" panose="020B0604020202020204" pitchFamily="34" charset="0"/>
              </a:rPr>
              <a:t> 23,6</a:t>
            </a:r>
            <a:r>
              <a:rPr lang="en-GB" sz="1000" b="1" dirty="0">
                <a:effectLst/>
                <a:latin typeface="Arial" panose="020B0604020202020204" pitchFamily="34" charset="0"/>
                <a:ea typeface="Times New Roman" panose="02020603050405020304" pitchFamily="18" charset="0"/>
                <a:cs typeface="Arial" panose="020B0604020202020204" pitchFamily="34" charset="0"/>
              </a:rPr>
              <a:t>%</a:t>
            </a:r>
            <a:r>
              <a:rPr lang="vi-VN" sz="1000" b="1"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00"/>
              </a:spcAft>
            </a:pPr>
            <a:r>
              <a:rPr lang="es-NI" sz="1000" dirty="0">
                <a:effectLst/>
                <a:latin typeface="Arial" panose="020B0604020202020204" pitchFamily="34" charset="0"/>
                <a:ea typeface="Times New Roman" panose="02020603050405020304" pitchFamily="18" charset="0"/>
                <a:cs typeface="Arial" panose="020B0604020202020204" pitchFamily="34" charset="0"/>
              </a:rPr>
              <a:t>Nhập siêu dịch vụ </a:t>
            </a:r>
            <a:r>
              <a:rPr lang="es-NI" sz="1000" dirty="0" err="1">
                <a:effectLst/>
                <a:latin typeface="Arial" panose="020B0604020202020204" pitchFamily="34" charset="0"/>
                <a:ea typeface="Times New Roman" panose="02020603050405020304" pitchFamily="18" charset="0"/>
                <a:cs typeface="Arial" panose="020B0604020202020204" pitchFamily="34" charset="0"/>
              </a:rPr>
              <a:t>là</a:t>
            </a:r>
            <a:r>
              <a:rPr lang="es-NI" sz="1000" dirty="0">
                <a:effectLst/>
                <a:latin typeface="Arial" panose="020B0604020202020204" pitchFamily="34" charset="0"/>
                <a:ea typeface="Times New Roman" panose="02020603050405020304" pitchFamily="18" charset="0"/>
                <a:cs typeface="Arial" panose="020B0604020202020204" pitchFamily="34" charset="0"/>
              </a:rPr>
              <a:t> </a:t>
            </a:r>
            <a:r>
              <a:rPr lang="es-NI" sz="1000" b="1" dirty="0">
                <a:effectLst/>
                <a:latin typeface="Arial" panose="020B0604020202020204" pitchFamily="34" charset="0"/>
                <a:ea typeface="Times New Roman" panose="02020603050405020304" pitchFamily="18" charset="0"/>
                <a:cs typeface="Arial" panose="020B0604020202020204" pitchFamily="34" charset="0"/>
              </a:rPr>
              <a:t>12,6 tỷ USD </a:t>
            </a:r>
            <a:r>
              <a:rPr lang="es-NI" sz="1000" dirty="0">
                <a:effectLst/>
                <a:latin typeface="Arial" panose="020B0604020202020204" pitchFamily="34" charset="0"/>
                <a:ea typeface="Times New Roman" panose="02020603050405020304" pitchFamily="18" charset="0"/>
                <a:cs typeface="Arial" panose="020B0604020202020204" pitchFamily="34" charset="0"/>
              </a:rPr>
              <a:t>(</a:t>
            </a:r>
            <a:r>
              <a:rPr lang="en-US" sz="1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000" dirty="0">
                <a:effectLst/>
                <a:latin typeface="Arial" panose="020B0604020202020204" pitchFamily="34" charset="0"/>
                <a:ea typeface="Times New Roman" panose="02020603050405020304" pitchFamily="18" charset="0"/>
                <a:cs typeface="Arial" panose="020B0604020202020204" pitchFamily="34" charset="0"/>
              </a:rPr>
              <a:t> đó </a:t>
            </a:r>
            <a:r>
              <a:rPr lang="en-US" sz="1000" dirty="0" err="1">
                <a:effectLst/>
                <a:latin typeface="Arial" panose="020B0604020202020204" pitchFamily="34" charset="0"/>
                <a:ea typeface="Times New Roman" panose="02020603050405020304" pitchFamily="18" charset="0"/>
                <a:cs typeface="Arial" panose="020B0604020202020204" pitchFamily="34" charset="0"/>
              </a:rPr>
              <a:t>phí</a:t>
            </a:r>
            <a:r>
              <a:rPr lang="en-US" sz="1000" dirty="0">
                <a:effectLst/>
                <a:latin typeface="Arial" panose="020B0604020202020204" pitchFamily="34" charset="0"/>
                <a:ea typeface="Times New Roman" panose="02020603050405020304" pitchFamily="18" charset="0"/>
                <a:cs typeface="Arial" panose="020B0604020202020204" pitchFamily="34" charset="0"/>
              </a:rPr>
              <a:t> dịch vụ vận tải </a:t>
            </a:r>
            <a:r>
              <a:rPr lang="en-US" sz="1000" dirty="0" err="1">
                <a:effectLst/>
                <a:latin typeface="Arial" panose="020B0604020202020204" pitchFamily="34" charset="0"/>
                <a:ea typeface="Times New Roman" panose="02020603050405020304" pitchFamily="18" charset="0"/>
                <a:cs typeface="Arial" panose="020B0604020202020204" pitchFamily="34" charset="0"/>
              </a:rPr>
              <a:t>và</a:t>
            </a:r>
            <a:r>
              <a:rPr lang="en-US" sz="1000" dirty="0">
                <a:effectLst/>
                <a:latin typeface="Arial" panose="020B0604020202020204" pitchFamily="34" charset="0"/>
                <a:ea typeface="Times New Roman" panose="02020603050405020304" pitchFamily="18" charset="0"/>
                <a:cs typeface="Arial" panose="020B0604020202020204" pitchFamily="34" charset="0"/>
              </a:rPr>
              <a:t> bảo hiểm</a:t>
            </a:r>
            <a:r>
              <a:rPr lang="vi-VN" sz="1000" dirty="0">
                <a:effectLst/>
                <a:latin typeface="Arial" panose="020B0604020202020204" pitchFamily="34" charset="0"/>
                <a:ea typeface="Times New Roman" panose="02020603050405020304" pitchFamily="18" charset="0"/>
                <a:cs typeface="Arial" panose="020B0604020202020204" pitchFamily="34" charset="0"/>
              </a:rPr>
              <a:t> trong</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hàng</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hóa</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nhập</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khẩu</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là</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b="1" dirty="0">
                <a:effectLst/>
                <a:latin typeface="Arial" panose="020B0604020202020204" pitchFamily="34" charset="0"/>
                <a:ea typeface="Times New Roman" panose="02020603050405020304" pitchFamily="18" charset="0"/>
                <a:cs typeface="Arial" panose="020B0604020202020204" pitchFamily="34" charset="0"/>
              </a:rPr>
              <a:t>9 tỷ USD</a:t>
            </a:r>
            <a:r>
              <a:rPr lang="es-NI" sz="1000"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90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28</a:t>
            </a:fld>
            <a:endParaRPr lang="vi-VN" altLang="en-US">
              <a:latin typeface="Arial" panose="020B0604020202020204" pitchFamily="34" charset="0"/>
            </a:endParaRPr>
          </a:p>
        </p:txBody>
      </p:sp>
    </p:spTree>
    <p:extLst>
      <p:ext uri="{BB962C8B-B14F-4D97-AF65-F5344CB8AC3E}">
        <p14:creationId xmlns:p14="http://schemas.microsoft.com/office/powerpoint/2010/main" val="344231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6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7989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89240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7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9/8/2024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 id="2147483942" r:id="rId14"/>
    <p:sldLayoutId id="2147483943" r:id="rId15"/>
    <p:sldLayoutId id="2147483946" r:id="rId16"/>
    <p:sldLayoutId id="214748394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23.jpg"/><Relationship Id="rId5" Type="http://schemas.openxmlformats.org/officeDocument/2006/relationships/image" Target="../media/image4.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764583" y="2352107"/>
            <a:ext cx="9545767" cy="1753202"/>
          </a:xfrm>
        </p:spPr>
        <p:txBody>
          <a:bodyPr/>
          <a:lstStyle/>
          <a:p>
            <a:pPr algn="ctr"/>
            <a:r>
              <a:rPr lang="vi-VN" sz="5400">
                <a:solidFill>
                  <a:srgbClr val="FF0000"/>
                </a:solidFill>
                <a:latin typeface="Arial" panose="020B0604020202020204" pitchFamily="34" charset="0"/>
                <a:cs typeface="Arial" panose="020B0604020202020204" pitchFamily="34" charset="0"/>
              </a:rPr>
              <a:t>BÁO CÁO</a:t>
            </a:r>
            <a:br>
              <a:rPr lang="vi-VN" sz="2000">
                <a:solidFill>
                  <a:schemeClr val="tx1"/>
                </a:solidFill>
                <a:latin typeface="Arial" panose="020B0604020202020204" pitchFamily="34" charset="0"/>
                <a:cs typeface="Arial" panose="020B0604020202020204" pitchFamily="34" charset="0"/>
              </a:rPr>
            </a:br>
            <a:r>
              <a:rPr lang="vi-VN" sz="3200">
                <a:solidFill>
                  <a:schemeClr val="tx1"/>
                </a:solidFill>
                <a:latin typeface="Arial" panose="020B0604020202020204" pitchFamily="34" charset="0"/>
                <a:cs typeface="Arial" panose="020B0604020202020204" pitchFamily="34" charset="0"/>
              </a:rPr>
              <a:t>TÌNH HÌNH KINH TẾ - XÃ HỘI THÁNG 8</a:t>
            </a:r>
            <a:br>
              <a:rPr lang="vi-VN" sz="3200">
                <a:solidFill>
                  <a:schemeClr val="tx1"/>
                </a:solidFill>
                <a:latin typeface="Arial" panose="020B0604020202020204" pitchFamily="34" charset="0"/>
                <a:cs typeface="Arial" panose="020B0604020202020204" pitchFamily="34" charset="0"/>
              </a:rPr>
            </a:br>
            <a:r>
              <a:rPr lang="vi-VN" sz="3200">
                <a:solidFill>
                  <a:schemeClr val="tx1"/>
                </a:solidFill>
                <a:latin typeface="Arial" panose="020B0604020202020204" pitchFamily="34" charset="0"/>
                <a:cs typeface="Arial" panose="020B0604020202020204" pitchFamily="34" charset="0"/>
              </a:rPr>
              <a:t>VÀ NHIỆM VỤ TRỌNG THÁNG 9 NĂM 2024</a:t>
            </a:r>
            <a:endParaRPr lang="vi-VN" sz="2600" dirty="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Arial" panose="020B0604020202020204" pitchFamily="34" charset="0"/>
                <a:cs typeface="Arial" panose="020B0604020202020204" pitchFamily="34" charset="0"/>
              </a:rPr>
              <a:t>ỦY BAN NHÂN DÂN TỈNH BÌNH ĐỊNH</a:t>
            </a:r>
            <a:br>
              <a:rPr lang="vi-VN" sz="2000">
                <a:latin typeface="Arial" panose="020B0604020202020204" pitchFamily="34" charset="0"/>
                <a:cs typeface="Arial" panose="020B0604020202020204" pitchFamily="34" charset="0"/>
              </a:rPr>
            </a:br>
            <a:endParaRPr lang="vi-VN"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79594" y="137692"/>
            <a:ext cx="27366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2532772773"/>
              </p:ext>
            </p:extLst>
          </p:nvPr>
        </p:nvGraphicFramePr>
        <p:xfrm>
          <a:off x="145625" y="784899"/>
          <a:ext cx="6740789" cy="5730240"/>
        </p:xfrm>
        <a:graphic>
          <a:graphicData uri="http://schemas.openxmlformats.org/drawingml/2006/table">
            <a:tbl>
              <a:tblPr firstRow="1" bandRow="1"/>
              <a:tblGrid>
                <a:gridCol w="6740789">
                  <a:extLst>
                    <a:ext uri="{9D8B030D-6E8A-4147-A177-3AD203B41FA5}">
                      <a16:colId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tx1"/>
                          </a:solidFill>
                          <a:effectLst/>
                          <a:latin typeface="Arial" panose="020B0604020202020204" pitchFamily="34" charset="0"/>
                          <a:ea typeface="+mn-ea"/>
                          <a:cs typeface="Arial" panose="020B0604020202020204" pitchFamily="34" charset="0"/>
                        </a:rPr>
                        <a:t>Tháng 8 năm 2024, </a:t>
                      </a:r>
                      <a:r>
                        <a:rPr lang="vi-VN" sz="2000" b="0" kern="1200">
                          <a:solidFill>
                            <a:schemeClr val="tx1"/>
                          </a:solidFill>
                          <a:effectLst/>
                          <a:latin typeface="Arial" panose="020B0604020202020204" pitchFamily="34" charset="0"/>
                          <a:ea typeface="+mn-ea"/>
                          <a:cs typeface="Arial" panose="020B0604020202020204" pitchFamily="34" charset="0"/>
                        </a:rPr>
                        <a:t>sản lượng thủy sản khai thác ước đạt hơn 27.101 tấn, tăng 2,1% so với cùng kỳ; sản lượng nuôi trồng ước đạt 1.638 tấn, tăng 3,2% so với cùng kỳ</a:t>
                      </a:r>
                      <a:endParaRPr lang="en-US" sz="20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tx1"/>
                          </a:solidFill>
                          <a:effectLst/>
                          <a:latin typeface="Arial" panose="020B0604020202020204" pitchFamily="34" charset="0"/>
                          <a:ea typeface="+mn-ea"/>
                          <a:cs typeface="Arial" panose="020B0604020202020204" pitchFamily="34" charset="0"/>
                        </a:rPr>
                        <a:t>Lũy kế 8 tháng đầu năm 2024, sản lượng thủy sản khai thác ước đạt hơn 1</a:t>
                      </a:r>
                      <a:r>
                        <a:rPr lang="en-US" sz="2000" b="0" kern="1200">
                          <a:solidFill>
                            <a:schemeClr val="tx1"/>
                          </a:solidFill>
                          <a:effectLst/>
                          <a:latin typeface="Arial" panose="020B0604020202020204" pitchFamily="34" charset="0"/>
                          <a:ea typeface="+mn-ea"/>
                          <a:cs typeface="Arial" panose="020B0604020202020204" pitchFamily="34" charset="0"/>
                        </a:rPr>
                        <a:t>92.259</a:t>
                      </a:r>
                      <a:r>
                        <a:rPr lang="vi-VN" sz="2000" b="0" kern="1200">
                          <a:solidFill>
                            <a:schemeClr val="tx1"/>
                          </a:solidFill>
                          <a:effectLst/>
                          <a:latin typeface="Arial" panose="020B0604020202020204" pitchFamily="34" charset="0"/>
                          <a:ea typeface="+mn-ea"/>
                          <a:cs typeface="Arial" panose="020B0604020202020204" pitchFamily="34" charset="0"/>
                        </a:rPr>
                        <a:t> tấn, tăng 2,</a:t>
                      </a:r>
                      <a:r>
                        <a:rPr lang="en-US" sz="2000" b="0" kern="1200">
                          <a:solidFill>
                            <a:schemeClr val="tx1"/>
                          </a:solidFill>
                          <a:effectLst/>
                          <a:latin typeface="Arial" panose="020B0604020202020204" pitchFamily="34" charset="0"/>
                          <a:ea typeface="+mn-ea"/>
                          <a:cs typeface="Arial" panose="020B0604020202020204" pitchFamily="34" charset="0"/>
                        </a:rPr>
                        <a:t>7</a:t>
                      </a:r>
                      <a:r>
                        <a:rPr lang="vi-VN" sz="2000" b="0" kern="1200">
                          <a:solidFill>
                            <a:schemeClr val="tx1"/>
                          </a:solidFill>
                          <a:effectLst/>
                          <a:latin typeface="Arial" panose="020B0604020202020204" pitchFamily="34" charset="0"/>
                          <a:ea typeface="+mn-ea"/>
                          <a:cs typeface="Arial" panose="020B0604020202020204" pitchFamily="34" charset="0"/>
                        </a:rPr>
                        <a:t>% so với cùng kỳ</a:t>
                      </a:r>
                      <a:r>
                        <a:rPr lang="en-US" sz="2000" b="0" kern="1200">
                          <a:solidFill>
                            <a:schemeClr val="tx1"/>
                          </a:solidFill>
                          <a:effectLst/>
                          <a:latin typeface="Arial" panose="020B0604020202020204" pitchFamily="34" charset="0"/>
                          <a:ea typeface="+mn-ea"/>
                          <a:cs typeface="Arial" panose="020B0604020202020204" pitchFamily="34" charset="0"/>
                        </a:rPr>
                        <a:t> (</a:t>
                      </a:r>
                      <a:r>
                        <a:rPr lang="es-ES" sz="2000" b="0" i="1" kern="1200">
                          <a:solidFill>
                            <a:schemeClr val="tx1"/>
                          </a:solidFill>
                          <a:effectLst/>
                          <a:latin typeface="Arial" panose="020B0604020202020204" pitchFamily="34" charset="0"/>
                          <a:ea typeface="+mn-ea"/>
                          <a:cs typeface="Arial" panose="020B0604020202020204" pitchFamily="34" charset="0"/>
                        </a:rPr>
                        <a:t>trong đó sản lượng cá ngừ đại dương ước đạt 9.992,3 tấn, </a:t>
                      </a:r>
                      <a:r>
                        <a:rPr lang="en-US" sz="2000" b="0" i="1" kern="1200">
                          <a:solidFill>
                            <a:schemeClr val="tx1"/>
                          </a:solidFill>
                          <a:effectLst/>
                          <a:latin typeface="Arial" panose="020B0604020202020204" pitchFamily="34" charset="0"/>
                          <a:ea typeface="+mn-ea"/>
                          <a:cs typeface="Arial" panose="020B0604020202020204" pitchFamily="34" charset="0"/>
                        </a:rPr>
                        <a:t>tăng 2,0% so với cùng kỳ</a:t>
                      </a:r>
                      <a:r>
                        <a:rPr lang="en-US" sz="2000" b="0" kern="1200">
                          <a:solidFill>
                            <a:schemeClr val="tx1"/>
                          </a:solidFill>
                          <a:effectLst/>
                          <a:latin typeface="Arial" panose="020B0604020202020204" pitchFamily="34" charset="0"/>
                          <a:ea typeface="+mn-ea"/>
                          <a:cs typeface="Arial" panose="020B0604020202020204" pitchFamily="34" charset="0"/>
                        </a:rPr>
                        <a:t>)</a:t>
                      </a:r>
                      <a:r>
                        <a:rPr lang="vi-VN" sz="2000" b="0" kern="1200">
                          <a:solidFill>
                            <a:schemeClr val="tx1"/>
                          </a:solidFill>
                          <a:effectLst/>
                          <a:latin typeface="Arial" panose="020B0604020202020204" pitchFamily="34" charset="0"/>
                          <a:ea typeface="+mn-ea"/>
                          <a:cs typeface="Arial" panose="020B0604020202020204" pitchFamily="34" charset="0"/>
                        </a:rPr>
                        <a:t>; sản lượng nuôi trồng ước đạt </a:t>
                      </a:r>
                      <a:r>
                        <a:rPr lang="en-US" sz="2000" b="0" kern="1200">
                          <a:solidFill>
                            <a:schemeClr val="tx1"/>
                          </a:solidFill>
                          <a:effectLst/>
                          <a:latin typeface="Arial" panose="020B0604020202020204" pitchFamily="34" charset="0"/>
                          <a:ea typeface="+mn-ea"/>
                          <a:cs typeface="Arial" panose="020B0604020202020204" pitchFamily="34" charset="0"/>
                        </a:rPr>
                        <a:t>9.174</a:t>
                      </a:r>
                      <a:r>
                        <a:rPr lang="vi-VN" sz="2000" b="0" kern="1200">
                          <a:solidFill>
                            <a:schemeClr val="tx1"/>
                          </a:solidFill>
                          <a:effectLst/>
                          <a:latin typeface="Arial" panose="020B0604020202020204" pitchFamily="34" charset="0"/>
                          <a:ea typeface="+mn-ea"/>
                          <a:cs typeface="Arial" panose="020B0604020202020204" pitchFamily="34" charset="0"/>
                        </a:rPr>
                        <a:t> tấn, tăng 4,</a:t>
                      </a:r>
                      <a:r>
                        <a:rPr lang="en-US" sz="2000" b="0" kern="1200">
                          <a:solidFill>
                            <a:schemeClr val="tx1"/>
                          </a:solidFill>
                          <a:effectLst/>
                          <a:latin typeface="Arial" panose="020B0604020202020204" pitchFamily="34" charset="0"/>
                          <a:ea typeface="+mn-ea"/>
                          <a:cs typeface="Arial" panose="020B0604020202020204" pitchFamily="34" charset="0"/>
                        </a:rPr>
                        <a:t>1</a:t>
                      </a:r>
                      <a:r>
                        <a:rPr lang="vi-VN" sz="2000" b="0" kern="1200">
                          <a:solidFill>
                            <a:schemeClr val="tx1"/>
                          </a:solidFill>
                          <a:effectLst/>
                          <a:latin typeface="Arial" panose="020B0604020202020204" pitchFamily="34" charset="0"/>
                          <a:ea typeface="+mn-ea"/>
                          <a:cs typeface="Arial" panose="020B0604020202020204" pitchFamily="34" charset="0"/>
                        </a:rPr>
                        <a:t>%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tx1"/>
                          </a:solidFill>
                          <a:effectLst/>
                          <a:latin typeface="Arial" panose="020B0604020202020204" pitchFamily="34" charset="0"/>
                          <a:ea typeface="+mn-ea"/>
                          <a:cs typeface="Arial" panose="020B0604020202020204" pitchFamily="34" charset="0"/>
                        </a:rPr>
                        <a:t>Sản lượng khai thác thủy sản biển tăng do thời tiết thuận lợi, số tàu hoạt động khai thác thủy sản t</a:t>
                      </a:r>
                      <a:r>
                        <a:rPr lang="en-US" sz="2000" b="0" kern="1200">
                          <a:solidFill>
                            <a:schemeClr val="tx1"/>
                          </a:solidFill>
                          <a:effectLst/>
                          <a:latin typeface="Arial" panose="020B0604020202020204" pitchFamily="34" charset="0"/>
                          <a:ea typeface="+mn-ea"/>
                          <a:cs typeface="Arial" panose="020B0604020202020204" pitchFamily="34" charset="0"/>
                        </a:rPr>
                        <a:t>ăng dẫn đến</a:t>
                      </a:r>
                      <a:r>
                        <a:rPr lang="vi-VN" sz="2000" b="0" kern="1200">
                          <a:solidFill>
                            <a:schemeClr val="tx1"/>
                          </a:solidFill>
                          <a:effectLst/>
                          <a:latin typeface="Arial" panose="020B0604020202020204" pitchFamily="34" charset="0"/>
                          <a:ea typeface="+mn-ea"/>
                          <a:cs typeface="Arial" panose="020B0604020202020204" pitchFamily="34" charset="0"/>
                        </a:rPr>
                        <a:t> sản lượng khai thác tăng cao hơn so với cùng kỳ</a:t>
                      </a:r>
                      <a:r>
                        <a:rPr lang="en-US" sz="2000" b="0" kern="1200">
                          <a:solidFill>
                            <a:schemeClr val="tx1"/>
                          </a:solidFill>
                          <a:effectLst/>
                          <a:latin typeface="Arial" panose="020B0604020202020204" pitchFamily="34" charset="0"/>
                          <a:ea typeface="+mn-ea"/>
                          <a:cs typeface="Arial" panose="020B0604020202020204" pitchFamily="34" charset="0"/>
                        </a:rPr>
                        <a:t>.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i="0" kern="1200">
                          <a:solidFill>
                            <a:schemeClr val="tx1"/>
                          </a:solidFill>
                          <a:effectLst/>
                          <a:latin typeface="Arial" panose="020B0604020202020204" pitchFamily="34" charset="0"/>
                          <a:ea typeface="+mn-ea"/>
                          <a:cs typeface="Arial" panose="020B0604020202020204" pitchFamily="34"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464" y="1180762"/>
            <a:ext cx="4882586"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497747" y="531089"/>
            <a:ext cx="3714478"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1.1.5. </a:t>
            </a:r>
            <a:r>
              <a:rPr lang="en-US" sz="2800" b="1" spc="-20" err="1">
                <a:solidFill>
                  <a:srgbClr val="100717"/>
                </a:solidFill>
                <a:latin typeface="Arial" panose="020B0604020202020204" pitchFamily="34" charset="0"/>
                <a:cs typeface="Arial" panose="020B0604020202020204" pitchFamily="34" charset="0"/>
              </a:rPr>
              <a:t>Nông</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thôn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mới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363718113"/>
              </p:ext>
            </p:extLst>
          </p:nvPr>
        </p:nvGraphicFramePr>
        <p:xfrm>
          <a:off x="0" y="1158240"/>
          <a:ext cx="7935132" cy="5699760"/>
        </p:xfrm>
        <a:graphic>
          <a:graphicData uri="http://schemas.openxmlformats.org/drawingml/2006/table">
            <a:tbl>
              <a:tblPr firstRow="1" bandRow="1"/>
              <a:tblGrid>
                <a:gridCol w="793513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i="0" kern="1200" dirty="0">
                          <a:solidFill>
                            <a:schemeClr val="dk1"/>
                          </a:solidFill>
                          <a:effectLst/>
                          <a:latin typeface="Arial" panose="020B0604020202020204" pitchFamily="34" charset="0"/>
                          <a:ea typeface="+mn-ea"/>
                          <a:cs typeface="Arial" panose="020B0604020202020204" pitchFamily="34" charset="0"/>
                        </a:rPr>
                        <a:t>Công tác xây dựng nông thôn mới tiếp tục triển khai có hiệu quả</a:t>
                      </a:r>
                      <a:r>
                        <a:rPr lang="pt-BR" sz="2200" b="0" kern="1200" baseline="0" dirty="0">
                          <a:solidFill>
                            <a:schemeClr val="dk1"/>
                          </a:solidFill>
                          <a:effectLst/>
                          <a:latin typeface="Arial" panose="020B0604020202020204" pitchFamily="34" charset="0"/>
                          <a:ea typeface="+mn-ea"/>
                          <a:cs typeface="Arial" panose="020B0604020202020204" pitchFamily="34" charset="0"/>
                        </a:rPr>
                        <a:t>. </a:t>
                      </a:r>
                      <a:r>
                        <a:rPr lang="de-DE" sz="2200" b="0" kern="1200" baseline="0" dirty="0">
                          <a:solidFill>
                            <a:schemeClr val="dk1"/>
                          </a:solidFill>
                          <a:effectLst/>
                          <a:latin typeface="Arial" panose="020B0604020202020204" pitchFamily="34" charset="0"/>
                          <a:ea typeface="+mn-ea"/>
                          <a:cs typeface="Arial" panose="020B0604020202020204" pitchFamily="34" charset="0"/>
                        </a:rPr>
                        <a:t>Các cấp, các ngành tập trung triển khai thực hiện các tiêu chí ở các xã đăng ký đạt chuẩn nông thôn mới </a:t>
                      </a:r>
                      <a:r>
                        <a:rPr lang="de-DE" sz="2200" b="0" kern="1200" baseline="0">
                          <a:solidFill>
                            <a:schemeClr val="dk1"/>
                          </a:solidFill>
                          <a:effectLst/>
                          <a:latin typeface="Arial" panose="020B0604020202020204" pitchFamily="34" charset="0"/>
                          <a:ea typeface="+mn-ea"/>
                          <a:cs typeface="Arial" panose="020B0604020202020204" pitchFamily="34" charset="0"/>
                        </a:rPr>
                        <a:t>năm 202</a:t>
                      </a:r>
                      <a:r>
                        <a:rPr lang="vi-VN" sz="2200" b="0" kern="1200" baseline="0">
                          <a:solidFill>
                            <a:schemeClr val="dk1"/>
                          </a:solidFill>
                          <a:effectLst/>
                          <a:latin typeface="Arial" panose="020B0604020202020204" pitchFamily="34" charset="0"/>
                          <a:ea typeface="+mn-ea"/>
                          <a:cs typeface="Arial" panose="020B0604020202020204" pitchFamily="34" charset="0"/>
                        </a:rPr>
                        <a:t>4</a:t>
                      </a:r>
                      <a:r>
                        <a:rPr lang="de-DE" sz="2200" b="0" kern="1200" baseline="0">
                          <a:solidFill>
                            <a:schemeClr val="dk1"/>
                          </a:solidFill>
                          <a:effectLst/>
                          <a:latin typeface="Arial" panose="020B0604020202020204" pitchFamily="34" charset="0"/>
                          <a:ea typeface="+mn-ea"/>
                          <a:cs typeface="Arial" panose="020B0604020202020204" pitchFamily="34" charset="0"/>
                        </a:rPr>
                        <a:t>, </a:t>
                      </a:r>
                      <a:r>
                        <a:rPr lang="de-DE" sz="2200" b="0" kern="1200" baseline="0" dirty="0">
                          <a:solidFill>
                            <a:schemeClr val="dk1"/>
                          </a:solidFill>
                          <a:effectLst/>
                          <a:latin typeface="Arial" panose="020B0604020202020204" pitchFamily="34" charset="0"/>
                          <a:ea typeface="+mn-ea"/>
                          <a:cs typeface="Arial" panose="020B0604020202020204" pitchFamily="34" charset="0"/>
                        </a:rPr>
                        <a:t>củng cố và nâng cao chất lượng các xã đã được công nhận đạt chuẩn trên địa </a:t>
                      </a:r>
                      <a:r>
                        <a:rPr lang="de-DE" sz="2200" b="0" kern="1200" baseline="0">
                          <a:solidFill>
                            <a:schemeClr val="dk1"/>
                          </a:solidFill>
                          <a:effectLst/>
                          <a:latin typeface="Arial" panose="020B0604020202020204" pitchFamily="34" charset="0"/>
                          <a:ea typeface="+mn-ea"/>
                          <a:cs typeface="Arial" panose="020B0604020202020204" pitchFamily="34" charset="0"/>
                        </a:rPr>
                        <a:t>bàn.</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 Trong tháng 8/2024, </a:t>
                      </a:r>
                      <a:r>
                        <a:rPr lang="en-US" sz="2200" b="0" kern="1200" baseline="0">
                          <a:solidFill>
                            <a:schemeClr val="dk1"/>
                          </a:solidFill>
                          <a:effectLst/>
                          <a:latin typeface="Arial" panose="020B0604020202020204" pitchFamily="34" charset="0"/>
                          <a:ea typeface="+mn-ea"/>
                          <a:cs typeface="Arial" panose="020B0604020202020204" pitchFamily="34" charset="0"/>
                        </a:rPr>
                        <a:t>huyện Tây Sơn đã được Thủ tướng Chính phủ công nhận huyện đạt chuẩn nông thôn mới năm 2023</a:t>
                      </a:r>
                      <a:endParaRPr lang="de-DE" sz="22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Tính </a:t>
                      </a:r>
                      <a:r>
                        <a:rPr lang="de-DE" sz="2200" b="0" kern="1200" baseline="0" dirty="0">
                          <a:solidFill>
                            <a:schemeClr val="dk1"/>
                          </a:solidFill>
                          <a:effectLst/>
                          <a:latin typeface="Arial" panose="020B0604020202020204" pitchFamily="34" charset="0"/>
                          <a:ea typeface="+mn-ea"/>
                          <a:cs typeface="Arial" panose="020B0604020202020204" pitchFamily="34" charset="0"/>
                        </a:rPr>
                        <a:t>đến </a:t>
                      </a:r>
                      <a:r>
                        <a:rPr lang="de-DE" sz="2200" b="0" kern="1200" baseline="0">
                          <a:solidFill>
                            <a:schemeClr val="dk1"/>
                          </a:solidFill>
                          <a:effectLst/>
                          <a:latin typeface="Arial" panose="020B0604020202020204" pitchFamily="34" charset="0"/>
                          <a:ea typeface="+mn-ea"/>
                          <a:cs typeface="Arial" panose="020B0604020202020204" pitchFamily="34" charset="0"/>
                        </a:rPr>
                        <a:t>tháng </a:t>
                      </a:r>
                      <a:r>
                        <a:rPr lang="vi-VN" sz="2200" b="0" kern="1200" baseline="0">
                          <a:solidFill>
                            <a:schemeClr val="dk1"/>
                          </a:solidFill>
                          <a:effectLst/>
                          <a:latin typeface="Arial" panose="020B0604020202020204" pitchFamily="34" charset="0"/>
                          <a:ea typeface="+mn-ea"/>
                          <a:cs typeface="Arial" panose="020B0604020202020204" pitchFamily="34" charset="0"/>
                        </a:rPr>
                        <a:t>8</a:t>
                      </a:r>
                      <a:r>
                        <a:rPr lang="de-DE" sz="2200" b="0" kern="1200" baseline="0">
                          <a:solidFill>
                            <a:schemeClr val="dk1"/>
                          </a:solidFill>
                          <a:effectLst/>
                          <a:latin typeface="Arial" panose="020B0604020202020204" pitchFamily="34" charset="0"/>
                          <a:ea typeface="+mn-ea"/>
                          <a:cs typeface="Arial" panose="020B0604020202020204" pitchFamily="34" charset="0"/>
                        </a:rPr>
                        <a:t>/2024, </a:t>
                      </a:r>
                      <a:r>
                        <a:rPr lang="de-DE" sz="2200" b="0" kern="1200" baseline="0" dirty="0">
                          <a:solidFill>
                            <a:schemeClr val="dk1"/>
                          </a:solidFill>
                          <a:effectLst/>
                          <a:latin typeface="Arial" panose="020B0604020202020204" pitchFamily="34" charset="0"/>
                          <a:ea typeface="+mn-ea"/>
                          <a:cs typeface="Arial" panose="020B0604020202020204" pitchFamily="34" charset="0"/>
                        </a:rPr>
                        <a:t>kết quả </a:t>
                      </a:r>
                      <a:r>
                        <a:rPr lang="de-DE" sz="2200" b="0" kern="1200" baseline="0">
                          <a:solidFill>
                            <a:schemeClr val="dk1"/>
                          </a:solidFill>
                          <a:effectLst/>
                          <a:latin typeface="Arial" panose="020B0604020202020204" pitchFamily="34" charset="0"/>
                          <a:ea typeface="+mn-ea"/>
                          <a:cs typeface="Arial" panose="020B0604020202020204" pitchFamily="34" charset="0"/>
                        </a:rPr>
                        <a:t>đạt được</a:t>
                      </a:r>
                      <a:r>
                        <a:rPr lang="vi-VN" sz="2200" b="0" kern="1200" baseline="0">
                          <a:solidFill>
                            <a:schemeClr val="dk1"/>
                          </a:solidFill>
                          <a:effectLst/>
                          <a:latin typeface="Arial" panose="020B0604020202020204" pitchFamily="34" charset="0"/>
                          <a:ea typeface="+mn-ea"/>
                          <a:cs typeface="Arial" panose="020B0604020202020204" pitchFamily="34" charset="0"/>
                        </a:rPr>
                        <a:t> như sau</a:t>
                      </a:r>
                      <a:r>
                        <a:rPr lang="de-DE" sz="2200" b="0" kern="1200" baseline="0">
                          <a:solidFill>
                            <a:schemeClr val="dk1"/>
                          </a:solidFill>
                          <a:effectLst/>
                          <a:latin typeface="Arial" panose="020B0604020202020204" pitchFamily="34" charset="0"/>
                          <a:ea typeface="+mn-ea"/>
                          <a:cs typeface="Arial" panose="020B0604020202020204" pitchFamily="34" charset="0"/>
                        </a:rPr>
                        <a:t>:</a:t>
                      </a:r>
                      <a:endParaRPr lang="de-DE" sz="2200" b="0" kern="1200" baseline="0" dirty="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91</a:t>
                      </a:r>
                      <a:r>
                        <a:rPr lang="vi-VN" sz="2200" b="0" kern="1200" baseline="0">
                          <a:solidFill>
                            <a:schemeClr val="dk1"/>
                          </a:solidFill>
                          <a:effectLst/>
                          <a:latin typeface="Arial" panose="020B0604020202020204" pitchFamily="34" charset="0"/>
                          <a:ea typeface="+mn-ea"/>
                          <a:cs typeface="Arial" panose="020B0604020202020204" pitchFamily="34" charset="0"/>
                        </a:rPr>
                        <a:t>/113 </a:t>
                      </a:r>
                      <a:r>
                        <a:rPr lang="vi-VN" sz="2200" b="0" kern="1200" baseline="0" dirty="0">
                          <a:solidFill>
                            <a:schemeClr val="dk1"/>
                          </a:solidFill>
                          <a:effectLst/>
                          <a:latin typeface="Arial" panose="020B0604020202020204" pitchFamily="34" charset="0"/>
                          <a:ea typeface="+mn-ea"/>
                          <a:cs typeface="Arial" panose="020B0604020202020204" pitchFamily="34" charset="0"/>
                        </a:rPr>
                        <a:t>xã đạt chuẩn nông thôn mới, tỷ </a:t>
                      </a:r>
                      <a:r>
                        <a:rPr lang="vi-VN" sz="2200" b="0" kern="1200" baseline="0">
                          <a:solidFill>
                            <a:schemeClr val="dk1"/>
                          </a:solidFill>
                          <a:effectLst/>
                          <a:latin typeface="Arial" panose="020B0604020202020204" pitchFamily="34" charset="0"/>
                          <a:ea typeface="+mn-ea"/>
                          <a:cs typeface="Arial" panose="020B0604020202020204" pitchFamily="34" charset="0"/>
                        </a:rPr>
                        <a:t>lệ 80,5%</a:t>
                      </a:r>
                      <a:endParaRPr lang="vi-VN" sz="2200" b="0" kern="1200" baseline="0" dirty="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23/91</a:t>
                      </a:r>
                      <a:r>
                        <a:rPr lang="vi-VN" sz="2200" b="0" kern="1200" baseline="0">
                          <a:solidFill>
                            <a:schemeClr val="dk1"/>
                          </a:solidFill>
                          <a:effectLst/>
                          <a:latin typeface="Arial" panose="020B0604020202020204" pitchFamily="34" charset="0"/>
                          <a:ea typeface="+mn-ea"/>
                          <a:cs typeface="Arial" panose="020B0604020202020204" pitchFamily="34" charset="0"/>
                        </a:rPr>
                        <a:t> </a:t>
                      </a:r>
                      <a:r>
                        <a:rPr lang="vi-VN" sz="2200" b="0" kern="1200" baseline="0" dirty="0">
                          <a:solidFill>
                            <a:schemeClr val="dk1"/>
                          </a:solidFill>
                          <a:effectLst/>
                          <a:latin typeface="Arial" panose="020B0604020202020204" pitchFamily="34" charset="0"/>
                          <a:ea typeface="+mn-ea"/>
                          <a:cs typeface="Arial" panose="020B0604020202020204" pitchFamily="34" charset="0"/>
                        </a:rPr>
                        <a:t>xã đạt chuẩn nông thôn mới nâng cao, tỷ </a:t>
                      </a:r>
                      <a:r>
                        <a:rPr lang="vi-VN" sz="2200" b="0" kern="1200" baseline="0">
                          <a:solidFill>
                            <a:schemeClr val="dk1"/>
                          </a:solidFill>
                          <a:effectLst/>
                          <a:latin typeface="Arial" panose="020B0604020202020204" pitchFamily="34" charset="0"/>
                          <a:ea typeface="+mn-ea"/>
                          <a:cs typeface="Arial" panose="020B0604020202020204" pitchFamily="34" charset="0"/>
                        </a:rPr>
                        <a:t>lệ </a:t>
                      </a:r>
                      <a:r>
                        <a:rPr lang="en-US" sz="2200" b="0" kern="1200" baseline="0">
                          <a:solidFill>
                            <a:schemeClr val="dk1"/>
                          </a:solidFill>
                          <a:effectLst/>
                          <a:latin typeface="Arial" panose="020B0604020202020204" pitchFamily="34" charset="0"/>
                          <a:ea typeface="+mn-ea"/>
                          <a:cs typeface="Arial" panose="020B0604020202020204" pitchFamily="34" charset="0"/>
                        </a:rPr>
                        <a:t>25,3</a:t>
                      </a:r>
                      <a:r>
                        <a:rPr lang="de-DE" sz="2200" b="0" kern="1200" baseline="0">
                          <a:solidFill>
                            <a:schemeClr val="dk1"/>
                          </a:solidFill>
                          <a:effectLst/>
                          <a:latin typeface="Arial" panose="020B0604020202020204" pitchFamily="34" charset="0"/>
                          <a:ea typeface="+mn-ea"/>
                          <a:cs typeface="Arial" panose="020B0604020202020204" pitchFamily="34" charset="0"/>
                        </a:rPr>
                        <a:t>%</a:t>
                      </a: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01/91 </a:t>
                      </a:r>
                      <a:r>
                        <a:rPr lang="vi-VN" sz="2200" b="0" kern="1200" baseline="0">
                          <a:solidFill>
                            <a:schemeClr val="dk1"/>
                          </a:solidFill>
                          <a:effectLst/>
                          <a:latin typeface="Arial" panose="020B0604020202020204" pitchFamily="34" charset="0"/>
                          <a:ea typeface="+mn-ea"/>
                          <a:cs typeface="Arial" panose="020B0604020202020204" pitchFamily="34" charset="0"/>
                        </a:rPr>
                        <a:t>xã đạt chuẩn nông thôn mới kiểu mẫu, tỷ lệ </a:t>
                      </a:r>
                      <a:r>
                        <a:rPr lang="en-US" sz="2200" b="0" kern="1200" baseline="0">
                          <a:solidFill>
                            <a:schemeClr val="dk1"/>
                          </a:solidFill>
                          <a:effectLst/>
                          <a:latin typeface="Arial" panose="020B0604020202020204" pitchFamily="34" charset="0"/>
                          <a:ea typeface="+mn-ea"/>
                          <a:cs typeface="Arial" panose="020B0604020202020204" pitchFamily="34" charset="0"/>
                        </a:rPr>
                        <a:t>1,1</a:t>
                      </a:r>
                      <a:r>
                        <a:rPr lang="de-DE" sz="2200" b="0" kern="1200" baseline="0">
                          <a:solidFill>
                            <a:schemeClr val="dk1"/>
                          </a:solidFill>
                          <a:effectLst/>
                          <a:latin typeface="Arial" panose="020B0604020202020204" pitchFamily="34" charset="0"/>
                          <a:ea typeface="+mn-ea"/>
                          <a:cs typeface="Arial" panose="020B0604020202020204" pitchFamily="34" charset="0"/>
                        </a:rPr>
                        <a:t>%</a:t>
                      </a:r>
                      <a:endParaRPr lang="vi-VN" sz="22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200" b="0" kern="1200" baseline="0">
                          <a:solidFill>
                            <a:schemeClr val="dk1"/>
                          </a:solidFill>
                          <a:effectLst/>
                          <a:latin typeface="Arial" panose="020B0604020202020204" pitchFamily="34" charset="0"/>
                          <a:ea typeface="+mn-ea"/>
                          <a:cs typeface="Arial" panose="020B0604020202020204" pitchFamily="34" charset="0"/>
                        </a:rPr>
                        <a:t>0</a:t>
                      </a:r>
                      <a:r>
                        <a:rPr lang="vi-VN" sz="2200" b="0" kern="1200" baseline="0">
                          <a:solidFill>
                            <a:schemeClr val="dk1"/>
                          </a:solidFill>
                          <a:effectLst/>
                          <a:latin typeface="Arial" panose="020B0604020202020204" pitchFamily="34" charset="0"/>
                          <a:ea typeface="+mn-ea"/>
                          <a:cs typeface="Arial" panose="020B0604020202020204" pitchFamily="34" charset="0"/>
                        </a:rPr>
                        <a:t>6</a:t>
                      </a:r>
                      <a:r>
                        <a:rPr lang="pl-PL" sz="2200" b="0" kern="1200" baseline="0">
                          <a:solidFill>
                            <a:schemeClr val="dk1"/>
                          </a:solidFill>
                          <a:effectLst/>
                          <a:latin typeface="Arial" panose="020B0604020202020204" pitchFamily="34" charset="0"/>
                          <a:ea typeface="+mn-ea"/>
                          <a:cs typeface="Arial" panose="020B0604020202020204" pitchFamily="34" charset="0"/>
                        </a:rPr>
                        <a:t> đơn vị cấp huyện được công nhận đạt chuẩn/hoàn thành nhiệm vụ nông thôn mới</a:t>
                      </a:r>
                      <a:r>
                        <a:rPr lang="en-US" sz="2200" b="0" kern="1200" baseline="0">
                          <a:solidFill>
                            <a:schemeClr val="dk1"/>
                          </a:solidFill>
                          <a:effectLst/>
                          <a:latin typeface="Arial" panose="020B0604020202020204" pitchFamily="34" charset="0"/>
                          <a:ea typeface="+mn-ea"/>
                          <a:cs typeface="Arial" panose="020B0604020202020204" pitchFamily="34" charset="0"/>
                        </a:rPr>
                        <a:t>,</a:t>
                      </a:r>
                      <a:r>
                        <a:rPr lang="pl-PL" sz="2200" b="0" kern="1200" baseline="0">
                          <a:solidFill>
                            <a:schemeClr val="dk1"/>
                          </a:solidFill>
                          <a:effectLst/>
                          <a:latin typeface="Arial" panose="020B0604020202020204" pitchFamily="34" charset="0"/>
                          <a:ea typeface="+mn-ea"/>
                          <a:cs typeface="Arial" panose="020B0604020202020204" pitchFamily="34" charset="0"/>
                        </a:rPr>
                        <a:t> tỷ lệ </a:t>
                      </a:r>
                      <a:r>
                        <a:rPr lang="vi-VN" sz="2200" b="0" kern="1200" baseline="0">
                          <a:solidFill>
                            <a:schemeClr val="dk1"/>
                          </a:solidFill>
                          <a:effectLst/>
                          <a:latin typeface="Arial" panose="020B0604020202020204" pitchFamily="34" charset="0"/>
                          <a:ea typeface="+mn-ea"/>
                          <a:cs typeface="Arial" panose="020B0604020202020204" pitchFamily="34" charset="0"/>
                        </a:rPr>
                        <a:t>54</a:t>
                      </a:r>
                      <a:r>
                        <a:rPr lang="pl-PL" sz="2200" b="0" kern="1200" baseline="0">
                          <a:solidFill>
                            <a:schemeClr val="dk1"/>
                          </a:solidFill>
                          <a:effectLst/>
                          <a:latin typeface="Arial" panose="020B0604020202020204" pitchFamily="34" charset="0"/>
                          <a:ea typeface="+mn-ea"/>
                          <a:cs typeface="Arial" panose="020B0604020202020204" pitchFamily="34" charset="0"/>
                        </a:rPr>
                        <a:t>,5%</a:t>
                      </a:r>
                      <a:endParaRPr lang="vi-VN" sz="2200" b="0" kern="1200" baseline="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026" name="Picture 2" descr="An Lão- Khó khăn trong xây dựng Nông thôn mới ở các xã vùng cao .">
            <a:extLst>
              <a:ext uri="{FF2B5EF4-FFF2-40B4-BE49-F238E27FC236}">
                <a16:creationId xmlns:a16="http://schemas.microsoft.com/office/drawing/2014/main" id="{273A90EA-EE7F-F0BA-B0AE-0B09A52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132" y="1348353"/>
            <a:ext cx="4124788" cy="367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179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64016779"/>
              </p:ext>
            </p:extLst>
          </p:nvPr>
        </p:nvGraphicFramePr>
        <p:xfrm>
          <a:off x="116965" y="1234784"/>
          <a:ext cx="6903767" cy="2621280"/>
        </p:xfrm>
        <a:graphic>
          <a:graphicData uri="http://schemas.openxmlformats.org/drawingml/2006/table">
            <a:tbl>
              <a:tblPr firstRow="1" bandRow="1"/>
              <a:tblGrid>
                <a:gridCol w="6903767">
                  <a:extLst>
                    <a:ext uri="{9D8B030D-6E8A-4147-A177-3AD203B41FA5}">
                      <a16:colId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200" b="0" kern="1200">
                          <a:solidFill>
                            <a:schemeClr val="dk1"/>
                          </a:solidFill>
                          <a:effectLst/>
                          <a:latin typeface="Arial" panose="020B0604020202020204" pitchFamily="34" charset="0"/>
                          <a:ea typeface="+mn-ea"/>
                          <a:cs typeface="Arial" panose="020B0604020202020204" pitchFamily="34" charset="0"/>
                        </a:rPr>
                        <a:t>Chỉ số sản xuất công nghiệp </a:t>
                      </a:r>
                      <a:r>
                        <a:rPr lang="vi-VN" sz="2200" b="0" kern="1200">
                          <a:solidFill>
                            <a:schemeClr val="dk1"/>
                          </a:solidFill>
                          <a:effectLst/>
                          <a:latin typeface="Arial" panose="020B0604020202020204" pitchFamily="34" charset="0"/>
                          <a:ea typeface="+mn-ea"/>
                          <a:cs typeface="Arial" panose="020B0604020202020204" pitchFamily="34" charset="0"/>
                        </a:rPr>
                        <a:t>tháng 8 năm 2024 tăng </a:t>
                      </a:r>
                      <a:r>
                        <a:rPr lang="en-US" sz="2200" b="0" kern="1200">
                          <a:solidFill>
                            <a:schemeClr val="dk1"/>
                          </a:solidFill>
                          <a:effectLst/>
                          <a:latin typeface="Arial" panose="020B0604020202020204" pitchFamily="34" charset="0"/>
                          <a:ea typeface="+mn-ea"/>
                          <a:cs typeface="Arial" panose="020B0604020202020204" pitchFamily="34" charset="0"/>
                        </a:rPr>
                        <a:t>1,78</a:t>
                      </a:r>
                      <a:r>
                        <a:rPr lang="vi-VN" sz="2200" b="0" kern="1200">
                          <a:solidFill>
                            <a:schemeClr val="dk1"/>
                          </a:solidFill>
                          <a:effectLst/>
                          <a:latin typeface="Arial" panose="020B0604020202020204" pitchFamily="34" charset="0"/>
                          <a:ea typeface="+mn-ea"/>
                          <a:cs typeface="Arial" panose="020B0604020202020204" pitchFamily="34" charset="0"/>
                        </a:rPr>
                        <a:t>% so với tháng 7 năm 2024 và tăng </a:t>
                      </a:r>
                      <a:r>
                        <a:rPr lang="en-US" sz="2200" b="0" kern="1200">
                          <a:solidFill>
                            <a:schemeClr val="dk1"/>
                          </a:solidFill>
                          <a:effectLst/>
                          <a:latin typeface="Arial" panose="020B0604020202020204" pitchFamily="34" charset="0"/>
                          <a:ea typeface="+mn-ea"/>
                          <a:cs typeface="Arial" panose="020B0604020202020204" pitchFamily="34" charset="0"/>
                        </a:rPr>
                        <a:t>9,9</a:t>
                      </a:r>
                      <a:r>
                        <a:rPr lang="vi-VN" sz="2200" b="0" kern="1200">
                          <a:solidFill>
                            <a:schemeClr val="dk1"/>
                          </a:solidFill>
                          <a:effectLst/>
                          <a:latin typeface="Arial" panose="020B0604020202020204" pitchFamily="34" charset="0"/>
                          <a:ea typeface="+mn-ea"/>
                          <a:cs typeface="Arial" panose="020B0604020202020204" pitchFamily="34" charset="0"/>
                        </a:rPr>
                        <a:t>% so với cùng kỳ</a:t>
                      </a:r>
                      <a:endParaRPr lang="en-US" sz="22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200" b="0" kern="1200">
                          <a:solidFill>
                            <a:schemeClr val="dk1"/>
                          </a:solidFill>
                          <a:effectLst/>
                          <a:latin typeface="Arial" panose="020B0604020202020204" pitchFamily="34" charset="0"/>
                          <a:ea typeface="+mn-ea"/>
                          <a:cs typeface="Arial" panose="020B0604020202020204" pitchFamily="34" charset="0"/>
                        </a:rPr>
                        <a:t> Tính chung 8 tháng năm 2024, c</a:t>
                      </a:r>
                      <a:r>
                        <a:rPr lang="pt-BR" sz="2200" b="0" kern="1200">
                          <a:solidFill>
                            <a:schemeClr val="dk1"/>
                          </a:solidFill>
                          <a:effectLst/>
                          <a:latin typeface="Arial" panose="020B0604020202020204" pitchFamily="34" charset="0"/>
                          <a:ea typeface="+mn-ea"/>
                          <a:cs typeface="Arial" panose="020B0604020202020204" pitchFamily="34" charset="0"/>
                        </a:rPr>
                        <a:t>hỉ số sản xuất công nghiệp </a:t>
                      </a:r>
                      <a:r>
                        <a:rPr lang="vi-VN" sz="2200" b="0" kern="1200">
                          <a:solidFill>
                            <a:schemeClr val="dk1"/>
                          </a:solidFill>
                          <a:effectLst/>
                          <a:latin typeface="Arial" panose="020B0604020202020204" pitchFamily="34" charset="0"/>
                          <a:ea typeface="+mn-ea"/>
                          <a:cs typeface="Arial" panose="020B0604020202020204" pitchFamily="34" charset="0"/>
                        </a:rPr>
                        <a:t>(IIP) </a:t>
                      </a:r>
                      <a:r>
                        <a:rPr lang="en-US" sz="2200" b="0" kern="1200">
                          <a:solidFill>
                            <a:schemeClr val="dk1"/>
                          </a:solidFill>
                          <a:effectLst/>
                          <a:latin typeface="Arial" panose="020B0604020202020204" pitchFamily="34" charset="0"/>
                          <a:ea typeface="+mn-ea"/>
                          <a:cs typeface="Arial" panose="020B0604020202020204" pitchFamily="34" charset="0"/>
                        </a:rPr>
                        <a:t>tăng 9,49</a:t>
                      </a:r>
                      <a:r>
                        <a:rPr lang="pt-BR" sz="2200" b="0" kern="1200">
                          <a:solidFill>
                            <a:schemeClr val="dk1"/>
                          </a:solidFill>
                          <a:effectLst/>
                          <a:latin typeface="Arial" panose="020B0604020202020204" pitchFamily="34" charset="0"/>
                          <a:ea typeface="+mn-ea"/>
                          <a:cs typeface="Arial" panose="020B0604020202020204" pitchFamily="34" charset="0"/>
                        </a:rPr>
                        <a:t>% so</a:t>
                      </a:r>
                      <a:r>
                        <a:rPr lang="vi-VN" sz="2200" b="0" kern="1200">
                          <a:solidFill>
                            <a:schemeClr val="dk1"/>
                          </a:solidFill>
                          <a:effectLst/>
                          <a:latin typeface="Arial" panose="020B0604020202020204" pitchFamily="34" charset="0"/>
                          <a:ea typeface="+mn-ea"/>
                          <a:cs typeface="Arial" panose="020B0604020202020204" pitchFamily="34" charset="0"/>
                        </a:rPr>
                        <a:t> với</a:t>
                      </a:r>
                      <a:r>
                        <a:rPr lang="pt-BR" sz="2200" b="0" kern="1200">
                          <a:solidFill>
                            <a:schemeClr val="dk1"/>
                          </a:solidFill>
                          <a:effectLst/>
                          <a:latin typeface="Arial" panose="020B0604020202020204" pitchFamily="34" charset="0"/>
                          <a:ea typeface="+mn-ea"/>
                          <a:cs typeface="Arial" panose="020B0604020202020204" pitchFamily="34" charset="0"/>
                        </a:rPr>
                        <a:t> cùng kỳ. </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pt-BR" sz="2200" b="0" kern="1200">
                          <a:solidFill>
                            <a:schemeClr val="dk1"/>
                          </a:solidFill>
                          <a:effectLst/>
                          <a:latin typeface="Arial" panose="020B0604020202020204" pitchFamily="34" charset="0"/>
                          <a:ea typeface="+mn-ea"/>
                          <a:cs typeface="Arial" panose="020B0604020202020204" pitchFamily="34" charset="0"/>
                        </a:rPr>
                        <a:t> </a:t>
                      </a:r>
                      <a:r>
                        <a:rPr lang="vi-VN" sz="2200" b="0" kern="1200">
                          <a:solidFill>
                            <a:schemeClr val="dk1"/>
                          </a:solidFill>
                          <a:effectLst/>
                          <a:latin typeface="Arial" panose="020B0604020202020204" pitchFamily="34" charset="0"/>
                          <a:ea typeface="+mn-ea"/>
                          <a:cs typeface="Arial" panose="020B0604020202020204" pitchFamily="34" charset="0"/>
                        </a:rPr>
                        <a:t>Một số ngành có chỉ số sản xuất công nghiệp tăng cao như:</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1" y="271551"/>
            <a:ext cx="4817621"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graphicFrame>
        <p:nvGraphicFramePr>
          <p:cNvPr id="2" name="Table 1">
            <a:extLst>
              <a:ext uri="{FF2B5EF4-FFF2-40B4-BE49-F238E27FC236}">
                <a16:creationId xmlns:a16="http://schemas.microsoft.com/office/drawing/2014/main" id="{A85D31AB-A8E8-C687-D845-3FA3DE57EA35}"/>
              </a:ext>
            </a:extLst>
          </p:cNvPr>
          <p:cNvGraphicFramePr>
            <a:graphicFrameLocks noGrp="1"/>
          </p:cNvGraphicFramePr>
          <p:nvPr>
            <p:extLst>
              <p:ext uri="{D42A27DB-BD31-4B8C-83A1-F6EECF244321}">
                <p14:modId xmlns:p14="http://schemas.microsoft.com/office/powerpoint/2010/main" val="2390377164"/>
              </p:ext>
            </p:extLst>
          </p:nvPr>
        </p:nvGraphicFramePr>
        <p:xfrm>
          <a:off x="545387" y="3872909"/>
          <a:ext cx="11646613" cy="2926080"/>
        </p:xfrm>
        <a:graphic>
          <a:graphicData uri="http://schemas.openxmlformats.org/drawingml/2006/table">
            <a:tbl>
              <a:tblPr firstRow="1" bandRow="1"/>
              <a:tblGrid>
                <a:gridCol w="11646613">
                  <a:extLst>
                    <a:ext uri="{9D8B030D-6E8A-4147-A177-3AD203B41FA5}">
                      <a16:colId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 </a:t>
                      </a:r>
                      <a:r>
                        <a:rPr lang="en-US" sz="2200" b="0" kern="1200">
                          <a:solidFill>
                            <a:schemeClr val="dk1"/>
                          </a:solidFill>
                          <a:effectLst/>
                          <a:latin typeface="Arial" panose="020B0604020202020204" pitchFamily="34" charset="0"/>
                          <a:ea typeface="+mn-ea"/>
                          <a:cs typeface="Arial" panose="020B0604020202020204" pitchFamily="34" charset="0"/>
                        </a:rPr>
                        <a:t>Ngành chế biến thực phẩm tăng 8,84%: Tác động chính từ Sản phẩm sữa tăng 99,66%; nguyên nhân là do dự án mở rộng nhà máy sữa Bình Định với công suất 20 triệu lít/năm đi vào hoạt động từ cuối năm 2023</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Sản xuất sản phẩm từ khoáng phi kim loại khác tăng 18,7%, chủ yếu do sản phẩm gạch ốp lát tăng rất mạnh, tăng 12 lần so với cùng kỳ. Nguyên nhân là do Dự án Nhà máy gạch, ngói Takao đi vào hoạt động đã đóng góp đáng kể vào mức tăng chung toàn ngành</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Sản xuất giường, tủ, bàn, ghế tăng 9,2% so cùng kỳ</a:t>
                      </a:r>
                      <a:r>
                        <a:rPr lang="en-US" sz="2200" b="0" kern="1200">
                          <a:solidFill>
                            <a:schemeClr val="dk1"/>
                          </a:solidFill>
                          <a:effectLst/>
                          <a:latin typeface="Arial" panose="020B0604020202020204" pitchFamily="34" charset="0"/>
                          <a:ea typeface="+mn-ea"/>
                          <a:cs typeface="Arial" panose="020B0604020202020204" pitchFamily="34" charset="0"/>
                        </a:rPr>
                        <a:t>:</a:t>
                      </a:r>
                      <a:r>
                        <a:rPr lang="vi-VN" sz="2200" b="0" kern="1200">
                          <a:solidFill>
                            <a:schemeClr val="dk1"/>
                          </a:solidFill>
                          <a:effectLst/>
                          <a:latin typeface="Arial" panose="020B0604020202020204" pitchFamily="34" charset="0"/>
                          <a:ea typeface="+mn-ea"/>
                          <a:cs typeface="Arial" panose="020B0604020202020204" pitchFamily="34" charset="0"/>
                        </a:rPr>
                        <a:t> Trong 8 tháng năm 2024, thị trường thế giới có nhiều chuyển biến tích cực, nhất là sản phẩm bàn ghế nhựa giả mây</a:t>
                      </a:r>
                      <a:endParaRPr lang="en-US" sz="22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9" name="Picture 8">
            <a:extLst>
              <a:ext uri="{FF2B5EF4-FFF2-40B4-BE49-F238E27FC236}">
                <a16:creationId xmlns:a16="http://schemas.microsoft.com/office/drawing/2014/main" id="{B25F476C-85A1-2861-3D3F-BD101A5D5190}"/>
              </a:ext>
            </a:extLst>
          </p:cNvPr>
          <p:cNvPicPr>
            <a:picLocks noChangeAspect="1"/>
          </p:cNvPicPr>
          <p:nvPr/>
        </p:nvPicPr>
        <p:blipFill>
          <a:blip r:embed="rId2"/>
          <a:stretch>
            <a:fillRect/>
          </a:stretch>
        </p:blipFill>
        <p:spPr>
          <a:xfrm>
            <a:off x="7020732" y="513347"/>
            <a:ext cx="5054303" cy="3155776"/>
          </a:xfrm>
          <a:prstGeom prst="rect">
            <a:avLst/>
          </a:prstGeom>
        </p:spPr>
      </p:pic>
    </p:spTree>
    <p:extLst>
      <p:ext uri="{BB962C8B-B14F-4D97-AF65-F5344CB8AC3E}">
        <p14:creationId xmlns:p14="http://schemas.microsoft.com/office/powerpoint/2010/main" val="37781232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019882865"/>
              </p:ext>
            </p:extLst>
          </p:nvPr>
        </p:nvGraphicFramePr>
        <p:xfrm>
          <a:off x="488424" y="1579939"/>
          <a:ext cx="5859480" cy="2478713"/>
        </p:xfrm>
        <a:graphic>
          <a:graphicData uri="http://schemas.openxmlformats.org/drawingml/2006/table">
            <a:tbl>
              <a:tblPr firstRow="1" bandRow="1"/>
              <a:tblGrid>
                <a:gridCol w="5859480">
                  <a:extLst>
                    <a:ext uri="{9D8B030D-6E8A-4147-A177-3AD203B41FA5}">
                      <a16:colId xmlns:a16="http://schemas.microsoft.com/office/drawing/2014/main" val="3655493598"/>
                    </a:ext>
                  </a:extLst>
                </a:gridCol>
              </a:tblGrid>
              <a:tr h="2478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C</a:t>
                      </a:r>
                      <a:r>
                        <a:rPr lang="de-DE" sz="2000" b="0" kern="1200">
                          <a:solidFill>
                            <a:schemeClr val="dk1"/>
                          </a:solidFill>
                          <a:effectLst/>
                          <a:latin typeface="Arial" panose="020B0604020202020204" pitchFamily="34" charset="0"/>
                          <a:ea typeface="+mn-ea"/>
                          <a:cs typeface="Arial" panose="020B0604020202020204" pitchFamily="34" charset="0"/>
                        </a:rPr>
                        <a:t>ông tác quy hoạch, chỉnh trang đô thị, xây dựng các khu dân cư, nhà ở xã hội tiếp tục được quan tâm thực hiện</a:t>
                      </a:r>
                      <a:r>
                        <a:rPr lang="vi-VN" sz="2000" b="0" kern="1200">
                          <a:solidFill>
                            <a:schemeClr val="dk1"/>
                          </a:solidFill>
                          <a:effectLst/>
                          <a:latin typeface="Arial" panose="020B0604020202020204" pitchFamily="34" charset="0"/>
                          <a:ea typeface="+mn-ea"/>
                          <a:cs typeface="Arial" panose="020B0604020202020204" pitchFamily="34" charset="0"/>
                        </a:rPr>
                        <a:t>.</a:t>
                      </a:r>
                      <a:endParaRPr lang="en-US"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Arial" panose="020B0604020202020204" pitchFamily="34" charset="0"/>
                          <a:ea typeface="+mn-ea"/>
                          <a:cs typeface="Arial" panose="020B0604020202020204" pitchFamily="34" charset="0"/>
                        </a:rPr>
                        <a:t> Trong 8 tháng đầu năm 2024 đã có 622 căn hộ nhà ở xã hội hoàn thành, đạt tỷ lệ 44,43% kế hoạch năm (Kế hoạch cả năm 1.400 căn)</a:t>
                      </a:r>
                      <a:endParaRPr lang="vi-VN" sz="20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4672668"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62" y="646056"/>
            <a:ext cx="4672668" cy="2642430"/>
          </a:xfrm>
          <a:prstGeom prst="rect">
            <a:avLst/>
          </a:prstGeom>
        </p:spPr>
      </p:pic>
      <p:pic>
        <p:nvPicPr>
          <p:cNvPr id="2" name="Picture 1">
            <a:extLst>
              <a:ext uri="{FF2B5EF4-FFF2-40B4-BE49-F238E27FC236}">
                <a16:creationId xmlns:a16="http://schemas.microsoft.com/office/drawing/2014/main" id="{F7E3A9DD-BA1D-FBDE-63BF-51A9253890F3}"/>
              </a:ext>
            </a:extLst>
          </p:cNvPr>
          <p:cNvPicPr>
            <a:picLocks noChangeAspect="1"/>
          </p:cNvPicPr>
          <p:nvPr/>
        </p:nvPicPr>
        <p:blipFill>
          <a:blip r:embed="rId3"/>
          <a:stretch>
            <a:fillRect/>
          </a:stretch>
        </p:blipFill>
        <p:spPr>
          <a:xfrm>
            <a:off x="6962862" y="3504501"/>
            <a:ext cx="4672668" cy="3163516"/>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3. </a:t>
            </a:r>
            <a:r>
              <a:rPr lang="en-US" sz="2400" b="1" spc="-20">
                <a:solidFill>
                  <a:srgbClr val="100717"/>
                </a:solidFill>
                <a:latin typeface="Arial" panose="020B0604020202020204" pitchFamily="34" charset="0"/>
                <a:cs typeface="Arial" panose="020B0604020202020204" pitchFamily="34" charset="0"/>
              </a:rPr>
              <a:t>Thương mại, dịch vụ, du lịch, tài chính</a:t>
            </a:r>
            <a:endParaRPr lang="vi-VN" sz="24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3.1. </a:t>
            </a:r>
            <a:r>
              <a:rPr lang="en-US" sz="2400" b="1" spc="-20" dirty="0" err="1">
                <a:solidFill>
                  <a:srgbClr val="100717"/>
                </a:solidFill>
                <a:latin typeface="Arial" panose="020B0604020202020204" pitchFamily="34" charset="0"/>
                <a:cs typeface="Arial" panose="020B0604020202020204" pitchFamily="34" charset="0"/>
              </a:rPr>
              <a:t>Thương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mại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dịch</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vụ</a:t>
            </a:r>
            <a:endParaRPr lang="vi-VN"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2274AF-63B0-4ECE-D2AB-7AE7B50BCD17}"/>
              </a:ext>
            </a:extLst>
          </p:cNvPr>
          <p:cNvGraphicFramePr>
            <a:graphicFrameLocks noGrp="1"/>
          </p:cNvGraphicFramePr>
          <p:nvPr>
            <p:extLst>
              <p:ext uri="{D42A27DB-BD31-4B8C-83A1-F6EECF244321}">
                <p14:modId xmlns:p14="http://schemas.microsoft.com/office/powerpoint/2010/main" val="3667762160"/>
              </p:ext>
            </p:extLst>
          </p:nvPr>
        </p:nvGraphicFramePr>
        <p:xfrm>
          <a:off x="183313" y="1571713"/>
          <a:ext cx="6118624" cy="3444240"/>
        </p:xfrm>
        <a:graphic>
          <a:graphicData uri="http://schemas.openxmlformats.org/drawingml/2006/table">
            <a:tbl>
              <a:tblPr firstRow="1" bandRow="1"/>
              <a:tblGrid>
                <a:gridCol w="6118624">
                  <a:extLst>
                    <a:ext uri="{9D8B030D-6E8A-4147-A177-3AD203B41FA5}">
                      <a16:colId xmlns:a16="http://schemas.microsoft.com/office/drawing/2014/main" val="3655493598"/>
                    </a:ext>
                  </a:extLst>
                </a:gridCol>
              </a:tblGrid>
              <a:tr h="14158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dk1"/>
                          </a:solidFill>
                          <a:effectLst/>
                          <a:latin typeface="Arial" panose="020B0604020202020204" pitchFamily="34" charset="0"/>
                          <a:ea typeface="+mn-ea"/>
                          <a:cs typeface="Arial" panose="020B0604020202020204" pitchFamily="34" charset="0"/>
                        </a:rPr>
                        <a:t>Thị </a:t>
                      </a:r>
                      <a:r>
                        <a:rPr lang="en-US" sz="2000" b="0" kern="1200" dirty="0" err="1">
                          <a:solidFill>
                            <a:schemeClr val="dk1"/>
                          </a:solidFill>
                          <a:effectLst/>
                          <a:latin typeface="Arial" panose="020B0604020202020204" pitchFamily="34" charset="0"/>
                          <a:ea typeface="+mn-ea"/>
                          <a:cs typeface="Arial" panose="020B0604020202020204" pitchFamily="34" charset="0"/>
                        </a:rPr>
                        <a:t>trường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hàng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hóa</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phong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phú</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đa</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dạng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giá</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cả</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ổn</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định</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đáp</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ứng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tốt</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nhu</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cầu</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mua</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sắm</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tiêu</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dùng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của</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người</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err="1">
                          <a:solidFill>
                            <a:schemeClr val="dk1"/>
                          </a:solidFill>
                          <a:effectLst/>
                          <a:latin typeface="Arial" panose="020B0604020202020204" pitchFamily="34" charset="0"/>
                          <a:ea typeface="+mn-ea"/>
                          <a:cs typeface="Arial" panose="020B0604020202020204" pitchFamily="34" charset="0"/>
                        </a:rPr>
                        <a:t>dân</a:t>
                      </a:r>
                      <a:r>
                        <a:rPr lang="en-US" sz="2000" b="0" kern="120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Arial" panose="020B0604020202020204" pitchFamily="34" charset="0"/>
                          <a:ea typeface="+mn-ea"/>
                          <a:cs typeface="Arial" panose="020B0604020202020204" pitchFamily="34" charset="0"/>
                        </a:rPr>
                        <a:t>Tổng mức bán lẻ hàng hóa và doanh thu dịch vụ tiêu dùng tháng 8 ước đạt 1</a:t>
                      </a:r>
                      <a:r>
                        <a:rPr lang="en-US" sz="2000" b="0" kern="1200">
                          <a:solidFill>
                            <a:schemeClr val="dk1"/>
                          </a:solidFill>
                          <a:effectLst/>
                          <a:latin typeface="Arial" panose="020B0604020202020204" pitchFamily="34" charset="0"/>
                          <a:ea typeface="+mn-ea"/>
                          <a:cs typeface="Arial" panose="020B0604020202020204" pitchFamily="34" charset="0"/>
                        </a:rPr>
                        <a:t>0.635,9</a:t>
                      </a:r>
                      <a:r>
                        <a:rPr lang="vi-VN" sz="2000" b="0" kern="1200">
                          <a:solidFill>
                            <a:schemeClr val="dk1"/>
                          </a:solidFill>
                          <a:effectLst/>
                          <a:latin typeface="Arial" panose="020B0604020202020204" pitchFamily="34" charset="0"/>
                          <a:ea typeface="+mn-ea"/>
                          <a:cs typeface="Arial" panose="020B0604020202020204" pitchFamily="34" charset="0"/>
                        </a:rPr>
                        <a:t> tỷ đồng, tăng 2</a:t>
                      </a:r>
                      <a:r>
                        <a:rPr lang="en-US" sz="2000" b="0" kern="1200">
                          <a:solidFill>
                            <a:schemeClr val="dk1"/>
                          </a:solidFill>
                          <a:effectLst/>
                          <a:latin typeface="Arial" panose="020B0604020202020204" pitchFamily="34" charset="0"/>
                          <a:ea typeface="+mn-ea"/>
                          <a:cs typeface="Arial" panose="020B0604020202020204" pitchFamily="34" charset="0"/>
                        </a:rPr>
                        <a:t>0,4</a:t>
                      </a:r>
                      <a:r>
                        <a:rPr lang="vi-VN" sz="2000" b="0" kern="1200">
                          <a:solidFill>
                            <a:schemeClr val="dk1"/>
                          </a:solidFill>
                          <a:effectLst/>
                          <a:latin typeface="Arial" panose="020B0604020202020204" pitchFamily="34" charset="0"/>
                          <a:ea typeface="+mn-ea"/>
                          <a:cs typeface="Arial" panose="020B0604020202020204" pitchFamily="34" charset="0"/>
                        </a:rPr>
                        <a:t>%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Arial" panose="020B0604020202020204" pitchFamily="34" charset="0"/>
                          <a:ea typeface="+mn-ea"/>
                          <a:cs typeface="Arial" panose="020B0604020202020204" pitchFamily="34" charset="0"/>
                        </a:rPr>
                        <a:t>Tính chung 8 tháng đầu năm, tổng mức bán lẻ hàng hóa và doanh thu dịch vụ tiêu dùng ước đạt </a:t>
                      </a:r>
                      <a:r>
                        <a:rPr lang="en-US" sz="2000" b="0" kern="1200">
                          <a:solidFill>
                            <a:schemeClr val="dk1"/>
                          </a:solidFill>
                          <a:effectLst/>
                          <a:latin typeface="Arial" panose="020B0604020202020204" pitchFamily="34" charset="0"/>
                          <a:ea typeface="+mn-ea"/>
                          <a:cs typeface="Arial" panose="020B0604020202020204" pitchFamily="34" charset="0"/>
                        </a:rPr>
                        <a:t>79</a:t>
                      </a:r>
                      <a:r>
                        <a:rPr lang="vi-VN" sz="2000" b="0" kern="1200">
                          <a:solidFill>
                            <a:schemeClr val="dk1"/>
                          </a:solidFill>
                          <a:effectLst/>
                          <a:latin typeface="Arial" panose="020B0604020202020204" pitchFamily="34" charset="0"/>
                          <a:ea typeface="+mn-ea"/>
                          <a:cs typeface="Arial" panose="020B0604020202020204" pitchFamily="34" charset="0"/>
                        </a:rPr>
                        <a:t>.</a:t>
                      </a:r>
                      <a:r>
                        <a:rPr lang="en-US" sz="2000" b="0" kern="1200">
                          <a:solidFill>
                            <a:schemeClr val="dk1"/>
                          </a:solidFill>
                          <a:effectLst/>
                          <a:latin typeface="Arial" panose="020B0604020202020204" pitchFamily="34" charset="0"/>
                          <a:ea typeface="+mn-ea"/>
                          <a:cs typeface="Arial" panose="020B0604020202020204" pitchFamily="34" charset="0"/>
                        </a:rPr>
                        <a:t>751,4</a:t>
                      </a:r>
                      <a:r>
                        <a:rPr lang="vi-VN" sz="2000" b="0" kern="1200">
                          <a:solidFill>
                            <a:schemeClr val="dk1"/>
                          </a:solidFill>
                          <a:effectLst/>
                          <a:latin typeface="Arial" panose="020B0604020202020204" pitchFamily="34" charset="0"/>
                          <a:ea typeface="+mn-ea"/>
                          <a:cs typeface="Arial" panose="020B0604020202020204" pitchFamily="34" charset="0"/>
                        </a:rPr>
                        <a:t> tỷ đồng, tăng 1</a:t>
                      </a:r>
                      <a:r>
                        <a:rPr lang="en-US" sz="2000" b="0" kern="1200">
                          <a:solidFill>
                            <a:schemeClr val="dk1"/>
                          </a:solidFill>
                          <a:effectLst/>
                          <a:latin typeface="Arial" panose="020B0604020202020204" pitchFamily="34" charset="0"/>
                          <a:ea typeface="+mn-ea"/>
                          <a:cs typeface="Arial" panose="020B0604020202020204" pitchFamily="34" charset="0"/>
                        </a:rPr>
                        <a:t>6</a:t>
                      </a:r>
                      <a:r>
                        <a:rPr lang="vi-VN" sz="2000" b="0" kern="1200">
                          <a:solidFill>
                            <a:schemeClr val="dk1"/>
                          </a:solidFill>
                          <a:effectLst/>
                          <a:latin typeface="Arial" panose="020B0604020202020204" pitchFamily="34" charset="0"/>
                          <a:ea typeface="+mn-ea"/>
                          <a:cs typeface="Arial" panose="020B0604020202020204" pitchFamily="34" charset="0"/>
                        </a:rPr>
                        <a:t>,</a:t>
                      </a:r>
                      <a:r>
                        <a:rPr lang="en-US" sz="2000" b="0" kern="1200">
                          <a:solidFill>
                            <a:schemeClr val="dk1"/>
                          </a:solidFill>
                          <a:effectLst/>
                          <a:latin typeface="Arial" panose="020B0604020202020204" pitchFamily="34" charset="0"/>
                          <a:ea typeface="+mn-ea"/>
                          <a:cs typeface="Arial" panose="020B0604020202020204" pitchFamily="34" charset="0"/>
                        </a:rPr>
                        <a:t>1</a:t>
                      </a:r>
                      <a:r>
                        <a:rPr lang="vi-VN" sz="2000" b="0" kern="1200">
                          <a:solidFill>
                            <a:schemeClr val="dk1"/>
                          </a:solidFill>
                          <a:effectLst/>
                          <a:latin typeface="Arial" panose="020B0604020202020204" pitchFamily="34" charset="0"/>
                          <a:ea typeface="+mn-ea"/>
                          <a:cs typeface="Arial" panose="020B0604020202020204" pitchFamily="34" charset="0"/>
                        </a:rPr>
                        <a:t>% so với cùng kỳ</a:t>
                      </a:r>
                      <a:r>
                        <a:rPr lang="en-US" sz="2000" b="0" kern="1200">
                          <a:solidFill>
                            <a:schemeClr val="dk1"/>
                          </a:solidFill>
                          <a:effectLst/>
                          <a:latin typeface="Arial" panose="020B0604020202020204" pitchFamily="34" charset="0"/>
                          <a:ea typeface="+mn-ea"/>
                          <a:cs typeface="Arial" panose="020B0604020202020204" pitchFamily="34" charset="0"/>
                        </a:rPr>
                        <a:t> và </a:t>
                      </a:r>
                      <a:r>
                        <a:rPr lang="vi-VN" sz="2000" b="0" kern="1200">
                          <a:solidFill>
                            <a:schemeClr val="dk1"/>
                          </a:solidFill>
                          <a:effectLst/>
                          <a:latin typeface="Arial" panose="020B0604020202020204" pitchFamily="34" charset="0"/>
                          <a:ea typeface="+mn-ea"/>
                          <a:cs typeface="Arial" panose="020B0604020202020204" pitchFamily="34" charset="0"/>
                        </a:rPr>
                        <a:t>đạt 6</a:t>
                      </a:r>
                      <a:r>
                        <a:rPr lang="en-US" sz="2000" b="0" kern="1200">
                          <a:solidFill>
                            <a:schemeClr val="dk1"/>
                          </a:solidFill>
                          <a:effectLst/>
                          <a:latin typeface="Arial" panose="020B0604020202020204" pitchFamily="34" charset="0"/>
                          <a:ea typeface="+mn-ea"/>
                          <a:cs typeface="Arial" panose="020B0604020202020204" pitchFamily="34" charset="0"/>
                        </a:rPr>
                        <a:t>9</a:t>
                      </a:r>
                      <a:r>
                        <a:rPr lang="vi-VN" sz="2000" b="0" kern="1200">
                          <a:solidFill>
                            <a:schemeClr val="dk1"/>
                          </a:solidFill>
                          <a:effectLst/>
                          <a:latin typeface="Arial" panose="020B0604020202020204" pitchFamily="34" charset="0"/>
                          <a:ea typeface="+mn-ea"/>
                          <a:cs typeface="Arial" panose="020B0604020202020204" pitchFamily="34" charset="0"/>
                        </a:rPr>
                        <a:t>,</a:t>
                      </a:r>
                      <a:r>
                        <a:rPr lang="en-US" sz="2000" b="0" kern="1200">
                          <a:solidFill>
                            <a:schemeClr val="dk1"/>
                          </a:solidFill>
                          <a:effectLst/>
                          <a:latin typeface="Arial" panose="020B0604020202020204" pitchFamily="34" charset="0"/>
                          <a:ea typeface="+mn-ea"/>
                          <a:cs typeface="Arial" panose="020B0604020202020204" pitchFamily="34" charset="0"/>
                        </a:rPr>
                        <a:t>5</a:t>
                      </a:r>
                      <a:r>
                        <a:rPr lang="vi-VN" sz="2000" b="0" kern="1200">
                          <a:solidFill>
                            <a:schemeClr val="dk1"/>
                          </a:solidFill>
                          <a:effectLst/>
                          <a:latin typeface="Arial" panose="020B0604020202020204" pitchFamily="34" charset="0"/>
                          <a:ea typeface="+mn-ea"/>
                          <a:cs typeface="Arial" panose="020B0604020202020204" pitchFamily="34" charset="0"/>
                        </a:rPr>
                        <a:t>% kế hoạch năm </a:t>
                      </a:r>
                      <a:r>
                        <a:rPr lang="en-US" sz="2000" b="0" kern="1200">
                          <a:solidFill>
                            <a:schemeClr val="dk1"/>
                          </a:solidFill>
                          <a:effectLst/>
                          <a:latin typeface="Arial" panose="020B0604020202020204" pitchFamily="34" charset="0"/>
                          <a:ea typeface="+mn-ea"/>
                          <a:cs typeface="Arial" panose="020B0604020202020204" pitchFamily="34" charset="0"/>
                        </a:rPr>
                        <a:t>2024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9" name="Picture 8">
            <a:extLst>
              <a:ext uri="{FF2B5EF4-FFF2-40B4-BE49-F238E27FC236}">
                <a16:creationId xmlns:a16="http://schemas.microsoft.com/office/drawing/2014/main" id="{F29A1714-378F-A04F-DD5D-160DEC691964}"/>
              </a:ext>
            </a:extLst>
          </p:cNvPr>
          <p:cNvPicPr>
            <a:picLocks noChangeAspect="1"/>
          </p:cNvPicPr>
          <p:nvPr/>
        </p:nvPicPr>
        <p:blipFill>
          <a:blip r:embed="rId2"/>
          <a:stretch>
            <a:fillRect/>
          </a:stretch>
        </p:blipFill>
        <p:spPr>
          <a:xfrm>
            <a:off x="6301937" y="1142681"/>
            <a:ext cx="5706750" cy="4572638"/>
          </a:xfrm>
          <a:prstGeom prst="rect">
            <a:avLst/>
          </a:prstGeom>
        </p:spPr>
      </p:pic>
    </p:spTree>
    <p:extLst>
      <p:ext uri="{BB962C8B-B14F-4D97-AF65-F5344CB8AC3E}">
        <p14:creationId xmlns:p14="http://schemas.microsoft.com/office/powerpoint/2010/main" val="258763427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750875" y="530031"/>
            <a:ext cx="6796060" cy="492443"/>
          </a:xfrm>
          <a:prstGeom prst="rect">
            <a:avLst/>
          </a:prstGeom>
          <a:noFill/>
        </p:spPr>
        <p:txBody>
          <a:bodyPr wrap="square">
            <a:spAutoFit/>
          </a:bodyPr>
          <a:lstStyle/>
          <a:p>
            <a:pPr>
              <a:lnSpc>
                <a:spcPct val="100000"/>
              </a:lnSpc>
            </a:pPr>
            <a:r>
              <a:rPr lang="vi-VN" sz="2600" b="1">
                <a:latin typeface="Arial" panose="020B0604020202020204" pitchFamily="34" charset="0"/>
                <a:cs typeface="Arial" panose="020B0604020202020204" pitchFamily="34" charset="0"/>
              </a:rPr>
              <a:t>3.</a:t>
            </a:r>
            <a:r>
              <a:rPr lang="vi-VN" sz="2600" b="1" dirty="0">
                <a:latin typeface="Arial" panose="020B0604020202020204" pitchFamily="34" charset="0"/>
                <a:cs typeface="Arial" panose="020B0604020202020204" pitchFamily="34" charset="0"/>
              </a:rPr>
              <a:t>2</a:t>
            </a:r>
            <a:r>
              <a:rPr lang="vi-VN" sz="2600" b="1">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Xuất</a:t>
            </a:r>
            <a:r>
              <a:rPr lang="en-US" sz="2600" b="1" spc="-20" dirty="0">
                <a:solidFill>
                  <a:srgbClr val="100717"/>
                </a:solidFill>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Nhập</a:t>
            </a:r>
            <a:r>
              <a:rPr lang="en-US" sz="2600" b="1" spc="-20" dirty="0">
                <a:solidFill>
                  <a:srgbClr val="100717"/>
                </a:solidFill>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khẩu</a:t>
            </a:r>
            <a:endParaRPr lang="vi-VN" sz="2600" b="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C111DB2-3155-8868-4AD6-91C52E56A6E9}"/>
              </a:ext>
            </a:extLst>
          </p:cNvPr>
          <p:cNvGraphicFramePr>
            <a:graphicFrameLocks noGrp="1"/>
          </p:cNvGraphicFramePr>
          <p:nvPr>
            <p:extLst>
              <p:ext uri="{D42A27DB-BD31-4B8C-83A1-F6EECF244321}">
                <p14:modId xmlns:p14="http://schemas.microsoft.com/office/powerpoint/2010/main" val="2808854360"/>
              </p:ext>
            </p:extLst>
          </p:nvPr>
        </p:nvGraphicFramePr>
        <p:xfrm>
          <a:off x="153801" y="1211580"/>
          <a:ext cx="6437479" cy="3566160"/>
        </p:xfrm>
        <a:graphic>
          <a:graphicData uri="http://schemas.openxmlformats.org/drawingml/2006/table">
            <a:tbl>
              <a:tblPr firstRow="1" bandRow="1"/>
              <a:tblGrid>
                <a:gridCol w="6437479">
                  <a:extLst>
                    <a:ext uri="{9D8B030D-6E8A-4147-A177-3AD203B41FA5}">
                      <a16:colId xmlns:a16="http://schemas.microsoft.com/office/drawing/2014/main" val="3655493598"/>
                    </a:ext>
                  </a:extLst>
                </a:gridCol>
              </a:tblGrid>
              <a:tr h="25783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Kim ngạch xuất khẩu tháng </a:t>
                      </a:r>
                      <a:r>
                        <a:rPr lang="vi-VN" sz="1800" b="0" kern="1200">
                          <a:solidFill>
                            <a:schemeClr val="dk1"/>
                          </a:solidFill>
                          <a:effectLst/>
                          <a:latin typeface="Arial" panose="020B0604020202020204" pitchFamily="34" charset="0"/>
                          <a:ea typeface="+mn-ea"/>
                          <a:cs typeface="Arial" panose="020B0604020202020204" pitchFamily="34" charset="0"/>
                        </a:rPr>
                        <a:t>8</a:t>
                      </a:r>
                      <a:r>
                        <a:rPr lang="nl-NL" sz="1800" b="0" kern="1200">
                          <a:solidFill>
                            <a:schemeClr val="dk1"/>
                          </a:solidFill>
                          <a:effectLst/>
                          <a:latin typeface="Arial" panose="020B0604020202020204" pitchFamily="34" charset="0"/>
                          <a:ea typeface="+mn-ea"/>
                          <a:cs typeface="Arial" panose="020B0604020202020204" pitchFamily="34" charset="0"/>
                        </a:rPr>
                        <a:t> ước đạt 145,4 triệu USD, tăng 6,2% so với tháng </a:t>
                      </a:r>
                      <a:r>
                        <a:rPr lang="vi-VN" sz="1800" b="0" kern="1200">
                          <a:solidFill>
                            <a:schemeClr val="dk1"/>
                          </a:solidFill>
                          <a:effectLst/>
                          <a:latin typeface="Arial" panose="020B0604020202020204" pitchFamily="34" charset="0"/>
                          <a:ea typeface="+mn-ea"/>
                          <a:cs typeface="Arial" panose="020B0604020202020204" pitchFamily="34" charset="0"/>
                        </a:rPr>
                        <a:t>7</a:t>
                      </a:r>
                      <a:r>
                        <a:rPr lang="nl-NL" sz="1800" b="0" kern="1200">
                          <a:solidFill>
                            <a:schemeClr val="dk1"/>
                          </a:solidFill>
                          <a:effectLst/>
                          <a:latin typeface="Arial" panose="020B0604020202020204" pitchFamily="34" charset="0"/>
                          <a:ea typeface="+mn-ea"/>
                          <a:cs typeface="Arial" panose="020B0604020202020204" pitchFamily="34" charset="0"/>
                        </a:rPr>
                        <a:t> năm 2024 và giảm 2,2% so với cùng kỳ</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Tính chung </a:t>
                      </a:r>
                      <a:r>
                        <a:rPr lang="vi-VN" sz="1800" b="0" kern="1200">
                          <a:solidFill>
                            <a:schemeClr val="dk1"/>
                          </a:solidFill>
                          <a:effectLst/>
                          <a:latin typeface="Arial" panose="020B0604020202020204" pitchFamily="34" charset="0"/>
                          <a:ea typeface="+mn-ea"/>
                          <a:cs typeface="Arial" panose="020B0604020202020204" pitchFamily="34" charset="0"/>
                        </a:rPr>
                        <a:t>8</a:t>
                      </a:r>
                      <a:r>
                        <a:rPr lang="nl-NL" sz="1800" b="0" kern="1200">
                          <a:solidFill>
                            <a:schemeClr val="dk1"/>
                          </a:solidFill>
                          <a:effectLst/>
                          <a:latin typeface="Arial" panose="020B0604020202020204" pitchFamily="34" charset="0"/>
                          <a:ea typeface="+mn-ea"/>
                          <a:cs typeface="Arial" panose="020B0604020202020204" pitchFamily="34" charset="0"/>
                        </a:rPr>
                        <a:t> tháng đầu năm 2024, tổng kim ngạch xuất khẩu ước đạt 1.142 triệu USD (đạt 69,2% kế hoạch năm), tăng 13,7%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Hầu hết các mặt hàng xuất khẩu chủ lực của tỉnh đều tăng so với cùng kỳ</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1800" b="0" kern="1200">
                          <a:solidFill>
                            <a:schemeClr val="dk1"/>
                          </a:solidFill>
                          <a:effectLst/>
                          <a:latin typeface="Arial" panose="020B0604020202020204" pitchFamily="34" charset="0"/>
                          <a:ea typeface="+mn-ea"/>
                          <a:cs typeface="Arial" panose="020B0604020202020204" pitchFamily="34" charset="0"/>
                        </a:rPr>
                        <a:t>Cụ thể: </a:t>
                      </a:r>
                      <a:r>
                        <a:rPr lang="en-US" sz="1800" b="0" kern="1200">
                          <a:solidFill>
                            <a:schemeClr val="dk1"/>
                          </a:solidFill>
                          <a:effectLst/>
                          <a:latin typeface="Arial" panose="020B0604020202020204" pitchFamily="34" charset="0"/>
                          <a:ea typeface="+mn-ea"/>
                          <a:cs typeface="Arial" panose="020B0604020202020204" pitchFamily="34" charset="0"/>
                        </a:rPr>
                        <a:t>Sản phẩm từ chất dẻo tăng 37,3%; gỗ tăng 37,4%; sản phẩm gỗ tăng 19,6%; hàng thủy sản tăng 3,4%...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5" name="Table 4">
            <a:extLst>
              <a:ext uri="{FF2B5EF4-FFF2-40B4-BE49-F238E27FC236}">
                <a16:creationId xmlns:a16="http://schemas.microsoft.com/office/drawing/2014/main" id="{623C9657-954D-219B-C03C-7393E8600955}"/>
              </a:ext>
            </a:extLst>
          </p:cNvPr>
          <p:cNvGraphicFramePr>
            <a:graphicFrameLocks noGrp="1"/>
          </p:cNvGraphicFramePr>
          <p:nvPr>
            <p:extLst>
              <p:ext uri="{D42A27DB-BD31-4B8C-83A1-F6EECF244321}">
                <p14:modId xmlns:p14="http://schemas.microsoft.com/office/powerpoint/2010/main" val="2142933255"/>
              </p:ext>
            </p:extLst>
          </p:nvPr>
        </p:nvGraphicFramePr>
        <p:xfrm>
          <a:off x="6956277" y="1493591"/>
          <a:ext cx="5081923" cy="2927309"/>
        </p:xfrm>
        <a:graphic>
          <a:graphicData uri="http://schemas.openxmlformats.org/drawingml/2006/table">
            <a:tbl>
              <a:tblPr/>
              <a:tblGrid>
                <a:gridCol w="2898928">
                  <a:extLst>
                    <a:ext uri="{9D8B030D-6E8A-4147-A177-3AD203B41FA5}">
                      <a16:colId xmlns:a16="http://schemas.microsoft.com/office/drawing/2014/main" val="4059081202"/>
                    </a:ext>
                  </a:extLst>
                </a:gridCol>
                <a:gridCol w="989624">
                  <a:extLst>
                    <a:ext uri="{9D8B030D-6E8A-4147-A177-3AD203B41FA5}">
                      <a16:colId xmlns:a16="http://schemas.microsoft.com/office/drawing/2014/main" val="4187156505"/>
                    </a:ext>
                  </a:extLst>
                </a:gridCol>
                <a:gridCol w="1193371">
                  <a:extLst>
                    <a:ext uri="{9D8B030D-6E8A-4147-A177-3AD203B41FA5}">
                      <a16:colId xmlns:a16="http://schemas.microsoft.com/office/drawing/2014/main" val="3970161067"/>
                    </a:ext>
                  </a:extLst>
                </a:gridCol>
              </a:tblGrid>
              <a:tr h="821347">
                <a:tc>
                  <a:txBody>
                    <a:bodyPr/>
                    <a:lstStyle/>
                    <a:p>
                      <a:pPr algn="l" fontAlgn="b"/>
                      <a:r>
                        <a:rPr lang="vi-VN" sz="1400" b="1" i="0" u="none" strike="noStrike">
                          <a:solidFill>
                            <a:srgbClr val="000000"/>
                          </a:solidFill>
                          <a:effectLst/>
                          <a:latin typeface="Arial" panose="020B0604020202020204" pitchFamily="34" charset="0"/>
                        </a:rPr>
                        <a:t> </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Arial" panose="020B0604020202020204" pitchFamily="34" charset="0"/>
                        </a:rPr>
                        <a:t>Ước tính </a:t>
                      </a:r>
                      <a:br>
                        <a:rPr lang="vi-VN" sz="1400" b="1" i="0" u="none" strike="noStrike">
                          <a:solidFill>
                            <a:srgbClr val="000000"/>
                          </a:solidFill>
                          <a:effectLst/>
                          <a:latin typeface="Arial" panose="020B0604020202020204" pitchFamily="34" charset="0"/>
                        </a:rPr>
                      </a:br>
                      <a:r>
                        <a:rPr lang="en-US" sz="1400" b="1" i="0" u="none" strike="noStrike">
                          <a:solidFill>
                            <a:srgbClr val="000000"/>
                          </a:solidFill>
                          <a:effectLst/>
                          <a:latin typeface="Arial" panose="020B0604020202020204" pitchFamily="34" charset="0"/>
                        </a:rPr>
                        <a:t>8</a:t>
                      </a:r>
                      <a:r>
                        <a:rPr lang="vi-VN" sz="1400" b="1" i="0" u="none" strike="noStrike">
                          <a:solidFill>
                            <a:srgbClr val="000000"/>
                          </a:solidFill>
                          <a:effectLst/>
                          <a:latin typeface="Arial" panose="020B0604020202020204" pitchFamily="34" charset="0"/>
                        </a:rPr>
                        <a:t> tháng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đầu năm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2024</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rial" panose="020B0604020202020204" pitchFamily="34" charset="0"/>
                        </a:rPr>
                        <a:t>8</a:t>
                      </a:r>
                      <a:r>
                        <a:rPr lang="vi-VN" sz="1400" b="1" i="0" u="none" strike="noStrike">
                          <a:solidFill>
                            <a:srgbClr val="000000"/>
                          </a:solidFill>
                          <a:effectLst/>
                          <a:latin typeface="Arial" panose="020B0604020202020204" pitchFamily="34" charset="0"/>
                        </a:rPr>
                        <a:t> tháng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đầu năm 2024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so với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cùng kỳ (%)</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321874"/>
                  </a:ext>
                </a:extLst>
              </a:tr>
              <a:tr h="350020">
                <a:tc>
                  <a:txBody>
                    <a:bodyPr/>
                    <a:lstStyle/>
                    <a:p>
                      <a:pPr algn="ctr" fontAlgn="ctr"/>
                      <a:r>
                        <a:rPr lang="vi-VN" sz="1400" b="1" i="0" u="none" strike="noStrike">
                          <a:solidFill>
                            <a:srgbClr val="000000"/>
                          </a:solidFill>
                          <a:effectLst/>
                          <a:latin typeface="Arial" panose="020B0604020202020204" pitchFamily="34" charset="0"/>
                        </a:rPr>
                        <a:t>TỔNG TRỊ GIÁ</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1" i="0" u="none" strike="noStrike">
                          <a:solidFill>
                            <a:srgbClr val="000000"/>
                          </a:solidFill>
                          <a:effectLst/>
                          <a:latin typeface="Arial" panose="020B0604020202020204" pitchFamily="34" charset="0"/>
                        </a:rPr>
                        <a:t>1.142</a:t>
                      </a:r>
                      <a:endParaRPr lang="vi-VN" sz="1400" b="1" i="0" u="none" strike="noStrike">
                        <a:solidFill>
                          <a:srgbClr val="000000"/>
                        </a:solidFill>
                        <a:effectLst/>
                        <a:latin typeface="Arial" panose="020B0604020202020204" pitchFamily="34" charset="0"/>
                      </a:endParaRP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1" i="0" u="none" strike="noStrike">
                          <a:solidFill>
                            <a:srgbClr val="000000"/>
                          </a:solidFill>
                          <a:effectLst/>
                          <a:latin typeface="Arial" panose="020B0604020202020204" pitchFamily="34" charset="0"/>
                        </a:rPr>
                        <a:t>13,8</a:t>
                      </a:r>
                      <a:endParaRPr lang="vi-VN" sz="1400" b="1" i="0" u="none" strike="noStrike">
                        <a:solidFill>
                          <a:srgbClr val="000000"/>
                        </a:solidFill>
                        <a:effectLst/>
                        <a:latin typeface="Arial" panose="020B0604020202020204" pitchFamily="34" charset="0"/>
                      </a:endParaRP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3119779"/>
                  </a:ext>
                </a:extLst>
              </a:tr>
              <a:tr h="245014">
                <a:tc>
                  <a:txBody>
                    <a:bodyPr/>
                    <a:lstStyle/>
                    <a:p>
                      <a:pPr algn="l" fontAlgn="b"/>
                      <a:r>
                        <a:rPr lang="vi-VN" sz="1400" b="0" i="0" u="none" strike="noStrike">
                          <a:solidFill>
                            <a:srgbClr val="000000"/>
                          </a:solidFill>
                          <a:effectLst/>
                          <a:latin typeface="Arial" panose="020B0604020202020204" pitchFamily="34" charset="0"/>
                        </a:rPr>
                        <a:t>1. Sản phẩm từ chất dẻo</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13</a:t>
                      </a:r>
                      <a:r>
                        <a:rPr lang="en-US" sz="1400" b="0" i="0" u="none" strike="noStrike">
                          <a:solidFill>
                            <a:srgbClr val="000000"/>
                          </a:solidFill>
                          <a:effectLst/>
                          <a:latin typeface="Arial" panose="020B0604020202020204" pitchFamily="34" charset="0"/>
                        </a:rPr>
                        <a:t>4,8</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a:t>
                      </a:r>
                      <a:r>
                        <a:rPr lang="en-US" sz="1400" b="0" i="0" u="none" strike="noStrike">
                          <a:solidFill>
                            <a:srgbClr val="000000"/>
                          </a:solidFill>
                          <a:effectLst/>
                          <a:latin typeface="Arial" panose="020B0604020202020204" pitchFamily="34" charset="0"/>
                        </a:rPr>
                        <a:t>37,3</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842284"/>
                  </a:ext>
                </a:extLst>
              </a:tr>
              <a:tr h="245014">
                <a:tc>
                  <a:txBody>
                    <a:bodyPr/>
                    <a:lstStyle/>
                    <a:p>
                      <a:pPr algn="l" fontAlgn="b"/>
                      <a:r>
                        <a:rPr lang="vi-VN" sz="1400" b="0" i="0" u="none" strike="noStrike">
                          <a:solidFill>
                            <a:srgbClr val="000000"/>
                          </a:solidFill>
                          <a:effectLst/>
                          <a:latin typeface="Arial" panose="020B0604020202020204" pitchFamily="34" charset="0"/>
                        </a:rPr>
                        <a:t>2. Gỗ</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2</a:t>
                      </a:r>
                      <a:r>
                        <a:rPr lang="en-US" sz="1400" b="0" i="0" u="none" strike="noStrike">
                          <a:solidFill>
                            <a:srgbClr val="000000"/>
                          </a:solidFill>
                          <a:effectLst/>
                          <a:latin typeface="Arial" panose="020B0604020202020204" pitchFamily="34" charset="0"/>
                        </a:rPr>
                        <a:t>89,7</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+ 3</a:t>
                      </a:r>
                      <a:r>
                        <a:rPr lang="en-US" sz="1400" b="0" i="0" u="none" strike="noStrike">
                          <a:solidFill>
                            <a:srgbClr val="000000"/>
                          </a:solidFill>
                          <a:effectLst/>
                          <a:latin typeface="Arial" panose="020B0604020202020204" pitchFamily="34" charset="0"/>
                        </a:rPr>
                        <a:t>7,4</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412516"/>
                  </a:ext>
                </a:extLst>
              </a:tr>
              <a:tr h="245014">
                <a:tc>
                  <a:txBody>
                    <a:bodyPr/>
                    <a:lstStyle/>
                    <a:p>
                      <a:pPr algn="l" fontAlgn="b"/>
                      <a:r>
                        <a:rPr lang="vi-VN" sz="1400" b="0" i="0" u="none" strike="noStrike">
                          <a:solidFill>
                            <a:srgbClr val="000000"/>
                          </a:solidFill>
                          <a:effectLst/>
                          <a:latin typeface="Arial" panose="020B0604020202020204" pitchFamily="34" charset="0"/>
                        </a:rPr>
                        <a:t>3. Sản phẩm gỗ</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2</a:t>
                      </a:r>
                      <a:r>
                        <a:rPr lang="en-US" sz="1400" b="0" i="0" u="none" strike="noStrike">
                          <a:solidFill>
                            <a:srgbClr val="000000"/>
                          </a:solidFill>
                          <a:effectLst/>
                          <a:latin typeface="Arial" panose="020B0604020202020204" pitchFamily="34" charset="0"/>
                        </a:rPr>
                        <a:t>96,6</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+ 1</a:t>
                      </a:r>
                      <a:r>
                        <a:rPr lang="en-US" sz="1400" b="0" i="0" u="none" strike="noStrike">
                          <a:solidFill>
                            <a:srgbClr val="000000"/>
                          </a:solidFill>
                          <a:effectLst/>
                          <a:latin typeface="Arial" panose="020B0604020202020204" pitchFamily="34" charset="0"/>
                        </a:rPr>
                        <a:t>9,6</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2068048"/>
                  </a:ext>
                </a:extLst>
              </a:tr>
              <a:tr h="245014">
                <a:tc>
                  <a:txBody>
                    <a:bodyPr/>
                    <a:lstStyle/>
                    <a:p>
                      <a:pPr algn="l" fontAlgn="b"/>
                      <a:r>
                        <a:rPr lang="en-US" sz="1400" b="0" i="0" u="none" strike="noStrike">
                          <a:solidFill>
                            <a:srgbClr val="000000"/>
                          </a:solidFill>
                          <a:effectLst/>
                          <a:latin typeface="Arial" panose="020B0604020202020204" pitchFamily="34" charset="0"/>
                        </a:rPr>
                        <a:t>4</a:t>
                      </a:r>
                      <a:r>
                        <a:rPr lang="vi-VN" sz="1400" b="0" i="0" u="none" strike="noStrike">
                          <a:solidFill>
                            <a:srgbClr val="000000"/>
                          </a:solidFill>
                          <a:effectLst/>
                          <a:latin typeface="Arial" panose="020B0604020202020204" pitchFamily="34" charset="0"/>
                        </a:rPr>
                        <a:t>. Hàng thuỷ sản</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panose="020B0604020202020204" pitchFamily="34" charset="0"/>
                        </a:rPr>
                        <a:t>80,0</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a:t>
                      </a:r>
                      <a:r>
                        <a:rPr lang="en-US" sz="1400" b="0" i="0" u="none" strike="noStrike">
                          <a:solidFill>
                            <a:srgbClr val="000000"/>
                          </a:solidFill>
                          <a:effectLst/>
                          <a:latin typeface="Arial" panose="020B0604020202020204" pitchFamily="34" charset="0"/>
                        </a:rPr>
                        <a:t>3,4</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847186"/>
                  </a:ext>
                </a:extLst>
              </a:tr>
              <a:tr h="245014">
                <a:tc>
                  <a:txBody>
                    <a:bodyPr/>
                    <a:lstStyle/>
                    <a:p>
                      <a:pPr algn="l" fontAlgn="b"/>
                      <a:r>
                        <a:rPr lang="en-US" sz="1400" b="0" i="0" u="none" strike="noStrike">
                          <a:solidFill>
                            <a:srgbClr val="000000"/>
                          </a:solidFill>
                          <a:effectLst/>
                          <a:latin typeface="Arial" panose="020B0604020202020204" pitchFamily="34" charset="0"/>
                        </a:rPr>
                        <a:t>5</a:t>
                      </a:r>
                      <a:r>
                        <a:rPr lang="vi-VN" sz="1400" b="0" i="0" u="none" strike="noStrike">
                          <a:solidFill>
                            <a:srgbClr val="000000"/>
                          </a:solidFill>
                          <a:effectLst/>
                          <a:latin typeface="Arial" panose="020B0604020202020204" pitchFamily="34" charset="0"/>
                        </a:rPr>
                        <a:t>. Hàng dệt, may</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panose="020B0604020202020204" pitchFamily="34" charset="0"/>
                        </a:rPr>
                        <a:t>221,2</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a:t>
                      </a:r>
                      <a:r>
                        <a:rPr lang="en-US" sz="1400" b="0" i="0" u="none" strike="noStrike">
                          <a:solidFill>
                            <a:srgbClr val="000000"/>
                          </a:solidFill>
                          <a:effectLst/>
                          <a:latin typeface="Arial" panose="020B0604020202020204" pitchFamily="34" charset="0"/>
                        </a:rPr>
                        <a:t>1,1</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8069048"/>
                  </a:ext>
                </a:extLst>
              </a:tr>
              <a:tr h="245014">
                <a:tc>
                  <a:txBody>
                    <a:bodyPr/>
                    <a:lstStyle/>
                    <a:p>
                      <a:pPr algn="l" fontAlgn="b"/>
                      <a:r>
                        <a:rPr lang="en-US" sz="1400" b="0" i="0" u="none" strike="noStrike">
                          <a:solidFill>
                            <a:srgbClr val="000000"/>
                          </a:solidFill>
                          <a:effectLst/>
                          <a:latin typeface="Arial" panose="020B0604020202020204" pitchFamily="34" charset="0"/>
                        </a:rPr>
                        <a:t>6</a:t>
                      </a:r>
                      <a:r>
                        <a:rPr lang="vi-VN" sz="1400" b="0" i="0" u="none" strike="noStrike">
                          <a:solidFill>
                            <a:srgbClr val="000000"/>
                          </a:solidFill>
                          <a:effectLst/>
                          <a:latin typeface="Arial" panose="020B0604020202020204" pitchFamily="34" charset="0"/>
                        </a:rPr>
                        <a:t>. Sắn và các sản phẩm từ sắn</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panose="020B0604020202020204" pitchFamily="34" charset="0"/>
                        </a:rPr>
                        <a:t>53,3</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a:t>
                      </a:r>
                      <a:r>
                        <a:rPr lang="en-US" sz="1400" b="0" i="0" u="none" strike="noStrike">
                          <a:solidFill>
                            <a:srgbClr val="000000"/>
                          </a:solidFill>
                          <a:effectLst/>
                          <a:latin typeface="Arial" panose="020B0604020202020204" pitchFamily="34" charset="0"/>
                        </a:rPr>
                        <a:t>9,5</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3753158"/>
                  </a:ext>
                </a:extLst>
              </a:tr>
              <a:tr h="245014">
                <a:tc>
                  <a:txBody>
                    <a:bodyPr/>
                    <a:lstStyle/>
                    <a:p>
                      <a:pPr algn="l" fontAlgn="b"/>
                      <a:r>
                        <a:rPr lang="en-US" sz="1400" b="0" i="0" u="none" strike="noStrike">
                          <a:solidFill>
                            <a:srgbClr val="000000"/>
                          </a:solidFill>
                          <a:effectLst/>
                          <a:latin typeface="Arial" panose="020B0604020202020204" pitchFamily="34" charset="0"/>
                        </a:rPr>
                        <a:t>7</a:t>
                      </a:r>
                      <a:r>
                        <a:rPr lang="vi-VN" sz="1400" b="0" i="0" u="none" strike="noStrike">
                          <a:solidFill>
                            <a:srgbClr val="000000"/>
                          </a:solidFill>
                          <a:effectLst/>
                          <a:latin typeface="Arial" panose="020B0604020202020204" pitchFamily="34" charset="0"/>
                        </a:rPr>
                        <a:t>. Gạo</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panose="020B0604020202020204" pitchFamily="34" charset="0"/>
                        </a:rPr>
                        <a:t>30,9</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a:t>
                      </a:r>
                      <a:r>
                        <a:rPr lang="en-US" sz="1400" b="0" i="0" u="none" strike="noStrike">
                          <a:solidFill>
                            <a:srgbClr val="000000"/>
                          </a:solidFill>
                          <a:effectLst/>
                          <a:latin typeface="Arial" panose="020B0604020202020204" pitchFamily="34" charset="0"/>
                        </a:rPr>
                        <a:t>36,7</a:t>
                      </a:r>
                      <a:endParaRPr lang="vi-VN" sz="1400" b="0" i="0" u="none" strike="noStrike">
                        <a:solidFill>
                          <a:srgbClr val="000000"/>
                        </a:solidFill>
                        <a:effectLst/>
                        <a:latin typeface="Arial" panose="020B0604020202020204" pitchFamily="34" charset="0"/>
                      </a:endParaRP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720036"/>
                  </a:ext>
                </a:extLst>
              </a:tr>
            </a:tbl>
          </a:graphicData>
        </a:graphic>
      </p:graphicFrame>
      <p:graphicFrame>
        <p:nvGraphicFramePr>
          <p:cNvPr id="2" name="Table 1">
            <a:extLst>
              <a:ext uri="{FF2B5EF4-FFF2-40B4-BE49-F238E27FC236}">
                <a16:creationId xmlns:a16="http://schemas.microsoft.com/office/drawing/2014/main" id="{0DCEDBE7-5717-07DB-A45E-C98816171781}"/>
              </a:ext>
            </a:extLst>
          </p:cNvPr>
          <p:cNvGraphicFramePr>
            <a:graphicFrameLocks noGrp="1"/>
          </p:cNvGraphicFramePr>
          <p:nvPr>
            <p:extLst>
              <p:ext uri="{D42A27DB-BD31-4B8C-83A1-F6EECF244321}">
                <p14:modId xmlns:p14="http://schemas.microsoft.com/office/powerpoint/2010/main" val="2029820982"/>
              </p:ext>
            </p:extLst>
          </p:nvPr>
        </p:nvGraphicFramePr>
        <p:xfrm>
          <a:off x="9983822" y="861793"/>
          <a:ext cx="2208178" cy="792480"/>
        </p:xfrm>
        <a:graphic>
          <a:graphicData uri="http://schemas.openxmlformats.org/drawingml/2006/table">
            <a:tbl>
              <a:tblPr firstRow="1" bandRow="1"/>
              <a:tblGrid>
                <a:gridCol w="2208178">
                  <a:extLst>
                    <a:ext uri="{9D8B030D-6E8A-4147-A177-3AD203B41FA5}">
                      <a16:colId xmlns:a16="http://schemas.microsoft.com/office/drawing/2014/main" val="3655493598"/>
                    </a:ext>
                  </a:extLst>
                </a:gridCol>
              </a:tblGrid>
              <a:tr h="1302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600" b="0" i="0" kern="1200">
                          <a:solidFill>
                            <a:schemeClr val="tx1"/>
                          </a:solidFill>
                          <a:effectLst/>
                          <a:latin typeface="+mn-lt"/>
                          <a:ea typeface="+mn-ea"/>
                          <a:cs typeface="+mn-cs"/>
                        </a:rPr>
                        <a:t>Đơn vị tính: </a:t>
                      </a:r>
                      <a:r>
                        <a:rPr lang="en-US" sz="1600" b="0" i="0" kern="1200">
                          <a:solidFill>
                            <a:schemeClr val="tx1"/>
                          </a:solidFill>
                          <a:effectLst/>
                          <a:latin typeface="+mn-lt"/>
                          <a:ea typeface="+mn-ea"/>
                          <a:cs typeface="+mn-cs"/>
                        </a:rPr>
                        <a:t>Triệu USD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2012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4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7499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084555" y="364130"/>
            <a:ext cx="20630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3.3. Du </a:t>
            </a:r>
            <a:r>
              <a:rPr lang="en-US" sz="2800" b="1" spc="-20" err="1">
                <a:solidFill>
                  <a:srgbClr val="100717"/>
                </a:solidFill>
                <a:latin typeface="Arial" panose="020B0604020202020204" pitchFamily="34" charset="0"/>
                <a:cs typeface="Arial" panose="020B0604020202020204" pitchFamily="34" charset="0"/>
              </a:rPr>
              <a:t>lịch</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4145089251"/>
              </p:ext>
            </p:extLst>
          </p:nvPr>
        </p:nvGraphicFramePr>
        <p:xfrm>
          <a:off x="67427" y="1394669"/>
          <a:ext cx="6598352" cy="5577840"/>
        </p:xfrm>
        <a:graphic>
          <a:graphicData uri="http://schemas.openxmlformats.org/drawingml/2006/table">
            <a:tbl>
              <a:tblPr firstRow="1" bandRow="1"/>
              <a:tblGrid>
                <a:gridCol w="659835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Arial" panose="020B0604020202020204" pitchFamily="34" charset="0"/>
                          <a:ea typeface="+mn-ea"/>
                          <a:cs typeface="Arial" panose="020B0604020202020204" pitchFamily="34" charset="0"/>
                        </a:rPr>
                        <a:t> Trong tháng 8, UBND tỉnh tiếp tục tổ chức các Lễ hội, sự kiện thuộc Chuỗi sự kiện du lịch hè năm 2024 </a:t>
                      </a:r>
                      <a:r>
                        <a:rPr lang="vi-VN" sz="2000" b="0" kern="1200">
                          <a:solidFill>
                            <a:schemeClr val="tx1"/>
                          </a:solidFill>
                          <a:effectLst/>
                          <a:latin typeface="Arial" panose="020B0604020202020204" pitchFamily="34" charset="0"/>
                          <a:ea typeface="+mn-ea"/>
                          <a:cs typeface="Arial" panose="020B0604020202020204" pitchFamily="34" charset="0"/>
                        </a:rPr>
                        <a:t>với nhiều hoạt động văn hoá, thể thao, du lịch sôi nổi, hấp dẫn, đa dạng, trong đó điểm nhấn nổi bật là </a:t>
                      </a:r>
                      <a:r>
                        <a:rPr lang="en-US" sz="2000" b="0" kern="1200">
                          <a:solidFill>
                            <a:schemeClr val="tx1"/>
                          </a:solidFill>
                          <a:effectLst/>
                          <a:latin typeface="Arial" panose="020B0604020202020204" pitchFamily="34" charset="0"/>
                          <a:ea typeface="+mn-ea"/>
                          <a:cs typeface="Arial" panose="020B0604020202020204" pitchFamily="34" charset="0"/>
                        </a:rPr>
                        <a:t>Ngày hội Du lịch thị xã Hoài Nhơn 2024 với các hoạt động nổi bật như: Diễu hành đường phố “Rồng Xanh La Vuông”, Giải chạy khám phá La Vuông lần thứ I - La Vuông Ultra Trail,  Lễ hội ẩm thực “Đặc sắc Hoài Nhơn”...</a:t>
                      </a:r>
                      <a:r>
                        <a:rPr lang="vi-VN" sz="2000" b="0" kern="1200">
                          <a:solidFill>
                            <a:schemeClr val="tx1"/>
                          </a:solidFill>
                          <a:effectLst/>
                          <a:latin typeface="Arial" panose="020B0604020202020204" pitchFamily="34" charset="0"/>
                          <a:ea typeface="+mn-ea"/>
                          <a:cs typeface="Arial" panose="020B0604020202020204" pitchFamily="34" charset="0"/>
                        </a:rPr>
                        <a:t>; </a:t>
                      </a:r>
                      <a:r>
                        <a:rPr lang="en-US" sz="2000" b="0">
                          <a:solidFill>
                            <a:schemeClr val="dk1"/>
                          </a:solidFill>
                          <a:latin typeface="Arial" panose="020B0604020202020204" pitchFamily="34" charset="0"/>
                          <a:cs typeface="Arial" panose="020B0604020202020204" pitchFamily="34" charset="0"/>
                        </a:rPr>
                        <a:t>chuẩn bị </a:t>
                      </a:r>
                      <a:r>
                        <a:rPr lang="vi-VN" sz="2000" b="0">
                          <a:solidFill>
                            <a:schemeClr val="dk1"/>
                          </a:solidFill>
                          <a:latin typeface="Arial" panose="020B0604020202020204" pitchFamily="34" charset="0"/>
                          <a:cs typeface="Arial" panose="020B0604020202020204" pitchFamily="34" charset="0"/>
                        </a:rPr>
                        <a:t>tổ chức Hội thảo "Du lịch, điện ảnh và thể thao: Kiến tạo tương lai - Đường dài chung bước“</a:t>
                      </a:r>
                      <a:r>
                        <a:rPr lang="en-US" sz="2000" b="0">
                          <a:solidFill>
                            <a:schemeClr val="dk1"/>
                          </a:solidFill>
                          <a:latin typeface="Arial" panose="020B0604020202020204" pitchFamily="34" charset="0"/>
                          <a:cs typeface="Arial" panose="020B0604020202020204" pitchFamily="34" charset="0"/>
                        </a:rPr>
                        <a:t>; </a:t>
                      </a:r>
                      <a:r>
                        <a:rPr lang="vi-VN" sz="2000" b="0">
                          <a:solidFill>
                            <a:schemeClr val="dk1"/>
                          </a:solidFill>
                          <a:latin typeface="Arial" panose="020B0604020202020204" pitchFamily="34" charset="0"/>
                          <a:cs typeface="Arial" panose="020B0604020202020204" pitchFamily="34" charset="0"/>
                        </a:rPr>
                        <a:t>chương trình Tinh hoa võ thuật quốc tế</a:t>
                      </a:r>
                      <a:r>
                        <a:rPr lang="en-US" sz="2000" b="0">
                          <a:solidFill>
                            <a:schemeClr val="dk1"/>
                          </a:solidFill>
                          <a:latin typeface="Arial" panose="020B0604020202020204" pitchFamily="34" charset="0"/>
                          <a:cs typeface="Arial" panose="020B0604020202020204" pitchFamily="34" charset="0"/>
                        </a:rPr>
                        <a:t>,</a:t>
                      </a:r>
                      <a:r>
                        <a:rPr lang="vi-VN" sz="2000" b="0">
                          <a:solidFill>
                            <a:schemeClr val="dk1"/>
                          </a:solidFill>
                          <a:latin typeface="Arial" panose="020B0604020202020204" pitchFamily="34" charset="0"/>
                          <a:cs typeface="Arial" panose="020B0604020202020204" pitchFamily="34" charset="0"/>
                        </a:rPr>
                        <a:t> Đại nhạc hội “Đôi cánh diệu kỳ...</a:t>
                      </a:r>
                      <a:endParaRPr lang="en-US" sz="2000" b="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Arial" panose="020B0604020202020204" pitchFamily="34" charset="0"/>
                          <a:ea typeface="+mn-ea"/>
                          <a:cs typeface="Arial" panose="020B0604020202020204" pitchFamily="34" charset="0"/>
                        </a:rPr>
                        <a:t> </a:t>
                      </a:r>
                      <a:r>
                        <a:rPr lang="vi-VN" sz="2000" b="0" kern="1200">
                          <a:solidFill>
                            <a:schemeClr val="tx1"/>
                          </a:solidFill>
                          <a:effectLst/>
                          <a:latin typeface="Arial" panose="020B0604020202020204" pitchFamily="34" charset="0"/>
                          <a:ea typeface="+mn-ea"/>
                          <a:cs typeface="Arial" panose="020B0604020202020204" pitchFamily="34" charset="0"/>
                        </a:rPr>
                        <a:t>Ước</a:t>
                      </a:r>
                      <a:r>
                        <a:rPr lang="nl-NL" sz="2000" b="0" kern="1200">
                          <a:solidFill>
                            <a:schemeClr val="tx1"/>
                          </a:solidFill>
                          <a:effectLst/>
                          <a:latin typeface="Arial" panose="020B0604020202020204" pitchFamily="34" charset="0"/>
                          <a:ea typeface="+mn-ea"/>
                          <a:cs typeface="Arial" panose="020B0604020202020204" pitchFamily="34" charset="0"/>
                        </a:rPr>
                        <a:t> </a:t>
                      </a:r>
                      <a:r>
                        <a:rPr lang="vi-VN" sz="2000" b="0" kern="1200">
                          <a:solidFill>
                            <a:schemeClr val="tx1"/>
                          </a:solidFill>
                          <a:effectLst/>
                          <a:latin typeface="Arial" panose="020B0604020202020204" pitchFamily="34" charset="0"/>
                          <a:ea typeface="+mn-ea"/>
                          <a:cs typeface="Arial" panose="020B0604020202020204" pitchFamily="34" charset="0"/>
                        </a:rPr>
                        <a:t>8</a:t>
                      </a:r>
                      <a:r>
                        <a:rPr lang="nl-NL" sz="2000" b="0" kern="1200">
                          <a:solidFill>
                            <a:schemeClr val="tx1"/>
                          </a:solidFill>
                          <a:effectLst/>
                          <a:latin typeface="Arial" panose="020B0604020202020204" pitchFamily="34" charset="0"/>
                          <a:ea typeface="+mn-ea"/>
                          <a:cs typeface="Arial" panose="020B0604020202020204" pitchFamily="34" charset="0"/>
                        </a:rPr>
                        <a:t> tháng</a:t>
                      </a:r>
                      <a:r>
                        <a:rPr lang="vi-VN" sz="2000" b="0" kern="1200">
                          <a:solidFill>
                            <a:schemeClr val="tx1"/>
                          </a:solidFill>
                          <a:effectLst/>
                          <a:latin typeface="Arial" panose="020B0604020202020204" pitchFamily="34" charset="0"/>
                          <a:ea typeface="+mn-ea"/>
                          <a:cs typeface="Arial" panose="020B0604020202020204" pitchFamily="34" charset="0"/>
                        </a:rPr>
                        <a:t> đầu năm 2024</a:t>
                      </a:r>
                      <a:r>
                        <a:rPr lang="nl-NL" sz="2000" b="0" kern="1200">
                          <a:solidFill>
                            <a:schemeClr val="tx1"/>
                          </a:solidFill>
                          <a:effectLst/>
                          <a:latin typeface="Arial" panose="020B0604020202020204" pitchFamily="34" charset="0"/>
                          <a:ea typeface="+mn-ea"/>
                          <a:cs typeface="Arial" panose="020B0604020202020204" pitchFamily="34" charset="0"/>
                        </a:rPr>
                        <a:t>, cả tỉnh ước đón được </a:t>
                      </a:r>
                      <a:r>
                        <a:rPr lang="vi-VN" sz="2000" b="0" kern="1200">
                          <a:solidFill>
                            <a:schemeClr val="tx1"/>
                          </a:solidFill>
                          <a:effectLst/>
                          <a:latin typeface="Arial" panose="020B0604020202020204" pitchFamily="34" charset="0"/>
                          <a:ea typeface="+mn-ea"/>
                          <a:cs typeface="Arial" panose="020B0604020202020204" pitchFamily="34" charset="0"/>
                        </a:rPr>
                        <a:t>trên</a:t>
                      </a:r>
                      <a:r>
                        <a:rPr lang="nl-NL" sz="2000" b="0" kern="1200">
                          <a:solidFill>
                            <a:schemeClr val="tx1"/>
                          </a:solidFill>
                          <a:effectLst/>
                          <a:latin typeface="Arial" panose="020B0604020202020204" pitchFamily="34" charset="0"/>
                          <a:ea typeface="+mn-ea"/>
                          <a:cs typeface="Arial" panose="020B0604020202020204" pitchFamily="34" charset="0"/>
                        </a:rPr>
                        <a:t> </a:t>
                      </a:r>
                      <a:r>
                        <a:rPr lang="en-US" sz="2000" b="0" kern="1200">
                          <a:solidFill>
                            <a:schemeClr val="tx1"/>
                          </a:solidFill>
                          <a:effectLst/>
                          <a:latin typeface="Arial" panose="020B0604020202020204" pitchFamily="34" charset="0"/>
                          <a:ea typeface="+mn-ea"/>
                          <a:cs typeface="Arial" panose="020B0604020202020204" pitchFamily="34" charset="0"/>
                        </a:rPr>
                        <a:t>7,5</a:t>
                      </a:r>
                      <a:r>
                        <a:rPr lang="nl-NL" sz="2000" b="0" kern="1200">
                          <a:solidFill>
                            <a:schemeClr val="tx1"/>
                          </a:solidFill>
                          <a:effectLst/>
                          <a:latin typeface="Arial" panose="020B0604020202020204" pitchFamily="34" charset="0"/>
                          <a:ea typeface="+mn-ea"/>
                          <a:cs typeface="Arial" panose="020B0604020202020204" pitchFamily="34" charset="0"/>
                        </a:rPr>
                        <a:t> triệu lượt khách, tăng </a:t>
                      </a:r>
                      <a:r>
                        <a:rPr lang="vi-VN" sz="2000" b="0" kern="1200">
                          <a:solidFill>
                            <a:schemeClr val="tx1"/>
                          </a:solidFill>
                          <a:effectLst/>
                          <a:latin typeface="Arial" panose="020B0604020202020204" pitchFamily="34" charset="0"/>
                          <a:ea typeface="+mn-ea"/>
                          <a:cs typeface="Arial" panose="020B0604020202020204" pitchFamily="34" charset="0"/>
                        </a:rPr>
                        <a:t>9</a:t>
                      </a:r>
                      <a:r>
                        <a:rPr lang="en-US" sz="2000" b="0" kern="1200">
                          <a:solidFill>
                            <a:schemeClr val="tx1"/>
                          </a:solidFill>
                          <a:effectLst/>
                          <a:latin typeface="Arial" panose="020B0604020202020204" pitchFamily="34" charset="0"/>
                          <a:ea typeface="+mn-ea"/>
                          <a:cs typeface="Arial" panose="020B0604020202020204" pitchFamily="34" charset="0"/>
                        </a:rPr>
                        <a:t>4,4</a:t>
                      </a:r>
                      <a:r>
                        <a:rPr lang="nl-NL" sz="2000" b="0" kern="1200">
                          <a:solidFill>
                            <a:schemeClr val="tx1"/>
                          </a:solidFill>
                          <a:effectLst/>
                          <a:latin typeface="Arial" panose="020B0604020202020204" pitchFamily="34" charset="0"/>
                          <a:ea typeface="+mn-ea"/>
                          <a:cs typeface="Arial" panose="020B0604020202020204" pitchFamily="34" charset="0"/>
                        </a:rPr>
                        <a:t>% so với cùng kỳ; </a:t>
                      </a:r>
                      <a:r>
                        <a:rPr lang="en-US" sz="2000" b="0" kern="1200">
                          <a:solidFill>
                            <a:schemeClr val="tx1"/>
                          </a:solidFill>
                          <a:effectLst/>
                          <a:latin typeface="Arial" panose="020B0604020202020204" pitchFamily="34" charset="0"/>
                          <a:ea typeface="+mn-ea"/>
                          <a:cs typeface="Arial" panose="020B0604020202020204" pitchFamily="34" charset="0"/>
                        </a:rPr>
                        <a:t>doanh thu du lịch là 20.838 tỷ đồng, tăng 62,4% so với cùng kỳ</a:t>
                      </a:r>
                      <a:endParaRPr lang="vi-VN"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000" b="0" kern="120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a:extLst>
              <a:ext uri="{FF2B5EF4-FFF2-40B4-BE49-F238E27FC236}">
                <a16:creationId xmlns:a16="http://schemas.microsoft.com/office/drawing/2014/main" id="{33A9E088-4893-6619-AAB0-AD119CC1C118}"/>
              </a:ext>
            </a:extLst>
          </p:cNvPr>
          <p:cNvPicPr>
            <a:picLocks noChangeAspect="1"/>
          </p:cNvPicPr>
          <p:nvPr/>
        </p:nvPicPr>
        <p:blipFill>
          <a:blip r:embed="rId2"/>
          <a:stretch>
            <a:fillRect/>
          </a:stretch>
        </p:blipFill>
        <p:spPr>
          <a:xfrm>
            <a:off x="6951501" y="4033615"/>
            <a:ext cx="4970841" cy="2691626"/>
          </a:xfrm>
          <a:prstGeom prst="rect">
            <a:avLst/>
          </a:prstGeom>
        </p:spPr>
      </p:pic>
      <p:pic>
        <p:nvPicPr>
          <p:cNvPr id="5" name="Picture 4" descr="A group of people standing in front of a stage&#10;&#10;Description automatically generated">
            <a:extLst>
              <a:ext uri="{FF2B5EF4-FFF2-40B4-BE49-F238E27FC236}">
                <a16:creationId xmlns:a16="http://schemas.microsoft.com/office/drawing/2014/main" id="{D40E45A7-9131-7BA1-62A8-B56F012E1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501" y="887350"/>
            <a:ext cx="4970841" cy="2908597"/>
          </a:xfrm>
          <a:prstGeom prst="rect">
            <a:avLst/>
          </a:prstGeom>
        </p:spPr>
      </p:pic>
    </p:spTree>
    <p:extLst>
      <p:ext uri="{BB962C8B-B14F-4D97-AF65-F5344CB8AC3E}">
        <p14:creationId xmlns:p14="http://schemas.microsoft.com/office/powerpoint/2010/main" val="145307675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4.562,0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57,0%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p:cNvSpPr txBox="1"/>
          <p:nvPr/>
        </p:nvSpPr>
        <p:spPr>
          <a:xfrm>
            <a:off x="5968942" y="2923773"/>
            <a:ext cx="5667453"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3.992,5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65,3%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67112" y="2060553"/>
            <a:ext cx="4503564"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82371" y="2540211"/>
            <a:ext cx="4802530" cy="707886"/>
          </a:xfrm>
          <a:prstGeom prst="rect">
            <a:avLst/>
          </a:prstGeom>
          <a:noFill/>
        </p:spPr>
        <p:txBody>
          <a:bodyPr wrap="square" rtlCol="0">
            <a:spAutoFit/>
          </a:bodyPr>
          <a:lstStyle/>
          <a:p>
            <a:pPr algn="ctr"/>
            <a:r>
              <a:rPr lang="en-US" sz="2200" b="1">
                <a:solidFill>
                  <a:srgbClr val="C00000"/>
                </a:solidFill>
                <a:latin typeface="Arial" panose="020B0604020202020204" pitchFamily="34" charset="0"/>
                <a:cs typeface="Arial" panose="020B0604020202020204" pitchFamily="34" charset="0"/>
              </a:rPr>
              <a:t>9.304,0 </a:t>
            </a:r>
            <a:r>
              <a:rPr lang="en-US" sz="2200" b="1" dirty="0" err="1">
                <a:solidFill>
                  <a:srgbClr val="C00000"/>
                </a:solidFill>
                <a:latin typeface="Arial" panose="020B0604020202020204" pitchFamily="34" charset="0"/>
                <a:cs typeface="Arial" panose="020B0604020202020204" pitchFamily="34" charset="0"/>
              </a:rPr>
              <a:t>tỷ</a:t>
            </a:r>
            <a:r>
              <a:rPr lang="en-US" sz="2200" b="1" dirty="0">
                <a:solidFill>
                  <a:srgbClr val="C00000"/>
                </a:solidFill>
                <a:latin typeface="Arial" panose="020B0604020202020204" pitchFamily="34" charset="0"/>
                <a:cs typeface="Arial" panose="020B0604020202020204" pitchFamily="34" charset="0"/>
              </a:rPr>
              <a:t> đồng, </a:t>
            </a:r>
            <a:r>
              <a:rPr lang="en-US" sz="2200" b="1" err="1">
                <a:solidFill>
                  <a:srgbClr val="C00000"/>
                </a:solidFill>
                <a:latin typeface="Arial" panose="020B0604020202020204" pitchFamily="34" charset="0"/>
                <a:cs typeface="Arial" panose="020B0604020202020204" pitchFamily="34" charset="0"/>
              </a:rPr>
              <a:t>đạt</a:t>
            </a:r>
            <a:r>
              <a:rPr lang="en-US" sz="2200" b="1">
                <a:solidFill>
                  <a:srgbClr val="C00000"/>
                </a:solidFill>
                <a:latin typeface="Arial" panose="020B0604020202020204" pitchFamily="34" charset="0"/>
                <a:cs typeface="Arial" panose="020B0604020202020204" pitchFamily="34" charset="0"/>
              </a:rPr>
              <a:t> 62,0% </a:t>
            </a:r>
            <a:r>
              <a:rPr lang="en-US" b="1" dirty="0">
                <a:solidFill>
                  <a:srgbClr val="C00000"/>
                </a:solidFill>
                <a:latin typeface="Arial" panose="020B0604020202020204" pitchFamily="34" charset="0"/>
                <a:cs typeface="Arial" panose="020B0604020202020204" pitchFamily="34"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Arial" panose="020B0604020202020204" pitchFamily="34" charset="0"/>
                <a:cs typeface="Arial" panose="020B0604020202020204" pitchFamily="34"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500766" y="4515991"/>
            <a:ext cx="6035358"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508,4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113,0%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519527" y="5614219"/>
            <a:ext cx="1155516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684402" y="5906358"/>
            <a:ext cx="11507598"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chi </a:t>
            </a:r>
            <a:r>
              <a:rPr lang="en-US" sz="2400" b="1" dirty="0" err="1">
                <a:solidFill>
                  <a:srgbClr val="002060"/>
                </a:solidFill>
                <a:latin typeface="Arial" panose="020B0604020202020204" pitchFamily="34" charset="0"/>
                <a:cs typeface="Arial" panose="020B0604020202020204" pitchFamily="34" charset="0"/>
              </a:rPr>
              <a:t>ngân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sách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nước</a:t>
            </a:r>
            <a:r>
              <a:rPr lang="en-US" sz="2400" b="1">
                <a:solidFill>
                  <a:srgbClr val="002060"/>
                </a:solidFill>
                <a:latin typeface="Arial" panose="020B0604020202020204" pitchFamily="34" charset="0"/>
                <a:cs typeface="Arial" panose="020B0604020202020204" pitchFamily="34" charset="0"/>
              </a:rPr>
              <a:t>: </a:t>
            </a:r>
            <a:r>
              <a:rPr lang="en-US" sz="2400" b="1">
                <a:solidFill>
                  <a:srgbClr val="C00000"/>
                </a:solidFill>
                <a:latin typeface="Arial" panose="020B0604020202020204" pitchFamily="34" charset="0"/>
                <a:cs typeface="Arial" panose="020B0604020202020204" pitchFamily="34" charset="0"/>
              </a:rPr>
              <a:t>11.915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57,4%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Tăng 6,2</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405227" y="147929"/>
            <a:ext cx="24378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3.4. </a:t>
            </a:r>
            <a:r>
              <a:rPr lang="en-US" sz="2800" b="1" spc="-20" err="1">
                <a:solidFill>
                  <a:srgbClr val="100717"/>
                </a:solidFill>
                <a:latin typeface="Arial" panose="020B0604020202020204" pitchFamily="34" charset="0"/>
                <a:cs typeface="Arial" panose="020B0604020202020204" pitchFamily="34" charset="0"/>
              </a:rPr>
              <a:t>Tài</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chính</a:t>
            </a:r>
            <a:endParaRPr lang="en-US" sz="2800" b="1" spc="-20">
              <a:solidFill>
                <a:srgbClr val="10071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684401" y="566337"/>
            <a:ext cx="4686860" cy="492443"/>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3.4.1. Thu chi ngân sách tỉnh</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1131844" y="2943999"/>
            <a:ext cx="2023374"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30,7 </a:t>
            </a:r>
            <a:r>
              <a:rPr lang="en" sz="28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7673967" y="1837579"/>
            <a:ext cx="1758879"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9,5</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7765620" y="3441856"/>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64,0</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7624167" y="4991308"/>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77,2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3612593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C26C3-E6F4-C27A-8624-3A65D81B6008}"/>
              </a:ext>
            </a:extLst>
          </p:cNvPr>
          <p:cNvSpPr/>
          <p:nvPr/>
        </p:nvSpPr>
        <p:spPr>
          <a:xfrm>
            <a:off x="486562" y="110453"/>
            <a:ext cx="11812529" cy="961802"/>
          </a:xfrm>
          <a:prstGeom prst="rect">
            <a:avLst/>
          </a:prstGeom>
        </p:spPr>
        <p:txBody>
          <a:bodyPr wrap="none">
            <a:spAutoFit/>
          </a:bodyPr>
          <a:lstStyle/>
          <a:p>
            <a:pPr marL="12700">
              <a:spcBef>
                <a:spcPts val="300"/>
              </a:spcBef>
              <a:defRPr/>
            </a:pPr>
            <a:r>
              <a:rPr lang="en-US" sz="2600" b="1" spc="-20">
                <a:solidFill>
                  <a:srgbClr val="100717"/>
                </a:solidFill>
                <a:latin typeface="Arial" panose="020B0604020202020204" pitchFamily="34" charset="0"/>
                <a:cs typeface="Arial" panose="020B0604020202020204" pitchFamily="34" charset="0"/>
              </a:rPr>
              <a:t>3.4.2. </a:t>
            </a:r>
            <a:r>
              <a:rPr lang="de-DE" sz="2600" b="1">
                <a:latin typeface="Arial" panose="020B0604020202020204" pitchFamily="34" charset="0"/>
                <a:cs typeface="Arial" panose="020B0604020202020204" pitchFamily="34" charset="0"/>
              </a:rPr>
              <a:t>Thu ngân sách </a:t>
            </a:r>
            <a:r>
              <a:rPr lang="vi-VN" sz="2600" b="1">
                <a:latin typeface="Arial" panose="020B0604020202020204" pitchFamily="34" charset="0"/>
                <a:cs typeface="Arial" panose="020B0604020202020204" pitchFamily="34" charset="0"/>
              </a:rPr>
              <a:t>các huyện, thị xã, thành phố 8 tháng đầu năm 2024</a:t>
            </a:r>
            <a:endParaRPr lang="en-US" sz="26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 </a:t>
            </a:r>
          </a:p>
        </p:txBody>
      </p:sp>
      <p:graphicFrame>
        <p:nvGraphicFramePr>
          <p:cNvPr id="3" name="Table 2">
            <a:extLst>
              <a:ext uri="{FF2B5EF4-FFF2-40B4-BE49-F238E27FC236}">
                <a16:creationId xmlns:a16="http://schemas.microsoft.com/office/drawing/2014/main" id="{666AD7DA-80CE-7A42-976C-2FA0789BF7F5}"/>
              </a:ext>
            </a:extLst>
          </p:cNvPr>
          <p:cNvGraphicFramePr>
            <a:graphicFrameLocks noGrp="1"/>
          </p:cNvGraphicFramePr>
          <p:nvPr>
            <p:extLst>
              <p:ext uri="{D42A27DB-BD31-4B8C-83A1-F6EECF244321}">
                <p14:modId xmlns:p14="http://schemas.microsoft.com/office/powerpoint/2010/main" val="4243662996"/>
              </p:ext>
            </p:extLst>
          </p:nvPr>
        </p:nvGraphicFramePr>
        <p:xfrm>
          <a:off x="10362955" y="529830"/>
          <a:ext cx="1936136" cy="79248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200" b="0" i="1" kern="1200">
                          <a:solidFill>
                            <a:schemeClr val="tx1"/>
                          </a:solidFill>
                          <a:effectLst/>
                          <a:latin typeface="Arial" panose="020B0604020202020204" pitchFamily="34" charset="0"/>
                          <a:ea typeface="+mn-ea"/>
                          <a:cs typeface="+mn-cs"/>
                        </a:rPr>
                        <a:t>Đơn vị tính: Triệu đồng</a:t>
                      </a:r>
                      <a:r>
                        <a:rPr lang="en-US" sz="1200" b="0" i="1" kern="1200">
                          <a:solidFill>
                            <a:schemeClr val="tx1"/>
                          </a:solidFill>
                          <a:effectLst/>
                          <a:latin typeface="+mj-lt"/>
                          <a:ea typeface="+mn-ea"/>
                          <a:cs typeface="+mn-cs"/>
                        </a:rPr>
                        <a:t> </a:t>
                      </a:r>
                      <a:endParaRPr lang="en-US" sz="14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4" name="Table 3">
            <a:extLst>
              <a:ext uri="{FF2B5EF4-FFF2-40B4-BE49-F238E27FC236}">
                <a16:creationId xmlns:a16="http://schemas.microsoft.com/office/drawing/2014/main" id="{23765F39-D609-9A92-3ECF-A031D049A61B}"/>
              </a:ext>
            </a:extLst>
          </p:cNvPr>
          <p:cNvGraphicFramePr>
            <a:graphicFrameLocks noGrp="1"/>
          </p:cNvGraphicFramePr>
          <p:nvPr>
            <p:extLst>
              <p:ext uri="{D42A27DB-BD31-4B8C-83A1-F6EECF244321}">
                <p14:modId xmlns:p14="http://schemas.microsoft.com/office/powerpoint/2010/main" val="3922678580"/>
              </p:ext>
            </p:extLst>
          </p:nvPr>
        </p:nvGraphicFramePr>
        <p:xfrm>
          <a:off x="282011" y="818938"/>
          <a:ext cx="11739934" cy="5660573"/>
        </p:xfrm>
        <a:graphic>
          <a:graphicData uri="http://schemas.openxmlformats.org/drawingml/2006/table">
            <a:tbl>
              <a:tblPr/>
              <a:tblGrid>
                <a:gridCol w="393107">
                  <a:extLst>
                    <a:ext uri="{9D8B030D-6E8A-4147-A177-3AD203B41FA5}">
                      <a16:colId xmlns:a16="http://schemas.microsoft.com/office/drawing/2014/main" val="1495911444"/>
                    </a:ext>
                  </a:extLst>
                </a:gridCol>
                <a:gridCol w="1085316">
                  <a:extLst>
                    <a:ext uri="{9D8B030D-6E8A-4147-A177-3AD203B41FA5}">
                      <a16:colId xmlns:a16="http://schemas.microsoft.com/office/drawing/2014/main" val="804412776"/>
                    </a:ext>
                  </a:extLst>
                </a:gridCol>
                <a:gridCol w="965674">
                  <a:extLst>
                    <a:ext uri="{9D8B030D-6E8A-4147-A177-3AD203B41FA5}">
                      <a16:colId xmlns:a16="http://schemas.microsoft.com/office/drawing/2014/main" val="3151976300"/>
                    </a:ext>
                  </a:extLst>
                </a:gridCol>
                <a:gridCol w="1025496">
                  <a:extLst>
                    <a:ext uri="{9D8B030D-6E8A-4147-A177-3AD203B41FA5}">
                      <a16:colId xmlns:a16="http://schemas.microsoft.com/office/drawing/2014/main" val="251380235"/>
                    </a:ext>
                  </a:extLst>
                </a:gridCol>
                <a:gridCol w="794759">
                  <a:extLst>
                    <a:ext uri="{9D8B030D-6E8A-4147-A177-3AD203B41FA5}">
                      <a16:colId xmlns:a16="http://schemas.microsoft.com/office/drawing/2014/main" val="2291903813"/>
                    </a:ext>
                  </a:extLst>
                </a:gridCol>
                <a:gridCol w="902420">
                  <a:extLst>
                    <a:ext uri="{9D8B030D-6E8A-4147-A177-3AD203B41FA5}">
                      <a16:colId xmlns:a16="http://schemas.microsoft.com/office/drawing/2014/main" val="1432570707"/>
                    </a:ext>
                  </a:extLst>
                </a:gridCol>
                <a:gridCol w="800155">
                  <a:extLst>
                    <a:ext uri="{9D8B030D-6E8A-4147-A177-3AD203B41FA5}">
                      <a16:colId xmlns:a16="http://schemas.microsoft.com/office/drawing/2014/main" val="4077610406"/>
                    </a:ext>
                  </a:extLst>
                </a:gridCol>
                <a:gridCol w="975130">
                  <a:extLst>
                    <a:ext uri="{9D8B030D-6E8A-4147-A177-3AD203B41FA5}">
                      <a16:colId xmlns:a16="http://schemas.microsoft.com/office/drawing/2014/main" val="3725525430"/>
                    </a:ext>
                  </a:extLst>
                </a:gridCol>
                <a:gridCol w="774878">
                  <a:extLst>
                    <a:ext uri="{9D8B030D-6E8A-4147-A177-3AD203B41FA5}">
                      <a16:colId xmlns:a16="http://schemas.microsoft.com/office/drawing/2014/main" val="2021970250"/>
                    </a:ext>
                  </a:extLst>
                </a:gridCol>
                <a:gridCol w="785493">
                  <a:extLst>
                    <a:ext uri="{9D8B030D-6E8A-4147-A177-3AD203B41FA5}">
                      <a16:colId xmlns:a16="http://schemas.microsoft.com/office/drawing/2014/main" val="2169825401"/>
                    </a:ext>
                  </a:extLst>
                </a:gridCol>
                <a:gridCol w="753648">
                  <a:extLst>
                    <a:ext uri="{9D8B030D-6E8A-4147-A177-3AD203B41FA5}">
                      <a16:colId xmlns:a16="http://schemas.microsoft.com/office/drawing/2014/main" val="676869060"/>
                    </a:ext>
                  </a:extLst>
                </a:gridCol>
                <a:gridCol w="743034">
                  <a:extLst>
                    <a:ext uri="{9D8B030D-6E8A-4147-A177-3AD203B41FA5}">
                      <a16:colId xmlns:a16="http://schemas.microsoft.com/office/drawing/2014/main" val="607329688"/>
                    </a:ext>
                  </a:extLst>
                </a:gridCol>
                <a:gridCol w="870412">
                  <a:extLst>
                    <a:ext uri="{9D8B030D-6E8A-4147-A177-3AD203B41FA5}">
                      <a16:colId xmlns:a16="http://schemas.microsoft.com/office/drawing/2014/main" val="3535930483"/>
                    </a:ext>
                  </a:extLst>
                </a:gridCol>
                <a:gridCol w="870412">
                  <a:extLst>
                    <a:ext uri="{9D8B030D-6E8A-4147-A177-3AD203B41FA5}">
                      <a16:colId xmlns:a16="http://schemas.microsoft.com/office/drawing/2014/main" val="3737160043"/>
                    </a:ext>
                  </a:extLst>
                </a:gridCol>
              </a:tblGrid>
              <a:tr h="388809">
                <a:tc row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Dự toán năm 2024</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Thực hiện 8 tháng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So sánh với dự toán 2024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So sánh với cùng kỳ năm 2023(%)</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606703"/>
                  </a:ext>
                </a:extLst>
              </a:tr>
              <a:tr h="204213">
                <a:tc vMerge="1">
                  <a:txBody>
                    <a:bodyPr/>
                    <a:lstStyle/>
                    <a:p>
                      <a:endParaRPr lang="en-US"/>
                    </a:p>
                  </a:txBody>
                  <a:tcPr/>
                </a:tc>
                <a:tc v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390761933"/>
                  </a:ext>
                </a:extLst>
              </a:tr>
              <a:tr h="122527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9794971"/>
                  </a:ext>
                </a:extLst>
              </a:tr>
              <a:tr h="204213">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A</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B</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2</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3</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4</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5</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6</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7</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8</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9</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10</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11</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12</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977787"/>
                  </a:ext>
                </a:extLst>
              </a:tr>
              <a:tr h="204213">
                <a:tc>
                  <a:txBody>
                    <a:bodyPr/>
                    <a:lstStyle/>
                    <a:p>
                      <a:pPr algn="l" fontAlgn="b"/>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 </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600" b="1" i="0" u="none" strike="noStrike">
                          <a:solidFill>
                            <a:schemeClr val="tx1"/>
                          </a:solidFill>
                          <a:effectLst/>
                          <a:highlight>
                            <a:srgbClr val="FFFFFF"/>
                          </a:highlight>
                          <a:latin typeface="Arial" panose="020B0604020202020204" pitchFamily="34" charset="0"/>
                          <a:cs typeface="Arial" panose="020B0604020202020204" pitchFamily="34" charset="0"/>
                        </a:rPr>
                        <a:t>Tổng số</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7.843.260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2.512.000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5.331.260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5.968.526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2.398.326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3.570.199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86199432"/>
                  </a:ext>
                </a:extLst>
              </a:tr>
              <a:tr h="388809">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1</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Phù Mỹ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390.577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240.577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484.753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299.480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185.273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316,5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94470598"/>
                  </a:ext>
                </a:extLst>
              </a:tr>
              <a:tr h="274902">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2</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Phù Cát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543.578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317.000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226.578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515.658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247.156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268.502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94,9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08130125"/>
                  </a:ext>
                </a:extLst>
              </a:tr>
              <a:tr h="274902">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3</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Vân Canh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133.862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128.862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126.617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4.353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122.264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94,9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042407866"/>
                  </a:ext>
                </a:extLst>
              </a:tr>
              <a:tr h="274902">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4</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Hoài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746.395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430.000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316.395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691.815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416.421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275.394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219,8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350,5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88701062"/>
                  </a:ext>
                </a:extLst>
              </a:tr>
              <a:tr h="274902">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5</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Tây Sơn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257.357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135.000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122.357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228.479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68.085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160.394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250,3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87773604"/>
                  </a:ext>
                </a:extLst>
              </a:tr>
              <a:tr h="274902">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6</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An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1.000.770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400.770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876.795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487.197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389.598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87,6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63801832"/>
                  </a:ext>
                </a:extLst>
              </a:tr>
              <a:tr h="388809">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7</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Tuy Phước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556.004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251.004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432.236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254.135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178.101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860311341"/>
                  </a:ext>
                </a:extLst>
              </a:tr>
              <a:tr h="274902">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8</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An Lão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47.316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37.316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36.668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5.230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31.438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939760395"/>
                  </a:ext>
                </a:extLst>
              </a:tr>
              <a:tr h="274902">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9</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Hoài Ân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104.479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54.479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76.874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27.048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49.826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825280332"/>
                  </a:ext>
                </a:extLst>
              </a:tr>
              <a:tr h="274902">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10</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Vĩnh Thạnh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93.126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83.126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66.339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2.278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64.060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9788751"/>
                  </a:ext>
                </a:extLst>
              </a:tr>
              <a:tr h="388809">
                <a:tc>
                  <a:txBody>
                    <a:bodyPr/>
                    <a:lstStyle/>
                    <a:p>
                      <a:pPr algn="ctr" fontAlgn="b"/>
                      <a:r>
                        <a:rPr lang="en-US" sz="1200" b="0" i="0" u="none" strike="noStrike">
                          <a:solidFill>
                            <a:schemeClr val="tx1"/>
                          </a:solidFill>
                          <a:effectLst/>
                          <a:highlight>
                            <a:srgbClr val="FFFFFF"/>
                          </a:highlight>
                          <a:latin typeface="Arial" panose="020B0604020202020204" pitchFamily="34" charset="0"/>
                          <a:cs typeface="Arial" panose="020B0604020202020204" pitchFamily="34" charset="0"/>
                        </a:rPr>
                        <a:t>11</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vi-VN" sz="1600" b="0" i="0" u="none" strike="noStrike">
                          <a:effectLst/>
                          <a:highlight>
                            <a:srgbClr val="FFFFFF"/>
                          </a:highlight>
                          <a:latin typeface="Arial" panose="020B0604020202020204" pitchFamily="34" charset="0"/>
                          <a:cs typeface="Arial" panose="020B0604020202020204" pitchFamily="34" charset="0"/>
                        </a:rPr>
                        <a:t>Quy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3.969.796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            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3.469.796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300" b="1" i="0" u="none" strike="noStrike">
                          <a:effectLst/>
                          <a:highlight>
                            <a:srgbClr val="FFFFFF"/>
                          </a:highlight>
                          <a:latin typeface="Arial" panose="020B0604020202020204" pitchFamily="34" charset="0"/>
                          <a:cs typeface="Arial" panose="020B0604020202020204" pitchFamily="34" charset="0"/>
                        </a:rPr>
                        <a:t>2.432.292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586.944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300" b="0" i="1" u="none" strike="noStrike">
                          <a:effectLst/>
                          <a:highlight>
                            <a:srgbClr val="FFFFFF"/>
                          </a:highlight>
                          <a:latin typeface="Arial" panose="020B0604020202020204" pitchFamily="34" charset="0"/>
                          <a:cs typeface="Arial" panose="020B0604020202020204" pitchFamily="34" charset="0"/>
                        </a:rPr>
                        <a:t>1.845.348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300" b="1" i="0" u="none" strike="noStrike">
                          <a:effectLst/>
                          <a:highlight>
                            <a:srgbClr val="FFFFFF"/>
                          </a:highlight>
                          <a:latin typeface="Arial" panose="020B0604020202020204" pitchFamily="34" charset="0"/>
                          <a:cs typeface="Arial" panose="020B0604020202020204" pitchFamily="34" charset="0"/>
                        </a:rPr>
                        <a:t>117,3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300" b="0" i="1" u="none" strike="noStrike">
                          <a:effectLst/>
                          <a:highlight>
                            <a:srgbClr val="FFFFFF"/>
                          </a:highlight>
                          <a:latin typeface="Arial" panose="020B0604020202020204" pitchFamily="34" charset="0"/>
                          <a:cs typeface="Arial" panose="020B0604020202020204" pitchFamily="34" charset="0"/>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13736964"/>
                  </a:ext>
                </a:extLst>
              </a:tr>
            </a:tbl>
          </a:graphicData>
        </a:graphic>
      </p:graphicFrame>
    </p:spTree>
    <p:extLst>
      <p:ext uri="{BB962C8B-B14F-4D97-AF65-F5344CB8AC3E}">
        <p14:creationId xmlns:p14="http://schemas.microsoft.com/office/powerpoint/2010/main" val="931393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070451" y="583784"/>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1087829584"/>
              </p:ext>
            </p:extLst>
          </p:nvPr>
        </p:nvGraphicFramePr>
        <p:xfrm>
          <a:off x="170093" y="1265340"/>
          <a:ext cx="5423311" cy="4663440"/>
        </p:xfrm>
        <a:graphic>
          <a:graphicData uri="http://schemas.openxmlformats.org/drawingml/2006/table">
            <a:tbl>
              <a:tblPr firstRow="1" bandRow="1"/>
              <a:tblGrid>
                <a:gridCol w="5423311">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kern="1200" spc="-10">
                          <a:solidFill>
                            <a:prstClr val="black"/>
                          </a:solidFill>
                          <a:latin typeface="Arial" panose="020B0604020202020204" pitchFamily="34" charset="0"/>
                          <a:ea typeface="+mn-ea"/>
                          <a:cs typeface="Arial" panose="020B0604020202020204" pitchFamily="34" charset="0"/>
                        </a:rPr>
                        <a:t> Trong thời gian qua, UBND tỉnh tiếp tục chỉ đạo </a:t>
                      </a:r>
                      <a:r>
                        <a:rPr lang="nl-NL" sz="2000" kern="1200" spc="-10">
                          <a:solidFill>
                            <a:prstClr val="black"/>
                          </a:solidFill>
                          <a:latin typeface="Arial" panose="020B0604020202020204" pitchFamily="34" charset="0"/>
                          <a:ea typeface="+mn-ea"/>
                          <a:cs typeface="Arial" panose="020B0604020202020204" pitchFamily="34" charset="0"/>
                        </a:rPr>
                        <a:t>các chủ đầu tư </a:t>
                      </a:r>
                      <a:r>
                        <a:rPr lang="da-DK" sz="2000" kern="1200" spc="-10">
                          <a:solidFill>
                            <a:prstClr val="black"/>
                          </a:solidFill>
                          <a:latin typeface="Arial" panose="020B0604020202020204" pitchFamily="34" charset="0"/>
                          <a:ea typeface="+mn-ea"/>
                          <a:cs typeface="Arial" panose="020B0604020202020204" pitchFamily="34" charset="0"/>
                        </a:rPr>
                        <a:t>đẩy nhanh tiến độ thi công </a:t>
                      </a:r>
                      <a:r>
                        <a:rPr lang="it-IT" sz="2000" kern="1200" spc="-10">
                          <a:solidFill>
                            <a:prstClr val="black"/>
                          </a:solidFill>
                          <a:latin typeface="Arial" panose="020B0604020202020204" pitchFamily="34" charset="0"/>
                          <a:ea typeface="+mn-ea"/>
                          <a:cs typeface="Arial" panose="020B0604020202020204" pitchFamily="34" charset="0"/>
                        </a:rPr>
                        <a:t>các công trình trọng điểm của tỉnh</a:t>
                      </a:r>
                      <a:endParaRPr lang="vi-VN" sz="2000" kern="1200" spc="-10">
                        <a:solidFill>
                          <a:prstClr val="black"/>
                        </a:solidFill>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a:solidFill>
                            <a:schemeClr val="dk1"/>
                          </a:solidFill>
                          <a:effectLst/>
                          <a:latin typeface="Arial" panose="020B0604020202020204" pitchFamily="34" charset="0"/>
                          <a:ea typeface="+mn-ea"/>
                          <a:cs typeface="Arial" panose="020B0604020202020204" pitchFamily="34" charset="0"/>
                        </a:rPr>
                        <a:t> Giá trị giải ngân vốn đầu tư công do tỉnh quản lý đến </a:t>
                      </a:r>
                      <a:r>
                        <a:rPr lang="en-US" sz="2000" kern="1200">
                          <a:solidFill>
                            <a:schemeClr val="dk1"/>
                          </a:solidFill>
                          <a:effectLst/>
                          <a:latin typeface="Arial" panose="020B0604020202020204" pitchFamily="34" charset="0"/>
                          <a:ea typeface="+mn-ea"/>
                          <a:cs typeface="Arial" panose="020B0604020202020204" pitchFamily="34" charset="0"/>
                        </a:rPr>
                        <a:t>31/8</a:t>
                      </a:r>
                      <a:r>
                        <a:rPr lang="it-IT" sz="2000" kern="1200">
                          <a:solidFill>
                            <a:schemeClr val="dk1"/>
                          </a:solidFill>
                          <a:effectLst/>
                          <a:latin typeface="Arial" panose="020B0604020202020204" pitchFamily="34" charset="0"/>
                          <a:ea typeface="+mn-ea"/>
                          <a:cs typeface="Arial" panose="020B0604020202020204" pitchFamily="34" charset="0"/>
                        </a:rPr>
                        <a:t>/2024 là </a:t>
                      </a:r>
                      <a:r>
                        <a:rPr lang="vi-VN" sz="2000" kern="1200" spc="-10">
                          <a:solidFill>
                            <a:prstClr val="black"/>
                          </a:solidFill>
                          <a:latin typeface="Arial" panose="020B0604020202020204" pitchFamily="34" charset="0"/>
                          <a:ea typeface="+mn-ea"/>
                          <a:cs typeface="Arial" panose="020B0604020202020204" pitchFamily="34" charset="0"/>
                        </a:rPr>
                        <a:t>5.240,1</a:t>
                      </a:r>
                      <a:r>
                        <a:rPr lang="it-IT" sz="2000" kern="1200">
                          <a:solidFill>
                            <a:schemeClr val="dk1"/>
                          </a:solidFill>
                          <a:effectLst/>
                          <a:latin typeface="Arial" panose="020B0604020202020204" pitchFamily="34" charset="0"/>
                          <a:ea typeface="+mn-ea"/>
                          <a:cs typeface="Arial" panose="020B0604020202020204" pitchFamily="34" charset="0"/>
                        </a:rPr>
                        <a:t> tỷ đồng</a:t>
                      </a:r>
                      <a:r>
                        <a:rPr lang="vi-VN" sz="2000" kern="1200">
                          <a:solidFill>
                            <a:schemeClr val="dk1"/>
                          </a:solidFill>
                          <a:effectLst/>
                          <a:latin typeface="Arial" panose="020B0604020202020204" pitchFamily="34" charset="0"/>
                          <a:ea typeface="+mn-ea"/>
                          <a:cs typeface="Arial" panose="020B0604020202020204" pitchFamily="34" charset="0"/>
                        </a:rPr>
                        <a:t>,</a:t>
                      </a:r>
                      <a:r>
                        <a:rPr lang="en-US" sz="2000" kern="1200" spc="-10">
                          <a:solidFill>
                            <a:prstClr val="black"/>
                          </a:solidFill>
                          <a:latin typeface="Arial" panose="020B0604020202020204" pitchFamily="34" charset="0"/>
                          <a:ea typeface="+mn-ea"/>
                          <a:cs typeface="Arial" panose="020B0604020202020204" pitchFamily="34" charset="0"/>
                        </a:rPr>
                        <a:t> đạt 66,62% K</a:t>
                      </a:r>
                      <a:r>
                        <a:rPr lang="vi-VN" sz="2000" kern="1200" spc="-10">
                          <a:solidFill>
                            <a:prstClr val="black"/>
                          </a:solidFill>
                          <a:latin typeface="Arial" panose="020B0604020202020204" pitchFamily="34" charset="0"/>
                          <a:ea typeface="+mn-ea"/>
                          <a:cs typeface="Arial" panose="020B0604020202020204" pitchFamily="34" charset="0"/>
                        </a:rPr>
                        <a:t>ế hoạch vốn do Thủ tướng Chính phủ giao</a:t>
                      </a:r>
                      <a:r>
                        <a:rPr lang="en-US" sz="2000" kern="1200" spc="-10">
                          <a:solidFill>
                            <a:prstClr val="black"/>
                          </a:solidFill>
                          <a:latin typeface="Arial" panose="020B0604020202020204" pitchFamily="34" charset="0"/>
                          <a:ea typeface="+mn-ea"/>
                          <a:cs typeface="Arial" panose="020B0604020202020204" pitchFamily="34" charset="0"/>
                        </a:rPr>
                        <a:t> (cả nước thực hiện đạt tỷ 40,49%)</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Arial" panose="020B0604020202020204" pitchFamily="34" charset="0"/>
                          <a:ea typeface="+mn-ea"/>
                          <a:cs typeface="Arial" panose="020B0604020202020204" pitchFamily="34" charset="0"/>
                        </a:rPr>
                        <a:t> Đối với kế hoạch vốn do </a:t>
                      </a:r>
                      <a:r>
                        <a:rPr lang="vi-VN" sz="2000" kern="1200" spc="-10">
                          <a:solidFill>
                            <a:prstClr val="black"/>
                          </a:solidFill>
                          <a:latin typeface="Arial" panose="020B0604020202020204" pitchFamily="34" charset="0"/>
                          <a:ea typeface="+mn-ea"/>
                          <a:cs typeface="Arial" panose="020B0604020202020204" pitchFamily="34" charset="0"/>
                        </a:rPr>
                        <a:t>HĐND tỉnh giao</a:t>
                      </a:r>
                      <a:r>
                        <a:rPr lang="en-US" sz="2000" kern="1200" spc="-10">
                          <a:solidFill>
                            <a:prstClr val="black"/>
                          </a:solidFill>
                          <a:latin typeface="Arial" panose="020B0604020202020204" pitchFamily="34" charset="0"/>
                          <a:ea typeface="+mn-ea"/>
                          <a:cs typeface="Arial" panose="020B0604020202020204" pitchFamily="34" charset="0"/>
                        </a:rPr>
                        <a:t>, tỷ lệ giải ngân của tỉnh đạt 55,35% (cả nước thực hiện đạt tỷ </a:t>
                      </a:r>
                      <a:r>
                        <a:rPr lang="vi-VN" sz="2000" kern="1200" spc="-10">
                          <a:solidFill>
                            <a:prstClr val="black"/>
                          </a:solidFill>
                          <a:latin typeface="Arial" panose="020B0604020202020204" pitchFamily="34" charset="0"/>
                          <a:ea typeface="+mn-ea"/>
                          <a:cs typeface="Arial" panose="020B0604020202020204" pitchFamily="34" charset="0"/>
                        </a:rPr>
                        <a:t>l</a:t>
                      </a:r>
                      <a:r>
                        <a:rPr lang="en-US" sz="2000" kern="1200" spc="-10">
                          <a:solidFill>
                            <a:prstClr val="black"/>
                          </a:solidFill>
                          <a:latin typeface="Arial" panose="020B0604020202020204" pitchFamily="34" charset="0"/>
                          <a:ea typeface="+mn-ea"/>
                          <a:cs typeface="Arial" panose="020B0604020202020204" pitchFamily="34" charset="0"/>
                        </a:rPr>
                        <a:t>ệ 37,01%)</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spc="-10">
                          <a:solidFill>
                            <a:prstClr val="black"/>
                          </a:solidFill>
                          <a:latin typeface="Arial" panose="020B0604020202020204" pitchFamily="34" charset="0"/>
                          <a:ea typeface="+mn-ea"/>
                          <a:cs typeface="Arial" panose="020B0604020202020204" pitchFamily="34" charset="0"/>
                        </a:rPr>
                        <a:t> So với cùng kỳ, tỷ lệ giải ngân cao hơn 2,63%</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endParaRPr lang="it-IT" sz="20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9" name="Chart 8">
            <a:extLst>
              <a:ext uri="{FF2B5EF4-FFF2-40B4-BE49-F238E27FC236}">
                <a16:creationId xmlns:a16="http://schemas.microsoft.com/office/drawing/2014/main" id="{ADCA8F29-1AF2-47B6-14A4-74BE24D06883}"/>
              </a:ext>
            </a:extLst>
          </p:cNvPr>
          <p:cNvGraphicFramePr/>
          <p:nvPr>
            <p:extLst>
              <p:ext uri="{D42A27DB-BD31-4B8C-83A1-F6EECF244321}">
                <p14:modId xmlns:p14="http://schemas.microsoft.com/office/powerpoint/2010/main" val="3562581190"/>
              </p:ext>
            </p:extLst>
          </p:nvPr>
        </p:nvGraphicFramePr>
        <p:xfrm>
          <a:off x="5846324" y="1853967"/>
          <a:ext cx="6175584" cy="4504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EB528CB7-05B4-7905-3410-5A1FC60E03C8}"/>
              </a:ext>
            </a:extLst>
          </p:cNvPr>
          <p:cNvGraphicFramePr>
            <a:graphicFrameLocks noGrp="1"/>
          </p:cNvGraphicFramePr>
          <p:nvPr>
            <p:extLst>
              <p:ext uri="{D42A27DB-BD31-4B8C-83A1-F6EECF244321}">
                <p14:modId xmlns:p14="http://schemas.microsoft.com/office/powerpoint/2010/main" val="3826792963"/>
              </p:ext>
            </p:extLst>
          </p:nvPr>
        </p:nvGraphicFramePr>
        <p:xfrm>
          <a:off x="6720554" y="6272353"/>
          <a:ext cx="5455210" cy="457200"/>
        </p:xfrm>
        <a:graphic>
          <a:graphicData uri="http://schemas.openxmlformats.org/drawingml/2006/table">
            <a:tbl>
              <a:tblPr firstRow="1" bandRow="1"/>
              <a:tblGrid>
                <a:gridCol w="545521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400" kern="1200" spc="-10">
                          <a:solidFill>
                            <a:prstClr val="black"/>
                          </a:solidFill>
                          <a:latin typeface="Arial" panose="020B0604020202020204" pitchFamily="34" charset="0"/>
                          <a:ea typeface="+mn-ea"/>
                          <a:cs typeface="Arial" panose="020B0604020202020204" pitchFamily="34" charset="0"/>
                        </a:rPr>
                        <a:t> </a:t>
                      </a:r>
                      <a:r>
                        <a:rPr lang="en-US" sz="2000" kern="1200" spc="-10">
                          <a:solidFill>
                            <a:prstClr val="black"/>
                          </a:solidFill>
                          <a:latin typeface="Arial" panose="020B0604020202020204" pitchFamily="34" charset="0"/>
                          <a:ea typeface="+mn-ea"/>
                          <a:cs typeface="Arial" panose="020B0604020202020204" pitchFamily="34" charset="0"/>
                        </a:rPr>
                        <a:t>TỶ LỆ GIẢI NGÂN 8 THÁNG ĐẦU NĂM 2024</a:t>
                      </a:r>
                      <a:endParaRPr lang="vi-VN" sz="24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166033185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954107"/>
          </a:xfrm>
          <a:prstGeom prst="rect">
            <a:avLst/>
          </a:prstGeom>
        </p:spPr>
        <p:txBody>
          <a:bodyPr wrap="square">
            <a:spAutoFit/>
          </a:bodyPr>
          <a:lstStyle/>
          <a:p>
            <a:pPr algn="ctr"/>
            <a:r>
              <a:rPr lang="en-US" sz="28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TÌNH HÌNH KINH TẾ - XÃ HỘI</a:t>
            </a:r>
          </a:p>
          <a:p>
            <a:pPr algn="ctr"/>
            <a:r>
              <a:rPr lang="en-US"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THÁNG 8</a:t>
            </a:r>
            <a:r>
              <a:rPr lang="en-US" sz="28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NĂM 2024</a:t>
            </a:r>
            <a:endParaRPr lang="en-US" sz="40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262530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 (tt): Tỷ lệ giải ngân các địa phương 8 tháng năm 2024</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E492582-23EA-AD29-F2D2-5C20614AA7C2}"/>
              </a:ext>
            </a:extLst>
          </p:cNvPr>
          <p:cNvGraphicFramePr>
            <a:graphicFrameLocks noGrp="1"/>
          </p:cNvGraphicFramePr>
          <p:nvPr/>
        </p:nvGraphicFramePr>
        <p:xfrm>
          <a:off x="9558253" y="650838"/>
          <a:ext cx="2148319" cy="822960"/>
        </p:xfrm>
        <a:graphic>
          <a:graphicData uri="http://schemas.openxmlformats.org/drawingml/2006/table">
            <a:tbl>
              <a:tblPr firstRow="1" bandRow="1"/>
              <a:tblGrid>
                <a:gridCol w="2148319">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Arial" panose="020B0604020202020204" pitchFamily="34" charset="0"/>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74B1E4D7-B7B7-4B5E-0FF4-D10404E8E288}"/>
              </a:ext>
            </a:extLst>
          </p:cNvPr>
          <p:cNvGraphicFramePr>
            <a:graphicFrameLocks noGrp="1"/>
          </p:cNvGraphicFramePr>
          <p:nvPr>
            <p:extLst>
              <p:ext uri="{D42A27DB-BD31-4B8C-83A1-F6EECF244321}">
                <p14:modId xmlns:p14="http://schemas.microsoft.com/office/powerpoint/2010/main" val="2601611908"/>
              </p:ext>
            </p:extLst>
          </p:nvPr>
        </p:nvGraphicFramePr>
        <p:xfrm>
          <a:off x="371960" y="966497"/>
          <a:ext cx="11125460" cy="5487221"/>
        </p:xfrm>
        <a:graphic>
          <a:graphicData uri="http://schemas.openxmlformats.org/drawingml/2006/table">
            <a:tbl>
              <a:tblPr/>
              <a:tblGrid>
                <a:gridCol w="743534">
                  <a:extLst>
                    <a:ext uri="{9D8B030D-6E8A-4147-A177-3AD203B41FA5}">
                      <a16:colId xmlns:a16="http://schemas.microsoft.com/office/drawing/2014/main" val="1337773114"/>
                    </a:ext>
                  </a:extLst>
                </a:gridCol>
                <a:gridCol w="2450904">
                  <a:extLst>
                    <a:ext uri="{9D8B030D-6E8A-4147-A177-3AD203B41FA5}">
                      <a16:colId xmlns:a16="http://schemas.microsoft.com/office/drawing/2014/main" val="1431588175"/>
                    </a:ext>
                  </a:extLst>
                </a:gridCol>
                <a:gridCol w="1104974">
                  <a:extLst>
                    <a:ext uri="{9D8B030D-6E8A-4147-A177-3AD203B41FA5}">
                      <a16:colId xmlns:a16="http://schemas.microsoft.com/office/drawing/2014/main" val="1622306596"/>
                    </a:ext>
                  </a:extLst>
                </a:gridCol>
                <a:gridCol w="1104974">
                  <a:extLst>
                    <a:ext uri="{9D8B030D-6E8A-4147-A177-3AD203B41FA5}">
                      <a16:colId xmlns:a16="http://schemas.microsoft.com/office/drawing/2014/main" val="1344047726"/>
                    </a:ext>
                  </a:extLst>
                </a:gridCol>
                <a:gridCol w="1228895">
                  <a:extLst>
                    <a:ext uri="{9D8B030D-6E8A-4147-A177-3AD203B41FA5}">
                      <a16:colId xmlns:a16="http://schemas.microsoft.com/office/drawing/2014/main" val="788107739"/>
                    </a:ext>
                  </a:extLst>
                </a:gridCol>
                <a:gridCol w="1142837">
                  <a:extLst>
                    <a:ext uri="{9D8B030D-6E8A-4147-A177-3AD203B41FA5}">
                      <a16:colId xmlns:a16="http://schemas.microsoft.com/office/drawing/2014/main" val="318896159"/>
                    </a:ext>
                  </a:extLst>
                </a:gridCol>
                <a:gridCol w="1104974">
                  <a:extLst>
                    <a:ext uri="{9D8B030D-6E8A-4147-A177-3AD203B41FA5}">
                      <a16:colId xmlns:a16="http://schemas.microsoft.com/office/drawing/2014/main" val="3883962199"/>
                    </a:ext>
                  </a:extLst>
                </a:gridCol>
                <a:gridCol w="1142837">
                  <a:extLst>
                    <a:ext uri="{9D8B030D-6E8A-4147-A177-3AD203B41FA5}">
                      <a16:colId xmlns:a16="http://schemas.microsoft.com/office/drawing/2014/main" val="3637717009"/>
                    </a:ext>
                  </a:extLst>
                </a:gridCol>
                <a:gridCol w="1101531">
                  <a:extLst>
                    <a:ext uri="{9D8B030D-6E8A-4147-A177-3AD203B41FA5}">
                      <a16:colId xmlns:a16="http://schemas.microsoft.com/office/drawing/2014/main" val="2894596765"/>
                    </a:ext>
                  </a:extLst>
                </a:gridCol>
              </a:tblGrid>
              <a:tr h="1068353">
                <a:tc>
                  <a:txBody>
                    <a:bodyPr/>
                    <a:lstStyle/>
                    <a:p>
                      <a:pPr algn="ctr" fontAlgn="ctr"/>
                      <a:r>
                        <a:rPr lang="vi-VN" sz="1600" b="1" i="0" u="none" strike="noStrike">
                          <a:solidFill>
                            <a:srgbClr val="000000"/>
                          </a:solidFill>
                          <a:effectLst/>
                          <a:latin typeface="Arial" panose="020B0604020202020204" pitchFamily="34" charset="0"/>
                        </a:rPr>
                        <a:t>TT</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Địa phương</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kế hoạch 2024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KH 2024 được tỉnh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 đến nay</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Giải ngân vốn 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a:t>
                      </a:r>
                      <a:br>
                        <a:rPr lang="vi-VN" sz="1600" b="1" i="0" u="none" strike="noStrike">
                          <a:solidFill>
                            <a:srgbClr val="000000"/>
                          </a:solidFill>
                          <a:effectLst/>
                          <a:latin typeface="Arial" panose="020B0604020202020204" pitchFamily="34" charset="0"/>
                        </a:rPr>
                      </a:br>
                      <a:r>
                        <a:rPr lang="vi-VN" sz="1600" b="1" i="0" u="none" strike="noStrike">
                          <a:solidFill>
                            <a:srgbClr val="000000"/>
                          </a:solidFill>
                          <a:effectLst/>
                          <a:latin typeface="Arial" panose="020B0604020202020204" pitchFamily="34" charset="0"/>
                        </a:rPr>
                        <a:t>được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Tỷ lệ giải ngân (%)</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1353944"/>
                  </a:ext>
                </a:extLst>
              </a:tr>
              <a:tr h="236362">
                <a:tc>
                  <a:txBody>
                    <a:bodyPr/>
                    <a:lstStyle/>
                    <a:p>
                      <a:pPr algn="ctr" fontAlgn="ctr"/>
                      <a:r>
                        <a:rPr lang="vi-VN" sz="1600" b="1" i="0" u="none" strike="noStrike">
                          <a:solidFill>
                            <a:srgbClr val="000000"/>
                          </a:solidFill>
                          <a:effectLst/>
                          <a:latin typeface="Arial" panose="020B0604020202020204" pitchFamily="34" charset="0"/>
                        </a:rPr>
                        <a:t>A</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2=3+4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5=6+7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8=5/2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278130"/>
                  </a:ext>
                </a:extLst>
              </a:tr>
              <a:tr h="293088">
                <a:tc>
                  <a:txBody>
                    <a:bodyPr/>
                    <a:lstStyle/>
                    <a:p>
                      <a:pPr algn="l" fontAlgn="b"/>
                      <a:r>
                        <a:rPr lang="vi-VN" sz="1600" b="0" i="0" u="none" strike="noStrike">
                          <a:solidFill>
                            <a:srgbClr val="000000"/>
                          </a:solidFill>
                          <a:effectLst/>
                          <a:latin typeface="Arial" panose="020B0604020202020204" pitchFamily="34" charset="0"/>
                        </a:rPr>
                        <a:t> </a:t>
                      </a:r>
                    </a:p>
                  </a:txBody>
                  <a:tcPr marL="7743" marR="7743" marT="77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CẤP HUYỆN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3.686.771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652.928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3.033.843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chemeClr val="tx1"/>
                          </a:solidFill>
                          <a:effectLst/>
                          <a:latin typeface="+mn-lt"/>
                        </a:rPr>
                        <a:t>2.334.160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425.326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1.908.834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63,31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3526499"/>
                  </a:ext>
                </a:extLst>
              </a:tr>
              <a:tr h="349815">
                <a:tc>
                  <a:txBody>
                    <a:bodyPr/>
                    <a:lstStyle/>
                    <a:p>
                      <a:pPr algn="ctr" fontAlgn="ctr"/>
                      <a:r>
                        <a:rPr lang="vi-VN" sz="1600" b="0" i="0" u="none" strike="noStrike">
                          <a:solidFill>
                            <a:srgbClr val="000000"/>
                          </a:solidFill>
                          <a:effectLst/>
                          <a:latin typeface="Arial" panose="020B0604020202020204" pitchFamily="34"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267.199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66.561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200.638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234.706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188.882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29358"/>
                  </a:ext>
                </a:extLst>
              </a:tr>
              <a:tr h="349815">
                <a:tc>
                  <a:txBody>
                    <a:bodyPr/>
                    <a:lstStyle/>
                    <a:p>
                      <a:pPr algn="ctr" fontAlgn="ctr"/>
                      <a:r>
                        <a:rPr lang="vi-VN" sz="1600" b="0" i="0" u="none" strike="noStrike">
                          <a:solidFill>
                            <a:srgbClr val="000000"/>
                          </a:solidFill>
                          <a:effectLst/>
                          <a:latin typeface="Arial" panose="020B0604020202020204" pitchFamily="34" charset="0"/>
                        </a:rPr>
                        <a:t>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151.093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101.887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123.480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48.200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75.280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393496"/>
                  </a:ext>
                </a:extLst>
              </a:tr>
              <a:tr h="349815">
                <a:tc>
                  <a:txBody>
                    <a:bodyPr/>
                    <a:lstStyle/>
                    <a:p>
                      <a:pPr algn="ctr" fontAlgn="ctr"/>
                      <a:r>
                        <a:rPr lang="vi-VN" sz="1600" b="0" i="0" u="none" strike="noStrike">
                          <a:solidFill>
                            <a:srgbClr val="000000"/>
                          </a:solidFill>
                          <a:effectLst/>
                          <a:latin typeface="Arial" panose="020B0604020202020204" pitchFamily="34"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731.299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110.473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620.826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508.377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77.987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430.390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221195"/>
                  </a:ext>
                </a:extLst>
              </a:tr>
              <a:tr h="349815">
                <a:tc>
                  <a:txBody>
                    <a:bodyPr/>
                    <a:lstStyle/>
                    <a:p>
                      <a:pPr algn="ctr" fontAlgn="ctr"/>
                      <a:r>
                        <a:rPr lang="vi-VN" sz="1600" b="0" i="0" u="none" strike="noStrike">
                          <a:solidFill>
                            <a:srgbClr val="000000"/>
                          </a:solidFill>
                          <a:effectLst/>
                          <a:latin typeface="Arial" panose="020B0604020202020204" pitchFamily="34"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542.534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88.497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375.296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74.593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300.703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900308"/>
                  </a:ext>
                </a:extLst>
              </a:tr>
              <a:tr h="359270">
                <a:tc>
                  <a:txBody>
                    <a:bodyPr/>
                    <a:lstStyle/>
                    <a:p>
                      <a:pPr algn="ctr" fontAlgn="ctr"/>
                      <a:r>
                        <a:rPr lang="vi-VN" sz="1600" b="0" i="0" u="none" strike="noStrike">
                          <a:solidFill>
                            <a:srgbClr val="000000"/>
                          </a:solidFill>
                          <a:effectLst/>
                          <a:latin typeface="Arial" panose="020B0604020202020204" pitchFamily="34" charset="0"/>
                        </a:rPr>
                        <a:t>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184.431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139.017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124.104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25.185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98.919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385149"/>
                  </a:ext>
                </a:extLst>
              </a:tr>
              <a:tr h="359270">
                <a:tc>
                  <a:txBody>
                    <a:bodyPr/>
                    <a:lstStyle/>
                    <a:p>
                      <a:pPr algn="ctr" fontAlgn="ctr"/>
                      <a:r>
                        <a:rPr lang="vi-VN" sz="1600" b="0" i="0" u="none" strike="noStrike">
                          <a:solidFill>
                            <a:srgbClr val="000000"/>
                          </a:solidFill>
                          <a:effectLst/>
                          <a:latin typeface="Arial" panose="020B0604020202020204" pitchFamily="34"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TP 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595.868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546.649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358.668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27.343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331.324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177263"/>
                  </a:ext>
                </a:extLst>
              </a:tr>
              <a:tr h="349815">
                <a:tc>
                  <a:txBody>
                    <a:bodyPr/>
                    <a:lstStyle/>
                    <a:p>
                      <a:pPr algn="ctr" fontAlgn="ctr"/>
                      <a:r>
                        <a:rPr lang="vi-VN" sz="1600" b="0" i="0" u="none" strike="noStrike">
                          <a:solidFill>
                            <a:srgbClr val="000000"/>
                          </a:solidFill>
                          <a:effectLst/>
                          <a:latin typeface="Arial" panose="020B0604020202020204" pitchFamily="34"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406.407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64.786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341.621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244.454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41.146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203.308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231915"/>
                  </a:ext>
                </a:extLst>
              </a:tr>
              <a:tr h="311998">
                <a:tc>
                  <a:txBody>
                    <a:bodyPr/>
                    <a:lstStyle/>
                    <a:p>
                      <a:pPr algn="ctr" fontAlgn="ctr"/>
                      <a:r>
                        <a:rPr lang="vi-VN" sz="1600" b="0" i="0" u="none" strike="noStrike">
                          <a:solidFill>
                            <a:srgbClr val="000000"/>
                          </a:solidFill>
                          <a:effectLst/>
                          <a:latin typeface="Arial" panose="020B0604020202020204" pitchFamily="34" charset="0"/>
                        </a:rPr>
                        <a:t>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80.621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22.870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44.587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14.727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29.860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354292"/>
                  </a:ext>
                </a:extLst>
              </a:tr>
              <a:tr h="311998">
                <a:tc>
                  <a:txBody>
                    <a:bodyPr/>
                    <a:lstStyle/>
                    <a:p>
                      <a:pPr algn="ctr" fontAlgn="ctr"/>
                      <a:r>
                        <a:rPr lang="vi-VN" sz="1600" b="0" i="0" u="none" strike="noStrike">
                          <a:solidFill>
                            <a:srgbClr val="000000"/>
                          </a:solidFill>
                          <a:effectLst/>
                          <a:latin typeface="Arial" panose="020B0604020202020204" pitchFamily="34" charset="0"/>
                        </a:rPr>
                        <a:t>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64.589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34.553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31.930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9212217"/>
                  </a:ext>
                </a:extLst>
              </a:tr>
              <a:tr h="311998">
                <a:tc>
                  <a:txBody>
                    <a:bodyPr/>
                    <a:lstStyle/>
                    <a:p>
                      <a:pPr algn="ctr" fontAlgn="ctr"/>
                      <a:r>
                        <a:rPr lang="vi-VN" sz="1600" b="0" i="0" u="none" strike="noStrike">
                          <a:solidFill>
                            <a:srgbClr val="000000"/>
                          </a:solidFill>
                          <a:effectLst/>
                          <a:latin typeface="Arial" panose="020B0604020202020204" pitchFamily="34" charset="0"/>
                        </a:rPr>
                        <a:t>10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397.251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60.483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336.768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194.890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29.539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165.351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6937753"/>
                  </a:ext>
                </a:extLst>
              </a:tr>
              <a:tr h="311998">
                <a:tc>
                  <a:txBody>
                    <a:bodyPr/>
                    <a:lstStyle/>
                    <a:p>
                      <a:pPr algn="ctr" fontAlgn="ctr"/>
                      <a:r>
                        <a:rPr lang="vi-VN" sz="1600" b="0" i="0" u="none" strike="noStrike">
                          <a:solidFill>
                            <a:srgbClr val="000000"/>
                          </a:solidFill>
                          <a:effectLst/>
                          <a:latin typeface="Arial" panose="020B0604020202020204" pitchFamily="34" charset="0"/>
                        </a:rPr>
                        <a:t>11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265.479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79.919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185.560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chemeClr val="tx1"/>
                          </a:solidFill>
                          <a:effectLst/>
                          <a:latin typeface="+mn-lt"/>
                        </a:rPr>
                        <a:t>91.047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38.159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52.888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416240"/>
                  </a:ext>
                </a:extLst>
              </a:tr>
            </a:tbl>
          </a:graphicData>
        </a:graphic>
      </p:graphicFrame>
    </p:spTree>
    <p:extLst>
      <p:ext uri="{BB962C8B-B14F-4D97-AF65-F5344CB8AC3E}">
        <p14:creationId xmlns:p14="http://schemas.microsoft.com/office/powerpoint/2010/main" val="385247404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268479495"/>
              </p:ext>
            </p:extLst>
          </p:nvPr>
        </p:nvGraphicFramePr>
        <p:xfrm>
          <a:off x="429572" y="895926"/>
          <a:ext cx="11597140" cy="5928360"/>
        </p:xfrm>
        <a:graphic>
          <a:graphicData uri="http://schemas.openxmlformats.org/drawingml/2006/table">
            <a:tbl>
              <a:tblPr firstRow="1" bandRow="1"/>
              <a:tblGrid>
                <a:gridCol w="1159714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200" b="0" kern="1200" spc="-10">
                          <a:solidFill>
                            <a:schemeClr val="tx1"/>
                          </a:solidFill>
                          <a:effectLst/>
                          <a:latin typeface="Arial" panose="020B0604020202020204" pitchFamily="34" charset="0"/>
                          <a:ea typeface="+mn-ea"/>
                          <a:cs typeface="+mn-cs"/>
                        </a:rPr>
                        <a:t> Kết quả thu hút đầu tư năm 2024 như sau:</a:t>
                      </a:r>
                      <a:endParaRPr lang="nl-NL" sz="2200" b="0" kern="1200" spc="-10">
                        <a:solidFill>
                          <a:schemeClr val="tx1"/>
                        </a:solidFill>
                        <a:effectLst/>
                        <a:latin typeface="Arial" panose="020B0604020202020204" pitchFamily="34" charset="0"/>
                        <a:ea typeface="+mn-ea"/>
                        <a:cs typeface="+mn-cs"/>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nl-NL" sz="2200" b="1" i="1">
                          <a:solidFill>
                            <a:schemeClr val="tx1"/>
                          </a:solidFill>
                          <a:effectLst/>
                          <a:latin typeface="Arial" panose="020B0604020202020204" pitchFamily="34" charset="0"/>
                          <a:ea typeface="Times New Roman" panose="02020603050405020304" pitchFamily="18" charset="0"/>
                        </a:rPr>
                        <a:t>+ Về </a:t>
                      </a:r>
                      <a:r>
                        <a:rPr lang="nl-NL" sz="2200" b="1" i="1" dirty="0">
                          <a:solidFill>
                            <a:schemeClr val="tx1"/>
                          </a:solidFill>
                          <a:effectLst/>
                          <a:latin typeface="Arial" panose="020B0604020202020204" pitchFamily="34" charset="0"/>
                          <a:ea typeface="Times New Roman" panose="02020603050405020304" pitchFamily="18" charset="0"/>
                        </a:rPr>
                        <a:t>đầu tư nước ngoài (</a:t>
                      </a:r>
                      <a:r>
                        <a:rPr lang="nl-NL" sz="2200" b="1" i="1">
                          <a:solidFill>
                            <a:schemeClr val="tx1"/>
                          </a:solidFill>
                          <a:effectLst/>
                          <a:latin typeface="Arial" panose="020B0604020202020204" pitchFamily="34" charset="0"/>
                          <a:ea typeface="Times New Roman" panose="02020603050405020304" pitchFamily="18" charset="0"/>
                        </a:rPr>
                        <a:t>FDI):</a:t>
                      </a:r>
                      <a:r>
                        <a:rPr lang="vi-VN" sz="2200" b="1" i="1" spc="-10">
                          <a:solidFill>
                            <a:schemeClr val="tx1"/>
                          </a:solidFill>
                          <a:effectLst/>
                          <a:latin typeface="Arial" panose="020B0604020202020204" pitchFamily="34" charset="0"/>
                          <a:ea typeface="Times New Roman" panose="02020603050405020304" pitchFamily="18" charset="0"/>
                        </a:rPr>
                        <a:t> </a:t>
                      </a:r>
                      <a:r>
                        <a:rPr lang="vi-VN" sz="2200" b="0" spc="-10">
                          <a:solidFill>
                            <a:schemeClr val="tx1"/>
                          </a:solidFill>
                          <a:effectLst/>
                          <a:latin typeface="Arial" panose="020B0604020202020204" pitchFamily="34" charset="0"/>
                          <a:ea typeface="Times New Roman" panose="02020603050405020304" pitchFamily="18" charset="0"/>
                        </a:rPr>
                        <a:t>Từ đầu năm đến</a:t>
                      </a:r>
                      <a:r>
                        <a:rPr lang="en-US" sz="2200" b="0" spc="-10">
                          <a:solidFill>
                            <a:schemeClr val="tx1"/>
                          </a:solidFill>
                          <a:effectLst/>
                          <a:latin typeface="Arial" panose="020B0604020202020204" pitchFamily="34" charset="0"/>
                          <a:ea typeface="Times New Roman" panose="02020603050405020304" pitchFamily="18" charset="0"/>
                        </a:rPr>
                        <a:t> 31/8/2024</a:t>
                      </a:r>
                      <a:r>
                        <a:rPr lang="vi-VN" sz="2200" b="0" spc="-10">
                          <a:solidFill>
                            <a:schemeClr val="tx1"/>
                          </a:solidFill>
                          <a:effectLst/>
                          <a:latin typeface="Arial" panose="020B0604020202020204" pitchFamily="34" charset="0"/>
                          <a:ea typeface="Times New Roman" panose="02020603050405020304" pitchFamily="18" charset="0"/>
                        </a:rPr>
                        <a:t> chưa phát sinh dự án mới (</a:t>
                      </a:r>
                      <a:r>
                        <a:rPr lang="vi-VN" sz="2200" b="0" i="1" spc="-10">
                          <a:solidFill>
                            <a:schemeClr val="tx1"/>
                          </a:solidFill>
                          <a:effectLst/>
                          <a:latin typeface="Arial" panose="020B0604020202020204" pitchFamily="34" charset="0"/>
                          <a:ea typeface="Times New Roman" panose="02020603050405020304" pitchFamily="18" charset="0"/>
                        </a:rPr>
                        <a:t>cùng kỳ năm 2023 thu hút được 01 dự án</a:t>
                      </a:r>
                      <a:r>
                        <a:rPr lang="vi-VN" sz="2200" b="0" spc="-10">
                          <a:solidFill>
                            <a:schemeClr val="tx1"/>
                          </a:solidFill>
                          <a:effectLst/>
                          <a:latin typeface="Arial" panose="020B0604020202020204" pitchFamily="34" charset="0"/>
                          <a:ea typeface="Times New Roman" panose="02020603050405020304" pitchFamily="18" charset="0"/>
                        </a:rPr>
                        <a:t>).</a:t>
                      </a:r>
                      <a:endParaRPr lang="vi-VN" sz="2200" b="0" kern="1200" spc="-10" dirty="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200" b="1" i="1">
                          <a:effectLst/>
                          <a:latin typeface="Arial" panose="020B0604020202020204" pitchFamily="34" charset="0"/>
                          <a:ea typeface="Times New Roman" panose="02020603050405020304" pitchFamily="18" charset="0"/>
                        </a:rPr>
                        <a:t>+</a:t>
                      </a:r>
                      <a:r>
                        <a:rPr lang="vi-VN" sz="2200" b="1" i="1">
                          <a:effectLst/>
                          <a:latin typeface="Arial" panose="020B0604020202020204" pitchFamily="34" charset="0"/>
                          <a:ea typeface="Times New Roman" panose="02020603050405020304" pitchFamily="18" charset="0"/>
                        </a:rPr>
                        <a:t> </a:t>
                      </a:r>
                      <a:r>
                        <a:rPr lang="nl-NL" sz="2200" b="1" i="1">
                          <a:effectLst/>
                          <a:latin typeface="Arial" panose="020B0604020202020204" pitchFamily="34" charset="0"/>
                          <a:ea typeface="Times New Roman" panose="02020603050405020304" pitchFamily="18" charset="0"/>
                        </a:rPr>
                        <a:t>Về đầu tư trong nước:</a:t>
                      </a:r>
                      <a:r>
                        <a:rPr lang="vi-VN" sz="2200" b="1" i="1">
                          <a:effectLst/>
                          <a:latin typeface="Arial" panose="020B0604020202020204" pitchFamily="34" charset="0"/>
                          <a:ea typeface="Times New Roman" panose="02020603050405020304" pitchFamily="18" charset="0"/>
                        </a:rPr>
                        <a:t> </a:t>
                      </a:r>
                      <a:r>
                        <a:rPr lang="en-US" sz="2200" b="0" kern="1200" spc="-10">
                          <a:solidFill>
                            <a:schemeClr val="tx1"/>
                          </a:solidFill>
                          <a:effectLst/>
                          <a:latin typeface="Arial" panose="020B0604020202020204" pitchFamily="34" charset="0"/>
                          <a:ea typeface="+mn-ea"/>
                          <a:cs typeface="+mn-cs"/>
                        </a:rPr>
                        <a:t>Trong tháng 8 năm 2024, toàn tỉnh thu hút mới 07 dự án đầu tư với tổng vốn đăng ký đầu tư là 695,7 tỷ đồng. </a:t>
                      </a:r>
                      <a:r>
                        <a:rPr lang="vi-VN" sz="2200" b="0" kern="1200" spc="-10">
                          <a:solidFill>
                            <a:schemeClr val="tx1"/>
                          </a:solidFill>
                          <a:effectLst/>
                          <a:latin typeface="Arial" panose="020B0604020202020204" pitchFamily="34" charset="0"/>
                          <a:ea typeface="+mn-ea"/>
                          <a:cs typeface="+mn-cs"/>
                        </a:rPr>
                        <a:t>Lũy kế 8 tháng đầu năm,</a:t>
                      </a:r>
                      <a:r>
                        <a:rPr lang="en-US" sz="2200" b="0" kern="1200" spc="-10">
                          <a:solidFill>
                            <a:schemeClr val="tx1"/>
                          </a:solidFill>
                          <a:effectLst/>
                          <a:latin typeface="Arial" panose="020B0604020202020204" pitchFamily="34" charset="0"/>
                          <a:ea typeface="+mn-ea"/>
                          <a:cs typeface="+mn-cs"/>
                        </a:rPr>
                        <a:t> toàn tỉnh thu hút 39 dự án (đạt 39% kế hoạch năm), với tổng vốn đăng ký đầu tư là 4.839,7 tỷ đồng. </a:t>
                      </a:r>
                      <a:r>
                        <a:rPr lang="vi-VN" sz="2200" b="0" kern="1200" spc="-10">
                          <a:solidFill>
                            <a:schemeClr val="tx1"/>
                          </a:solidFill>
                          <a:effectLst/>
                          <a:latin typeface="Arial" panose="020B0604020202020204" pitchFamily="34" charset="0"/>
                          <a:ea typeface="+mn-ea"/>
                          <a:cs typeface="+mn-cs"/>
                        </a:rPr>
                        <a:t>Trong </a:t>
                      </a:r>
                      <a:r>
                        <a:rPr lang="en-US" sz="2200" b="0" kern="1200" spc="-10">
                          <a:solidFill>
                            <a:schemeClr val="tx1"/>
                          </a:solidFill>
                          <a:effectLst/>
                          <a:latin typeface="Arial" panose="020B0604020202020204" pitchFamily="34" charset="0"/>
                          <a:ea typeface="+mn-ea"/>
                          <a:cs typeface="+mn-cs"/>
                        </a:rPr>
                        <a:t>đó có 13 dự án trong Khu Kinh tế Nhơn Hội và các Khu Công nghiệp với tổng vốn đăng ký đầu tư là 1.030 tỷ đồng; có 26 dự án nằm ngoài Khu Kinh tế Nhơn Hội và các Khu Công nghiệp với tổng vốn đăng ký đầu tư là 3.809 tỷ đồng. Tình hình cụ thể như sau:</a:t>
                      </a:r>
                      <a:endParaRPr lang="vi-VN" sz="2200" b="0" kern="1200" spc="-10">
                        <a:solidFill>
                          <a:schemeClr val="tx1"/>
                        </a:solidFill>
                        <a:effectLst/>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200" b="0" kern="1200" spc="-10">
                          <a:solidFill>
                            <a:schemeClr val="tx1"/>
                          </a:solidFill>
                          <a:effectLst/>
                          <a:latin typeface="Arial" panose="020B0604020202020204" pitchFamily="34" charset="0"/>
                          <a:ea typeface="+mn-ea"/>
                          <a:cs typeface="+mn-cs"/>
                        </a:rPr>
                        <a:t>Một số địa phương thực hiện tốt công tác thu hút đầu tư trong 8 tháng đầu năm là thị xã Hoài Nhơn với 07 dự án (70% kế hoạch năm); huyện Tây Sơn với 07 dự án (70% kế hoạch năm), huyện Tuy Phước với 03 dự án (60% kế hoạch năm),...</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200" b="0" kern="1200" spc="-10">
                          <a:solidFill>
                            <a:schemeClr val="tx1"/>
                          </a:solidFill>
                          <a:effectLst/>
                          <a:latin typeface="Arial" panose="020B0604020202020204" pitchFamily="34" charset="0"/>
                          <a:ea typeface="+mn-ea"/>
                          <a:cs typeface="+mn-cs"/>
                        </a:rPr>
                        <a:t>Một số địa phương đã thu hút được một số dự án đầu tư nhưng đạt tỷ lệ dưới 60% như: thị xã An Nhơn (57%); An Lão (50%); Vân Canh (20%); Phù Cát (14,3%); Phù Mỹ (12,5%)</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200" kern="1200">
                          <a:solidFill>
                            <a:schemeClr val="dk1"/>
                          </a:solidFill>
                          <a:latin typeface="Arial" panose="020B0604020202020204" pitchFamily="34" charset="0"/>
                          <a:ea typeface="+mn-ea"/>
                          <a:cs typeface="Arial" panose="020B0604020202020204" pitchFamily="34" charset="0"/>
                        </a:rPr>
                        <a:t>Cần lưu ý có 03 địa phương l</a:t>
                      </a:r>
                      <a:r>
                        <a:rPr lang="vi-VN" sz="2200" kern="1200">
                          <a:solidFill>
                            <a:schemeClr val="dk1"/>
                          </a:solidFill>
                          <a:latin typeface="Arial" panose="020B0604020202020204" pitchFamily="34" charset="0"/>
                          <a:ea typeface="+mn-ea"/>
                          <a:cs typeface="Arial" panose="020B0604020202020204" pitchFamily="34" charset="0"/>
                        </a:rPr>
                        <a:t>à </a:t>
                      </a:r>
                      <a:r>
                        <a:rPr lang="de-DE" sz="2200" kern="1200">
                          <a:solidFill>
                            <a:schemeClr val="dk1"/>
                          </a:solidFill>
                          <a:latin typeface="Arial" panose="020B0604020202020204" pitchFamily="34" charset="0"/>
                          <a:ea typeface="+mn-ea"/>
                          <a:cs typeface="Arial" panose="020B0604020202020204" pitchFamily="34" charset="0"/>
                        </a:rPr>
                        <a:t>thành phố Quy Nhơn, huyện Hoài Ân và huyện Vĩnh Thạnh vẫn chưa thu hút được dự án nào trong 8 tháng đầu năm 2024</a:t>
                      </a:r>
                      <a:r>
                        <a:rPr lang="de-DE" sz="2200">
                          <a:latin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01324" y="244369"/>
            <a:ext cx="33836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a:t>
            </a:r>
          </a:p>
        </p:txBody>
      </p:sp>
    </p:spTree>
    <p:extLst>
      <p:ext uri="{BB962C8B-B14F-4D97-AF65-F5344CB8AC3E}">
        <p14:creationId xmlns:p14="http://schemas.microsoft.com/office/powerpoint/2010/main" val="244636714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FB05-B195-29C4-2F5D-E896CC5E43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07BF7A-9982-6031-B760-FE1EECDE3F3E}"/>
              </a:ext>
            </a:extLst>
          </p:cNvPr>
          <p:cNvSpPr/>
          <p:nvPr/>
        </p:nvSpPr>
        <p:spPr>
          <a:xfrm>
            <a:off x="1149525" y="92681"/>
            <a:ext cx="4068743" cy="992579"/>
          </a:xfrm>
          <a:prstGeom prst="rect">
            <a:avLst/>
          </a:prstGeom>
        </p:spPr>
        <p:txBody>
          <a:bodyPr wrap="none">
            <a:spAutoFit/>
          </a:bodyPr>
          <a:lstStyle/>
          <a:p>
            <a:pPr marL="127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 (tt):</a:t>
            </a:r>
            <a:endParaRPr lang="vi-VN" sz="2800" b="0" kern="1200" spc="-10">
              <a:solidFill>
                <a:schemeClr val="tx1"/>
              </a:solidFill>
              <a:effectLst/>
              <a:latin typeface="Arial" panose="020B0604020202020204" pitchFamily="34" charset="0"/>
              <a:ea typeface="+mn-ea"/>
              <a:cs typeface="+mn-cs"/>
            </a:endParaRPr>
          </a:p>
          <a:p>
            <a:pPr marL="12700" defTabSz="914400">
              <a:spcBef>
                <a:spcPts val="300"/>
              </a:spcBef>
              <a:defRPr/>
            </a:pPr>
            <a:endParaRPr lang="en-US" sz="2800" b="1" spc="-20">
              <a:solidFill>
                <a:srgbClr val="100717"/>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0DC8415-8AF7-EEC9-C333-7911D501552C}"/>
              </a:ext>
            </a:extLst>
          </p:cNvPr>
          <p:cNvPicPr>
            <a:picLocks noChangeAspect="1"/>
          </p:cNvPicPr>
          <p:nvPr/>
        </p:nvPicPr>
        <p:blipFill>
          <a:blip r:embed="rId2"/>
          <a:stretch>
            <a:fillRect/>
          </a:stretch>
        </p:blipFill>
        <p:spPr>
          <a:xfrm>
            <a:off x="45645" y="704469"/>
            <a:ext cx="5972531" cy="5774151"/>
          </a:xfrm>
          <a:prstGeom prst="rect">
            <a:avLst/>
          </a:prstGeom>
        </p:spPr>
      </p:pic>
      <p:pic>
        <p:nvPicPr>
          <p:cNvPr id="12" name="Picture 11">
            <a:extLst>
              <a:ext uri="{FF2B5EF4-FFF2-40B4-BE49-F238E27FC236}">
                <a16:creationId xmlns:a16="http://schemas.microsoft.com/office/drawing/2014/main" id="{1FD3C765-5271-0323-D677-46423B93FECE}"/>
              </a:ext>
            </a:extLst>
          </p:cNvPr>
          <p:cNvPicPr>
            <a:picLocks noChangeAspect="1"/>
          </p:cNvPicPr>
          <p:nvPr/>
        </p:nvPicPr>
        <p:blipFill>
          <a:blip r:embed="rId3"/>
          <a:stretch>
            <a:fillRect/>
          </a:stretch>
        </p:blipFill>
        <p:spPr>
          <a:xfrm>
            <a:off x="6057089" y="704469"/>
            <a:ext cx="6096000" cy="400106"/>
          </a:xfrm>
          <a:prstGeom prst="rect">
            <a:avLst/>
          </a:prstGeom>
        </p:spPr>
      </p:pic>
      <p:pic>
        <p:nvPicPr>
          <p:cNvPr id="14" name="Picture 13">
            <a:extLst>
              <a:ext uri="{FF2B5EF4-FFF2-40B4-BE49-F238E27FC236}">
                <a16:creationId xmlns:a16="http://schemas.microsoft.com/office/drawing/2014/main" id="{F4DA27B5-CD5C-450A-CE1A-DF0613CE72E4}"/>
              </a:ext>
            </a:extLst>
          </p:cNvPr>
          <p:cNvPicPr>
            <a:picLocks noChangeAspect="1"/>
          </p:cNvPicPr>
          <p:nvPr/>
        </p:nvPicPr>
        <p:blipFill>
          <a:blip r:embed="rId4"/>
          <a:stretch>
            <a:fillRect/>
          </a:stretch>
        </p:blipFill>
        <p:spPr>
          <a:xfrm>
            <a:off x="6102217" y="1085260"/>
            <a:ext cx="6025200" cy="3381847"/>
          </a:xfrm>
          <a:prstGeom prst="rect">
            <a:avLst/>
          </a:prstGeom>
        </p:spPr>
      </p:pic>
      <p:pic>
        <p:nvPicPr>
          <p:cNvPr id="18" name="Picture 17">
            <a:extLst>
              <a:ext uri="{FF2B5EF4-FFF2-40B4-BE49-F238E27FC236}">
                <a16:creationId xmlns:a16="http://schemas.microsoft.com/office/drawing/2014/main" id="{A7EDFCF4-8BA5-F081-2B73-D56F30C197E4}"/>
              </a:ext>
            </a:extLst>
          </p:cNvPr>
          <p:cNvPicPr>
            <a:picLocks noChangeAspect="1"/>
          </p:cNvPicPr>
          <p:nvPr/>
        </p:nvPicPr>
        <p:blipFill>
          <a:blip r:embed="rId5"/>
          <a:stretch>
            <a:fillRect/>
          </a:stretch>
        </p:blipFill>
        <p:spPr>
          <a:xfrm>
            <a:off x="6076027" y="4442625"/>
            <a:ext cx="6070328" cy="771633"/>
          </a:xfrm>
          <a:prstGeom prst="rect">
            <a:avLst/>
          </a:prstGeom>
        </p:spPr>
      </p:pic>
    </p:spTree>
    <p:extLst>
      <p:ext uri="{BB962C8B-B14F-4D97-AF65-F5344CB8AC3E}">
        <p14:creationId xmlns:p14="http://schemas.microsoft.com/office/powerpoint/2010/main" val="42390798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343110"/>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7.054</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3987466" y="4464660"/>
              <a:ext cx="1257844"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Tăng 0,3</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631252" y="1398307"/>
            <a:ext cx="2725529" cy="1655629"/>
            <a:chOff x="1689126" y="3163300"/>
            <a:chExt cx="204414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791</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1941155" y="3897733"/>
              <a:ext cx="1319159"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3,4%</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5" y="3333459"/>
            <a:ext cx="2612051" cy="1890294"/>
            <a:chOff x="3724249" y="3747130"/>
            <a:chExt cx="1959038"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22420" y="4160257"/>
              <a:ext cx="1602843"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533</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3315391"/>
            <a:ext cx="2511155" cy="1908361"/>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3312635"/>
            <a:ext cx="2651269" cy="1911118"/>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843350" y="3607008"/>
              <a:ext cx="1771159"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70</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4035643"/>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326</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1086319" y="472939"/>
            <a:ext cx="9332683"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5.2. Quản lý đăng ký doanh nghiệp:  8 tháng năm 2024</a:t>
            </a:r>
            <a:endParaRPr lang="en-US" sz="2800" b="1" spc="-20" dirty="0">
              <a:solidFill>
                <a:srgbClr val="100717"/>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239E81-5F60-A004-B5DE-4DDD82429E42}"/>
              </a:ext>
            </a:extLst>
          </p:cNvPr>
          <p:cNvSpPr txBox="1">
            <a:spLocks/>
          </p:cNvSpPr>
          <p:nvPr/>
        </p:nvSpPr>
        <p:spPr>
          <a:xfrm>
            <a:off x="2057155" y="4620418"/>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32,1%</a:t>
            </a:r>
            <a:endParaRPr lang="en-US" sz="2800" b="1" dirty="0">
              <a:solidFill>
                <a:schemeClr val="accent6">
                  <a:lumMod val="50000"/>
                </a:schemeClr>
              </a:solidFill>
            </a:endParaRPr>
          </a:p>
        </p:txBody>
      </p:sp>
      <p:sp>
        <p:nvSpPr>
          <p:cNvPr id="8" name="TextBox 7">
            <a:extLst>
              <a:ext uri="{FF2B5EF4-FFF2-40B4-BE49-F238E27FC236}">
                <a16:creationId xmlns:a16="http://schemas.microsoft.com/office/drawing/2014/main" id="{37BE08AA-6F91-DE9E-C585-F224B1DC16C2}"/>
              </a:ext>
            </a:extLst>
          </p:cNvPr>
          <p:cNvSpPr txBox="1">
            <a:spLocks/>
          </p:cNvSpPr>
          <p:nvPr/>
        </p:nvSpPr>
        <p:spPr>
          <a:xfrm>
            <a:off x="5282706" y="4587255"/>
            <a:ext cx="1758879"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0,6%</a:t>
            </a:r>
            <a:endParaRPr lang="en-US" sz="2800" b="1" dirty="0">
              <a:solidFill>
                <a:schemeClr val="accent6">
                  <a:lumMod val="50000"/>
                </a:schemeClr>
              </a:solidFill>
            </a:endParaRPr>
          </a:p>
        </p:txBody>
      </p:sp>
      <p:sp>
        <p:nvSpPr>
          <p:cNvPr id="9" name="TextBox 8">
            <a:extLst>
              <a:ext uri="{FF2B5EF4-FFF2-40B4-BE49-F238E27FC236}">
                <a16:creationId xmlns:a16="http://schemas.microsoft.com/office/drawing/2014/main" id="{9DA70A50-FDEF-EDBC-E266-4DB150551DD2}"/>
              </a:ext>
            </a:extLst>
          </p:cNvPr>
          <p:cNvSpPr txBox="1">
            <a:spLocks/>
          </p:cNvSpPr>
          <p:nvPr/>
        </p:nvSpPr>
        <p:spPr>
          <a:xfrm>
            <a:off x="8610334" y="4550316"/>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12,4%</a:t>
            </a:r>
            <a:endParaRPr lang="en-US" sz="2800" b="1" dirty="0">
              <a:solidFill>
                <a:schemeClr val="accent6">
                  <a:lumMod val="50000"/>
                </a:schemeClr>
              </a:solidFill>
            </a:endParaRPr>
          </a:p>
        </p:txBody>
      </p:sp>
    </p:spTree>
    <p:extLst>
      <p:ext uri="{BB962C8B-B14F-4D97-AF65-F5344CB8AC3E}">
        <p14:creationId xmlns:p14="http://schemas.microsoft.com/office/powerpoint/2010/main" val="124862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0" y="398478"/>
            <a:ext cx="4413655"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nvGraphicFramePr>
        <p:xfrm>
          <a:off x="126999" y="1354923"/>
          <a:ext cx="5969002" cy="4053840"/>
        </p:xfrm>
        <a:graphic>
          <a:graphicData uri="http://schemas.openxmlformats.org/drawingml/2006/table">
            <a:tbl>
              <a:tblPr firstRow="1" bandRow="1"/>
              <a:tblGrid>
                <a:gridCol w="596900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dirty="0" err="1">
                          <a:solidFill>
                            <a:schemeClr val="dk1"/>
                          </a:solidFill>
                          <a:effectLst/>
                          <a:latin typeface="Arial" panose="020B0604020202020204" pitchFamily="34" charset="0"/>
                          <a:ea typeface="+mn-ea"/>
                          <a:cs typeface="Arial" panose="020B0604020202020204" pitchFamily="34" charset="0"/>
                        </a:rPr>
                        <a:t>Công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tác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quản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lý</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đất</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đai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tài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nguyên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khoáng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sản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và</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bảo</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vệ</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môi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trường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địa</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bàn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tỉnh</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tiếp</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tục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được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tăng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pt-BR" sz="2400" b="0" kern="1200" dirty="0">
                          <a:solidFill>
                            <a:schemeClr val="dk1"/>
                          </a:solidFill>
                          <a:effectLst/>
                          <a:latin typeface="Arial" panose="020B0604020202020204" pitchFamily="34" charset="0"/>
                          <a:ea typeface="+mn-ea"/>
                          <a:cs typeface="Arial" panose="020B0604020202020204" pitchFamily="34" charset="0"/>
                        </a:rPr>
                        <a:t>cường.</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dirty="0">
                          <a:solidFill>
                            <a:schemeClr val="dk1"/>
                          </a:solidFill>
                          <a:effectLst/>
                          <a:latin typeface="Arial" panose="020B0604020202020204" pitchFamily="34" charset="0"/>
                          <a:ea typeface="+mn-ea"/>
                          <a:cs typeface="Arial" panose="020B0604020202020204" pitchFamily="34" charset="0"/>
                        </a:rPr>
                        <a:t>UBND tỉnh tiếp tục chỉ đạo các sở, ngành, địa phương tăng cường công tác quản lý tài nguyên khoáng sản, kiểm tra, kịp thời xử lý nghiêm các trường hợp khai thác đất, đá, cát… trái phép</a:t>
                      </a:r>
                      <a:r>
                        <a:rPr lang="vi-VN" sz="2400" b="0" kern="1200" dirty="0">
                          <a:solidFill>
                            <a:schemeClr val="dk1"/>
                          </a:solidFill>
                          <a:effectLst/>
                          <a:latin typeface="Arial" panose="020B0604020202020204" pitchFamily="34" charset="0"/>
                          <a:ea typeface="+mn-ea"/>
                          <a:cs typeface="Arial" panose="020B0604020202020204" pitchFamily="34" charset="0"/>
                        </a:rPr>
                        <a:t>,</a:t>
                      </a:r>
                      <a:r>
                        <a:rPr lang="de-DE" sz="2400" b="0" kern="1200" dirty="0">
                          <a:solidFill>
                            <a:schemeClr val="dk1"/>
                          </a:solidFill>
                          <a:effectLst/>
                          <a:latin typeface="Arial" panose="020B0604020202020204" pitchFamily="34" charset="0"/>
                          <a:ea typeface="+mn-ea"/>
                          <a:cs typeface="Arial" panose="020B0604020202020204" pitchFamily="34" charset="0"/>
                        </a:rPr>
                        <a:t> không đúng quy định.</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A634646B-C32B-96FD-66DA-0258262F48F5}"/>
              </a:ext>
            </a:extLst>
          </p:cNvPr>
          <p:cNvGraphicFramePr>
            <a:graphicFrameLocks noGrp="1"/>
          </p:cNvGraphicFramePr>
          <p:nvPr>
            <p:extLst>
              <p:ext uri="{D42A27DB-BD31-4B8C-83A1-F6EECF244321}">
                <p14:modId xmlns:p14="http://schemas.microsoft.com/office/powerpoint/2010/main" val="3286999516"/>
              </p:ext>
            </p:extLst>
          </p:nvPr>
        </p:nvGraphicFramePr>
        <p:xfrm>
          <a:off x="6358141" y="1449721"/>
          <a:ext cx="5281410" cy="4579607"/>
        </p:xfrm>
        <a:graphic>
          <a:graphicData uri="http://schemas.openxmlformats.org/drawingml/2006/table">
            <a:tbl>
              <a:tblPr firstRow="1" firstCol="1" bandRow="1">
                <a:tableStyleId>{5C22544A-7EE6-4342-B048-85BDC9FD1C3A}</a:tableStyleId>
              </a:tblPr>
              <a:tblGrid>
                <a:gridCol w="789279">
                  <a:extLst>
                    <a:ext uri="{9D8B030D-6E8A-4147-A177-3AD203B41FA5}">
                      <a16:colId xmlns:a16="http://schemas.microsoft.com/office/drawing/2014/main" val="1341090097"/>
                    </a:ext>
                  </a:extLst>
                </a:gridCol>
                <a:gridCol w="1001530">
                  <a:extLst>
                    <a:ext uri="{9D8B030D-6E8A-4147-A177-3AD203B41FA5}">
                      <a16:colId xmlns:a16="http://schemas.microsoft.com/office/drawing/2014/main" val="1598823253"/>
                    </a:ext>
                  </a:extLst>
                </a:gridCol>
                <a:gridCol w="883520">
                  <a:extLst>
                    <a:ext uri="{9D8B030D-6E8A-4147-A177-3AD203B41FA5}">
                      <a16:colId xmlns:a16="http://schemas.microsoft.com/office/drawing/2014/main" val="1119322660"/>
                    </a:ext>
                  </a:extLst>
                </a:gridCol>
                <a:gridCol w="869027">
                  <a:extLst>
                    <a:ext uri="{9D8B030D-6E8A-4147-A177-3AD203B41FA5}">
                      <a16:colId xmlns:a16="http://schemas.microsoft.com/office/drawing/2014/main" val="434796901"/>
                    </a:ext>
                  </a:extLst>
                </a:gridCol>
                <a:gridCol w="869027">
                  <a:extLst>
                    <a:ext uri="{9D8B030D-6E8A-4147-A177-3AD203B41FA5}">
                      <a16:colId xmlns:a16="http://schemas.microsoft.com/office/drawing/2014/main" val="3648952708"/>
                    </a:ext>
                  </a:extLst>
                </a:gridCol>
                <a:gridCol w="869027">
                  <a:extLst>
                    <a:ext uri="{9D8B030D-6E8A-4147-A177-3AD203B41FA5}">
                      <a16:colId xmlns:a16="http://schemas.microsoft.com/office/drawing/2014/main" val="622708407"/>
                    </a:ext>
                  </a:extLst>
                </a:gridCol>
              </a:tblGrid>
              <a:tr h="494628">
                <a:tc row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TT</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Địa phương</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Tỷ lệ thu gom chất thải rắn đô thị</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tc grid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Tỷ lệ thu gom chất thải rắn nông thôn</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a16="http://schemas.microsoft.com/office/drawing/2014/main" val="2428386661"/>
                  </a:ext>
                </a:extLst>
              </a:tr>
              <a:tr h="1031907">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Chỉ tiêu tỉnh giao năm 2024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Ước thực hiện 8 tháng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Chỉ tiêu tỉnh giao năm 2024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Ước thực hiện 8 tháng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617981"/>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Quy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98,27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98</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98,17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697499"/>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An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90-95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91,07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69,10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943567"/>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3</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Hoài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84,70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65-70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63,27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496615"/>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4</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Phù Cát</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83-92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84,56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74-75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78,18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60156"/>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Phù Mỹ</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87-92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87,00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75-77</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70,86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117821"/>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Tuy Phước</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85-95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70,22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80-83</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61,66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7469575"/>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Tây Sơn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81-90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88,42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75-77</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67,46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359100"/>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Hoài Ân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69-80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64,93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55-60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42,95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160224"/>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An Lão</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67-91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55,99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55-60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38,27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243203"/>
                  </a:ext>
                </a:extLst>
              </a:tr>
              <a:tr h="215325">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Vĩnh Thạnh</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67-80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74,24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58-60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49,92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561933"/>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Vân Canh</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72-90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75,58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effectLst/>
                          <a:latin typeface="Arial" panose="020B0604020202020204" pitchFamily="34" charset="0"/>
                          <a:ea typeface="Calibri" panose="020F0502020204030204" pitchFamily="34" charset="0"/>
                          <a:cs typeface="Arial" panose="020B0604020202020204" pitchFamily="34" charset="0"/>
                        </a:rPr>
                        <a:t>56,38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434401"/>
                  </a:ext>
                </a:extLst>
              </a:tr>
              <a:tr h="257977">
                <a:tc>
                  <a:txBody>
                    <a:bodyPr/>
                    <a:lstStyle/>
                    <a:p>
                      <a:pPr algn="l">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 </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Toàn tỉnh</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90-95</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effectLst/>
                          <a:latin typeface="Arial" panose="020B0604020202020204" pitchFamily="34" charset="0"/>
                          <a:ea typeface="Calibri" panose="020F0502020204030204" pitchFamily="34" charset="0"/>
                          <a:cs typeface="Arial" panose="020B0604020202020204" pitchFamily="34" charset="0"/>
                        </a:rPr>
                        <a:t>90,55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70-75</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effectLst/>
                          <a:latin typeface="Arial" panose="020B0604020202020204" pitchFamily="34" charset="0"/>
                          <a:ea typeface="Calibri" panose="020F0502020204030204" pitchFamily="34" charset="0"/>
                          <a:cs typeface="Arial" panose="020B0604020202020204" pitchFamily="34" charset="0"/>
                        </a:rPr>
                        <a:t>66,98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982855"/>
                  </a:ext>
                </a:extLst>
              </a:tr>
            </a:tbl>
          </a:graphicData>
        </a:graphic>
      </p:graphicFrame>
    </p:spTree>
    <p:extLst>
      <p:ext uri="{BB962C8B-B14F-4D97-AF65-F5344CB8AC3E}">
        <p14:creationId xmlns:p14="http://schemas.microsoft.com/office/powerpoint/2010/main" val="2329089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681687" y="326899"/>
            <a:ext cx="5120561" cy="720581"/>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3600" b="1" kern="1200" spc="-20">
                <a:solidFill>
                  <a:schemeClr val="tx1"/>
                </a:solidFill>
                <a:latin typeface="Arial" panose="020B0604020202020204" pitchFamily="34" charset="0"/>
                <a:ea typeface="+mj-ea"/>
                <a:cs typeface="Arial" panose="020B0604020202020204" pitchFamily="34" charset="0"/>
              </a:rPr>
              <a:t>7.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0" y="1176305"/>
            <a:ext cx="12140967" cy="5489310"/>
          </a:xfrm>
          <a:prstGeom prst="rect">
            <a:avLst/>
          </a:prstGeom>
        </p:spPr>
        <p:txBody>
          <a:bodyPr vert="horz" lIns="91440" tIns="45720" rIns="91440" bIns="45720" rtlCol="0">
            <a:noAutofit/>
          </a:bodyPr>
          <a:lstStyle/>
          <a:p>
            <a:pPr lvl="1" indent="-228600" algn="just">
              <a:spcBef>
                <a:spcPts val="435"/>
              </a:spcBef>
              <a:spcAft>
                <a:spcPts val="1200"/>
              </a:spcAft>
              <a:buSzPct val="100000"/>
              <a:buFont typeface="Arial" panose="020B0604020202020204" pitchFamily="34" charset="0"/>
              <a:buChar char="•"/>
            </a:pPr>
            <a:r>
              <a:rPr lang="vi-VN" sz="2200" b="0" kern="1200">
                <a:solidFill>
                  <a:schemeClr val="dk1"/>
                </a:solidFill>
                <a:effectLst/>
                <a:latin typeface="Arial" panose="020B0604020202020204" pitchFamily="34" charset="0"/>
                <a:ea typeface="+mn-ea"/>
                <a:cs typeface="Arial" panose="020B0604020202020204" pitchFamily="34" charset="0"/>
              </a:rPr>
              <a:t>N</a:t>
            </a:r>
            <a:r>
              <a:rPr lang="nl-NL" sz="2200" b="0" kern="1200">
                <a:solidFill>
                  <a:schemeClr val="dk1"/>
                </a:solidFill>
                <a:effectLst/>
                <a:latin typeface="Arial" panose="020B0604020202020204" pitchFamily="34" charset="0"/>
                <a:ea typeface="+mn-ea"/>
                <a:cs typeface="Arial" panose="020B0604020202020204" pitchFamily="34" charset="0"/>
              </a:rPr>
              <a:t>gành Giáo dục và Đào</a:t>
            </a:r>
            <a:r>
              <a:rPr lang="nl-NL" sz="2200">
                <a:solidFill>
                  <a:schemeClr val="dk1"/>
                </a:solidFill>
                <a:latin typeface="Arial" panose="020B0604020202020204" pitchFamily="34" charset="0"/>
                <a:cs typeface="Arial" panose="020B0604020202020204" pitchFamily="34" charset="0"/>
              </a:rPr>
              <a:t> tạo </a:t>
            </a:r>
            <a:r>
              <a:rPr lang="da-DK" sz="2200">
                <a:solidFill>
                  <a:schemeClr val="dk1"/>
                </a:solidFill>
                <a:latin typeface="Arial" panose="020B0604020202020204" pitchFamily="34" charset="0"/>
                <a:cs typeface="Arial" panose="020B0604020202020204" pitchFamily="34" charset="0"/>
              </a:rPr>
              <a:t>đã </a:t>
            </a:r>
            <a:r>
              <a:rPr lang="vi-VN" sz="2200">
                <a:solidFill>
                  <a:schemeClr val="dk1"/>
                </a:solidFill>
                <a:latin typeface="Arial" panose="020B0604020202020204" pitchFamily="34" charset="0"/>
                <a:cs typeface="Arial" panose="020B0604020202020204" pitchFamily="34" charset="0"/>
              </a:rPr>
              <a:t>hoàn thành công tác tuyển sinh các lớp đầu cấp năm học 2024-2025, hoàn thành công tác bồi dưỡng cho giáo viên trong hè, chuẩn bị đầy đủ các điều kiện về cơ sở vật chất và đội ngũ để khai giảng năm học 2024-2025</a:t>
            </a:r>
            <a:endParaRPr lang="da-DK" sz="2200">
              <a:solidFill>
                <a:schemeClr val="dk1"/>
              </a:solidFill>
              <a:latin typeface="Arial" panose="020B0604020202020204" pitchFamily="34" charset="0"/>
              <a:cs typeface="Arial" panose="020B0604020202020204" pitchFamily="34" charset="0"/>
            </a:endParaRPr>
          </a:p>
          <a:p>
            <a:pPr lvl="1" indent="-228600" algn="just">
              <a:spcBef>
                <a:spcPts val="435"/>
              </a:spcBef>
              <a:spcAft>
                <a:spcPts val="12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Các hoạt động văn hoá, thông tin, văn nghệ, thể dục thể thao</a:t>
            </a:r>
            <a:r>
              <a:rPr lang="en-US" sz="2200">
                <a:solidFill>
                  <a:schemeClr val="dk1"/>
                </a:solidFill>
                <a:latin typeface="Arial" panose="020B0604020202020204" pitchFamily="34" charset="0"/>
                <a:cs typeface="Arial" panose="020B0604020202020204" pitchFamily="34" charset="0"/>
              </a:rPr>
              <a:t>… </a:t>
            </a:r>
            <a:r>
              <a:rPr lang="vi-VN" sz="2200">
                <a:solidFill>
                  <a:schemeClr val="dk1"/>
                </a:solidFill>
                <a:latin typeface="Arial" panose="020B0604020202020204" pitchFamily="34" charset="0"/>
                <a:cs typeface="Arial" panose="020B0604020202020204" pitchFamily="34" charset="0"/>
              </a:rPr>
              <a:t>được </a:t>
            </a:r>
            <a:r>
              <a:rPr lang="en-US" sz="2200">
                <a:solidFill>
                  <a:schemeClr val="dk1"/>
                </a:solidFill>
                <a:latin typeface="Arial" panose="020B0604020202020204" pitchFamily="34" charset="0"/>
                <a:cs typeface="Arial" panose="020B0604020202020204" pitchFamily="34" charset="0"/>
              </a:rPr>
              <a:t>chuẩn bị </a:t>
            </a:r>
            <a:r>
              <a:rPr lang="vi-VN" sz="2200">
                <a:solidFill>
                  <a:schemeClr val="dk1"/>
                </a:solidFill>
                <a:latin typeface="Arial" panose="020B0604020202020204" pitchFamily="34" charset="0"/>
                <a:cs typeface="Arial" panose="020B0604020202020204" pitchFamily="34" charset="0"/>
              </a:rPr>
              <a:t>tổ chức </a:t>
            </a:r>
            <a:r>
              <a:rPr lang="en-US" sz="2200">
                <a:solidFill>
                  <a:schemeClr val="dk1"/>
                </a:solidFill>
                <a:latin typeface="Arial" panose="020B0604020202020204" pitchFamily="34" charset="0"/>
                <a:cs typeface="Arial" panose="020B0604020202020204" pitchFamily="34" charset="0"/>
              </a:rPr>
              <a:t>chu đáo</a:t>
            </a:r>
            <a:r>
              <a:rPr lang="vi-VN" sz="2200">
                <a:solidFill>
                  <a:schemeClr val="dk1"/>
                </a:solidFill>
                <a:latin typeface="Arial" panose="020B0604020202020204" pitchFamily="34" charset="0"/>
                <a:cs typeface="Arial" panose="020B0604020202020204" pitchFamily="34" charset="0"/>
              </a:rPr>
              <a:t>, nổi bật là Hội thảo "Du lịch, điện ảnh và thể thao: Kiến tạo tương lai - Đường dài chung bước“</a:t>
            </a:r>
            <a:r>
              <a:rPr lang="en-US" sz="2200">
                <a:solidFill>
                  <a:schemeClr val="dk1"/>
                </a:solidFill>
                <a:latin typeface="Arial" panose="020B0604020202020204" pitchFamily="34" charset="0"/>
                <a:cs typeface="Arial" panose="020B0604020202020204" pitchFamily="34" charset="0"/>
              </a:rPr>
              <a:t>; </a:t>
            </a:r>
            <a:r>
              <a:rPr lang="vi-VN" sz="2200">
                <a:solidFill>
                  <a:schemeClr val="dk1"/>
                </a:solidFill>
                <a:latin typeface="Arial" panose="020B0604020202020204" pitchFamily="34" charset="0"/>
                <a:cs typeface="Arial" panose="020B0604020202020204" pitchFamily="34" charset="0"/>
              </a:rPr>
              <a:t>chương trình Tinh hoa võ thuật quốc tế</a:t>
            </a:r>
            <a:r>
              <a:rPr lang="en-US" sz="2200">
                <a:solidFill>
                  <a:schemeClr val="dk1"/>
                </a:solidFill>
                <a:latin typeface="Arial" panose="020B0604020202020204" pitchFamily="34" charset="0"/>
                <a:cs typeface="Arial" panose="020B0604020202020204" pitchFamily="34" charset="0"/>
              </a:rPr>
              <a:t>,</a:t>
            </a:r>
            <a:r>
              <a:rPr lang="vi-VN" sz="2200">
                <a:solidFill>
                  <a:schemeClr val="dk1"/>
                </a:solidFill>
                <a:latin typeface="Arial" panose="020B0604020202020204" pitchFamily="34" charset="0"/>
                <a:cs typeface="Arial" panose="020B0604020202020204" pitchFamily="34" charset="0"/>
              </a:rPr>
              <a:t> Đại nhạc hội “Đôi cánh diệu kỳ”...</a:t>
            </a:r>
            <a:r>
              <a:rPr lang="en-US" sz="2200">
                <a:solidFill>
                  <a:schemeClr val="dk1"/>
                </a:solidFill>
                <a:latin typeface="Arial" panose="020B0604020202020204" pitchFamily="34" charset="0"/>
                <a:cs typeface="Arial" panose="020B0604020202020204" pitchFamily="34" charset="0"/>
              </a:rPr>
              <a:t> Thông qua tổ chức các sự kiện trên, tỉnh Bình Định sẽ quảng bá hình ảnh địa phương, tiềm năng du lịch, văn hóa, thể thao, xúc tiến cơ hội đầu tư, thương mại đến trong nước và quốc tế</a:t>
            </a:r>
            <a:endParaRPr lang="vi-VN" sz="2200">
              <a:solidFill>
                <a:schemeClr val="dk1"/>
              </a:solidFill>
              <a:latin typeface="Arial" panose="020B0604020202020204" pitchFamily="34" charset="0"/>
              <a:cs typeface="Arial" panose="020B0604020202020204" pitchFamily="34" charset="0"/>
            </a:endParaRPr>
          </a:p>
          <a:p>
            <a:pPr lvl="1" indent="-228600" algn="just">
              <a:spcBef>
                <a:spcPts val="435"/>
              </a:spcBef>
              <a:spcAft>
                <a:spcPts val="12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Công tác phòng, chống dịch bệnh được tập trung triển khai kịp thời, hiệu quả. Đảm bảo đầy đủ thuốc, hóa chất, vật tư, thiết bị phòng chống dịch bệnh trên địa bàn tỉnh.</a:t>
            </a:r>
          </a:p>
          <a:p>
            <a:pPr lvl="1" indent="-228600" algn="just">
              <a:spcBef>
                <a:spcPts val="435"/>
              </a:spcBef>
              <a:spcAft>
                <a:spcPts val="1200"/>
              </a:spcAft>
              <a:buSzPct val="100000"/>
              <a:buFont typeface="Arial" panose="020B0604020202020204" pitchFamily="34" charset="0"/>
              <a:buChar char="•"/>
            </a:pPr>
            <a:r>
              <a:rPr lang="pt-BR" sz="2200">
                <a:solidFill>
                  <a:schemeClr val="dk1"/>
                </a:solidFill>
                <a:latin typeface="Arial" panose="020B0604020202020204" pitchFamily="34" charset="0"/>
                <a:cs typeface="Arial" panose="020B0604020202020204" pitchFamily="34" charset="0"/>
              </a:rPr>
              <a:t>An sinh xã hội tiếp tục được các cấp, các ngành, các địa phương quan tâm chỉ đạo thực hiện. </a:t>
            </a:r>
            <a:r>
              <a:rPr lang="en-US" sz="2200">
                <a:solidFill>
                  <a:schemeClr val="dk1"/>
                </a:solidFill>
                <a:latin typeface="Arial" panose="020B0604020202020204" pitchFamily="34" charset="0"/>
                <a:cs typeface="Arial" panose="020B0604020202020204" pitchFamily="34" charset="0"/>
              </a:rPr>
              <a:t>Nhân dịp kỷ niệm 79 năm Quốc khánh Nước Cộng hoà xã hội chủ nghĩa Việt Nam đã</a:t>
            </a:r>
            <a:r>
              <a:rPr lang="da-DK" sz="2200">
                <a:solidFill>
                  <a:schemeClr val="dk1"/>
                </a:solidFill>
                <a:latin typeface="Arial" panose="020B0604020202020204" pitchFamily="34" charset="0"/>
                <a:cs typeface="Arial" panose="020B0604020202020204" pitchFamily="34" charset="0"/>
              </a:rPr>
              <a:t> t</a:t>
            </a:r>
            <a:r>
              <a:rPr lang="en-US" sz="2200">
                <a:solidFill>
                  <a:schemeClr val="dk1"/>
                </a:solidFill>
                <a:latin typeface="Arial" panose="020B0604020202020204" pitchFamily="34" charset="0"/>
                <a:cs typeface="Arial" panose="020B0604020202020204" pitchFamily="34" charset="0"/>
              </a:rPr>
              <a:t>ặng quà của tới người có công với cách mạng kịp thời, đầy đủ; tổ chức </a:t>
            </a:r>
            <a:r>
              <a:rPr lang="vi-VN" sz="2200">
                <a:solidFill>
                  <a:schemeClr val="dk1"/>
                </a:solidFill>
                <a:latin typeface="Arial" panose="020B0604020202020204" pitchFamily="34" charset="0"/>
                <a:cs typeface="Arial" panose="020B0604020202020204" pitchFamily="34" charset="0"/>
              </a:rPr>
              <a:t>viếng Nghĩa trang liệt s</a:t>
            </a:r>
            <a:r>
              <a:rPr lang="en-US" sz="2200">
                <a:solidFill>
                  <a:schemeClr val="dk1"/>
                </a:solidFill>
                <a:latin typeface="Arial" panose="020B0604020202020204" pitchFamily="34" charset="0"/>
                <a:cs typeface="Arial" panose="020B0604020202020204" pitchFamily="34" charset="0"/>
              </a:rPr>
              <a:t>ĩ thành phố Quy Nhơn... </a:t>
            </a:r>
            <a:endParaRPr lang="vi-VN" sz="220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630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962340" y="544677"/>
            <a:ext cx="3817712"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8.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363421991"/>
              </p:ext>
            </p:extLst>
          </p:nvPr>
        </p:nvGraphicFramePr>
        <p:xfrm>
          <a:off x="423024" y="806287"/>
          <a:ext cx="11513277" cy="4381245"/>
        </p:xfrm>
        <a:graphic>
          <a:graphicData uri="http://schemas.openxmlformats.org/drawingml/2006/table">
            <a:tbl>
              <a:tblPr firstRow="1" bandRow="1"/>
              <a:tblGrid>
                <a:gridCol w="11513277">
                  <a:extLst>
                    <a:ext uri="{9D8B030D-6E8A-4147-A177-3AD203B41FA5}">
                      <a16:colId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Arial" panose="020B0604020202020204" pitchFamily="34" charset="0"/>
                          <a:ea typeface="+mn-ea"/>
                          <a:cs typeface="Arial" panose="020B0604020202020204" pitchFamily="34" charset="0"/>
                        </a:rPr>
                        <a:t> Tăng cường công tác kiểm tra cải cách hành chính, thực thi công vụ tại các cơ quan</a:t>
                      </a:r>
                      <a:endParaRPr lang="vi-VN" sz="24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Arial" panose="020B0604020202020204" pitchFamily="34" charset="0"/>
                          <a:ea typeface="+mn-ea"/>
                          <a:cs typeface="Arial" panose="020B0604020202020204" pitchFamily="34" charset="0"/>
                        </a:rPr>
                        <a:t>Tình hình an ninh chính trị và trật tự an toàn xã hội cơ bản ổn định. Tuy nhiên tai nạn giao thông </a:t>
                      </a:r>
                      <a:r>
                        <a:rPr lang="en-US" sz="2400" b="0" kern="1200">
                          <a:solidFill>
                            <a:schemeClr val="dk1"/>
                          </a:solidFill>
                          <a:effectLst/>
                          <a:latin typeface="Arial" panose="020B0604020202020204" pitchFamily="34" charset="0"/>
                          <a:ea typeface="+mn-ea"/>
                          <a:cs typeface="Arial" panose="020B0604020202020204" pitchFamily="34" charset="0"/>
                        </a:rPr>
                        <a:t>vẫn còn </a:t>
                      </a:r>
                      <a:r>
                        <a:rPr lang="vi-VN" sz="2400" b="0" kern="1200">
                          <a:solidFill>
                            <a:schemeClr val="dk1"/>
                          </a:solidFill>
                          <a:effectLst/>
                          <a:latin typeface="Arial" panose="020B0604020202020204" pitchFamily="34" charset="0"/>
                          <a:ea typeface="+mn-ea"/>
                          <a:cs typeface="Arial" panose="020B0604020202020204" pitchFamily="34" charset="0"/>
                        </a:rPr>
                        <a:t>tăng cao. </a:t>
                      </a:r>
                      <a:r>
                        <a:rPr lang="nl-NL" sz="2400" b="0" kern="1200">
                          <a:solidFill>
                            <a:schemeClr val="dk1"/>
                          </a:solidFill>
                          <a:effectLst/>
                          <a:latin typeface="Arial" panose="020B0604020202020204" pitchFamily="34" charset="0"/>
                          <a:ea typeface="+mn-ea"/>
                          <a:cs typeface="Arial" panose="020B0604020202020204" pitchFamily="34" charset="0"/>
                        </a:rPr>
                        <a:t>Trong 8 tháng đầu năm, </a:t>
                      </a:r>
                      <a:r>
                        <a:rPr lang="en-US" sz="2400" b="0" kern="1200">
                          <a:solidFill>
                            <a:schemeClr val="dk1"/>
                          </a:solidFill>
                          <a:effectLst/>
                          <a:latin typeface="Arial" panose="020B0604020202020204" pitchFamily="34" charset="0"/>
                          <a:ea typeface="+mn-ea"/>
                          <a:cs typeface="Arial" panose="020B0604020202020204" pitchFamily="34" charset="0"/>
                        </a:rPr>
                        <a:t>trên địa bàn tỉnh xảy ra 330</a:t>
                      </a:r>
                      <a:r>
                        <a:rPr lang="vi-VN" sz="2400" b="0" kern="1200">
                          <a:solidFill>
                            <a:schemeClr val="dk1"/>
                          </a:solidFill>
                          <a:effectLst/>
                          <a:latin typeface="Arial" panose="020B0604020202020204" pitchFamily="34" charset="0"/>
                          <a:ea typeface="+mn-ea"/>
                          <a:cs typeface="Arial" panose="020B0604020202020204" pitchFamily="34" charset="0"/>
                        </a:rPr>
                        <a:t> vụ tai nạn giao thông, </a:t>
                      </a:r>
                      <a:r>
                        <a:rPr lang="en-US" sz="2400" b="0" kern="1200">
                          <a:solidFill>
                            <a:schemeClr val="dk1"/>
                          </a:solidFill>
                          <a:effectLst/>
                          <a:latin typeface="Arial" panose="020B0604020202020204" pitchFamily="34" charset="0"/>
                          <a:ea typeface="+mn-ea"/>
                          <a:cs typeface="Arial" panose="020B0604020202020204" pitchFamily="34" charset="0"/>
                        </a:rPr>
                        <a:t>tăng 39,2</a:t>
                      </a:r>
                      <a:r>
                        <a:rPr lang="vi-VN" sz="2400" b="0" kern="1200">
                          <a:solidFill>
                            <a:schemeClr val="dk1"/>
                          </a:solidFill>
                          <a:effectLst/>
                          <a:latin typeface="Arial" panose="020B0604020202020204" pitchFamily="34" charset="0"/>
                          <a:ea typeface="+mn-ea"/>
                          <a:cs typeface="Arial" panose="020B0604020202020204" pitchFamily="34" charset="0"/>
                        </a:rPr>
                        <a:t>% (</a:t>
                      </a:r>
                      <a:r>
                        <a:rPr lang="en-US" sz="2400" b="0" kern="1200">
                          <a:solidFill>
                            <a:schemeClr val="dk1"/>
                          </a:solidFill>
                          <a:effectLst/>
                          <a:latin typeface="Arial" panose="020B0604020202020204" pitchFamily="34" charset="0"/>
                          <a:ea typeface="+mn-ea"/>
                          <a:cs typeface="Arial" panose="020B0604020202020204" pitchFamily="34" charset="0"/>
                        </a:rPr>
                        <a:t>tăng 93</a:t>
                      </a:r>
                      <a:r>
                        <a:rPr lang="vi-VN" sz="2400" b="0" kern="1200">
                          <a:solidFill>
                            <a:schemeClr val="dk1"/>
                          </a:solidFill>
                          <a:effectLst/>
                          <a:latin typeface="Arial" panose="020B0604020202020204" pitchFamily="34" charset="0"/>
                          <a:ea typeface="+mn-ea"/>
                          <a:cs typeface="Arial" panose="020B0604020202020204" pitchFamily="34" charset="0"/>
                        </a:rPr>
                        <a:t> vụ); số người chết là </a:t>
                      </a:r>
                      <a:r>
                        <a:rPr lang="en-US" sz="2400" b="0" kern="1200">
                          <a:solidFill>
                            <a:schemeClr val="dk1"/>
                          </a:solidFill>
                          <a:effectLst/>
                          <a:latin typeface="Arial" panose="020B0604020202020204" pitchFamily="34" charset="0"/>
                          <a:ea typeface="+mn-ea"/>
                          <a:cs typeface="Arial" panose="020B0604020202020204" pitchFamily="34" charset="0"/>
                        </a:rPr>
                        <a:t>136</a:t>
                      </a:r>
                      <a:r>
                        <a:rPr lang="vi-VN" sz="2400" b="0" kern="1200">
                          <a:solidFill>
                            <a:schemeClr val="dk1"/>
                          </a:solidFill>
                          <a:effectLst/>
                          <a:latin typeface="Arial" panose="020B0604020202020204" pitchFamily="34" charset="0"/>
                          <a:ea typeface="+mn-ea"/>
                          <a:cs typeface="Arial" panose="020B0604020202020204" pitchFamily="34" charset="0"/>
                        </a:rPr>
                        <a:t> người, </a:t>
                      </a:r>
                      <a:r>
                        <a:rPr lang="en-US" sz="2400" b="0" kern="1200">
                          <a:solidFill>
                            <a:schemeClr val="dk1"/>
                          </a:solidFill>
                          <a:effectLst/>
                          <a:latin typeface="Arial" panose="020B0604020202020204" pitchFamily="34" charset="0"/>
                          <a:ea typeface="+mn-ea"/>
                          <a:cs typeface="Arial" panose="020B0604020202020204" pitchFamily="34" charset="0"/>
                        </a:rPr>
                        <a:t>giảm 19,0</a:t>
                      </a:r>
                      <a:r>
                        <a:rPr lang="vi-VN" sz="2400" b="0" kern="1200">
                          <a:solidFill>
                            <a:schemeClr val="dk1"/>
                          </a:solidFill>
                          <a:effectLst/>
                          <a:latin typeface="Arial" panose="020B0604020202020204" pitchFamily="34" charset="0"/>
                          <a:ea typeface="+mn-ea"/>
                          <a:cs typeface="Arial" panose="020B0604020202020204" pitchFamily="34" charset="0"/>
                        </a:rPr>
                        <a:t>% (</a:t>
                      </a:r>
                      <a:r>
                        <a:rPr lang="en-US" sz="2400" b="0" kern="1200">
                          <a:solidFill>
                            <a:schemeClr val="dk1"/>
                          </a:solidFill>
                          <a:effectLst/>
                          <a:latin typeface="Arial" panose="020B0604020202020204" pitchFamily="34" charset="0"/>
                          <a:ea typeface="+mn-ea"/>
                          <a:cs typeface="Arial" panose="020B0604020202020204" pitchFamily="34" charset="0"/>
                        </a:rPr>
                        <a:t>giảm 32</a:t>
                      </a:r>
                      <a:r>
                        <a:rPr lang="vi-VN" sz="2400" b="0" kern="1200">
                          <a:solidFill>
                            <a:schemeClr val="dk1"/>
                          </a:solidFill>
                          <a:effectLst/>
                          <a:latin typeface="Arial" panose="020B0604020202020204" pitchFamily="34" charset="0"/>
                          <a:ea typeface="+mn-ea"/>
                          <a:cs typeface="Arial" panose="020B0604020202020204" pitchFamily="34" charset="0"/>
                        </a:rPr>
                        <a:t> người); số người bị thương là </a:t>
                      </a:r>
                      <a:r>
                        <a:rPr lang="en-US" sz="2400" b="0" kern="1200">
                          <a:solidFill>
                            <a:schemeClr val="dk1"/>
                          </a:solidFill>
                          <a:effectLst/>
                          <a:latin typeface="Arial" panose="020B0604020202020204" pitchFamily="34" charset="0"/>
                          <a:ea typeface="+mn-ea"/>
                          <a:cs typeface="Arial" panose="020B0604020202020204" pitchFamily="34" charset="0"/>
                        </a:rPr>
                        <a:t>264</a:t>
                      </a:r>
                      <a:r>
                        <a:rPr lang="vi-VN" sz="2400" b="0" kern="1200">
                          <a:solidFill>
                            <a:schemeClr val="dk1"/>
                          </a:solidFill>
                          <a:effectLst/>
                          <a:latin typeface="Arial" panose="020B0604020202020204" pitchFamily="34" charset="0"/>
                          <a:ea typeface="+mn-ea"/>
                          <a:cs typeface="Arial" panose="020B0604020202020204" pitchFamily="34" charset="0"/>
                        </a:rPr>
                        <a:t> người, tăng </a:t>
                      </a:r>
                      <a:r>
                        <a:rPr lang="en-US" sz="2400" b="0" kern="1200">
                          <a:solidFill>
                            <a:schemeClr val="dk1"/>
                          </a:solidFill>
                          <a:effectLst/>
                          <a:latin typeface="Arial" panose="020B0604020202020204" pitchFamily="34" charset="0"/>
                          <a:ea typeface="+mn-ea"/>
                          <a:cs typeface="Arial" panose="020B0604020202020204" pitchFamily="34" charset="0"/>
                        </a:rPr>
                        <a:t>106,3</a:t>
                      </a:r>
                      <a:r>
                        <a:rPr lang="vi-VN" sz="2400" b="0" kern="1200">
                          <a:solidFill>
                            <a:schemeClr val="dk1"/>
                          </a:solidFill>
                          <a:effectLst/>
                          <a:latin typeface="Arial" panose="020B0604020202020204" pitchFamily="34" charset="0"/>
                          <a:ea typeface="+mn-ea"/>
                          <a:cs typeface="Arial" panose="020B0604020202020204" pitchFamily="34" charset="0"/>
                        </a:rPr>
                        <a:t>% (tăng </a:t>
                      </a:r>
                      <a:r>
                        <a:rPr lang="en-US" sz="2400" b="0" kern="1200">
                          <a:solidFill>
                            <a:schemeClr val="dk1"/>
                          </a:solidFill>
                          <a:effectLst/>
                          <a:latin typeface="Arial" panose="020B0604020202020204" pitchFamily="34" charset="0"/>
                          <a:ea typeface="+mn-ea"/>
                          <a:cs typeface="Arial" panose="020B0604020202020204" pitchFamily="34" charset="0"/>
                        </a:rPr>
                        <a:t>136</a:t>
                      </a:r>
                      <a:r>
                        <a:rPr lang="vi-VN" sz="2400" b="0" kern="1200">
                          <a:solidFill>
                            <a:schemeClr val="dk1"/>
                          </a:solidFill>
                          <a:effectLst/>
                          <a:latin typeface="Arial" panose="020B0604020202020204" pitchFamily="34" charset="0"/>
                          <a:ea typeface="+mn-ea"/>
                          <a:cs typeface="Arial" panose="020B0604020202020204" pitchFamily="34" charset="0"/>
                        </a:rPr>
                        <a:t> người) </a:t>
                      </a:r>
                      <a:r>
                        <a:rPr lang="en-US" sz="2400" b="0" kern="1200">
                          <a:solidFill>
                            <a:schemeClr val="dk1"/>
                          </a:solidFill>
                          <a:effectLst/>
                          <a:latin typeface="Arial" panose="020B0604020202020204" pitchFamily="34" charset="0"/>
                          <a:ea typeface="+mn-ea"/>
                          <a:cs typeface="Arial" panose="020B0604020202020204" pitchFamily="34" charset="0"/>
                        </a:rPr>
                        <a:t>so với cùng kỳ năm trước</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211537262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29586" y="2113762"/>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139465" y="2351782"/>
            <a:ext cx="5240573" cy="1077218"/>
          </a:xfrm>
          <a:prstGeom prst="rect">
            <a:avLst/>
          </a:prstGeom>
        </p:spPr>
        <p:txBody>
          <a:bodyPr wrap="square">
            <a:spAutoFit/>
          </a:bodyPr>
          <a:lstStyle/>
          <a:p>
            <a:pPr algn="ctr"/>
            <a:r>
              <a:rPr lang="en-US" sz="3200" b="1" spc="-10">
                <a:solidFill>
                  <a:srgbClr val="FF0000"/>
                </a:solidFill>
                <a:latin typeface="Arial" panose="020B0604020202020204" pitchFamily="34" charset="0"/>
                <a:cs typeface="Arial" panose="020B0604020202020204" pitchFamily="34" charset="0"/>
              </a:rPr>
              <a:t>NHIỆM VỤ TRỌNG TÂM</a:t>
            </a:r>
          </a:p>
          <a:p>
            <a:pPr algn="ctr"/>
            <a:r>
              <a:rPr lang="en-US" sz="3200" b="1" spc="-10">
                <a:solidFill>
                  <a:srgbClr val="FF0000"/>
                </a:solidFill>
                <a:latin typeface="Arial" panose="020B0604020202020204" pitchFamily="34" charset="0"/>
                <a:cs typeface="Arial" panose="020B0604020202020204" pitchFamily="34" charset="0"/>
              </a:rPr>
              <a:t>THÁNG 9 NĂM 2024</a:t>
            </a:r>
            <a:endParaRPr lang="en-US" sz="44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73585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23831691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2987769174"/>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06494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30754544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1341169028"/>
              </p:ext>
            </p:extLst>
          </p:nvPr>
        </p:nvGraphicFramePr>
        <p:xfrm>
          <a:off x="360389"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87554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85B0C6AB-4906-5932-12D4-5FAF7DC72C97}"/>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1. Thực hiện chỉ tiêu HĐND và UBND tỉnh giao</a:t>
            </a:r>
          </a:p>
        </p:txBody>
      </p:sp>
      <p:graphicFrame>
        <p:nvGraphicFramePr>
          <p:cNvPr id="3" name="Table 2">
            <a:extLst>
              <a:ext uri="{FF2B5EF4-FFF2-40B4-BE49-F238E27FC236}">
                <a16:creationId xmlns:a16="http://schemas.microsoft.com/office/drawing/2014/main" id="{C8F75541-AA15-45DB-9CE9-2D96ABDF4AD0}"/>
              </a:ext>
            </a:extLst>
          </p:cNvPr>
          <p:cNvGraphicFramePr>
            <a:graphicFrameLocks noGrp="1"/>
          </p:cNvGraphicFramePr>
          <p:nvPr>
            <p:extLst>
              <p:ext uri="{D42A27DB-BD31-4B8C-83A1-F6EECF244321}">
                <p14:modId xmlns:p14="http://schemas.microsoft.com/office/powerpoint/2010/main" val="2974480255"/>
              </p:ext>
            </p:extLst>
          </p:nvPr>
        </p:nvGraphicFramePr>
        <p:xfrm>
          <a:off x="303376" y="703441"/>
          <a:ext cx="11429999" cy="6154559"/>
        </p:xfrm>
        <a:graphic>
          <a:graphicData uri="http://schemas.openxmlformats.org/drawingml/2006/table">
            <a:tbl>
              <a:tblPr/>
              <a:tblGrid>
                <a:gridCol w="303403">
                  <a:extLst>
                    <a:ext uri="{9D8B030D-6E8A-4147-A177-3AD203B41FA5}">
                      <a16:colId xmlns:a16="http://schemas.microsoft.com/office/drawing/2014/main" val="1674093675"/>
                    </a:ext>
                  </a:extLst>
                </a:gridCol>
                <a:gridCol w="3084601">
                  <a:extLst>
                    <a:ext uri="{9D8B030D-6E8A-4147-A177-3AD203B41FA5}">
                      <a16:colId xmlns:a16="http://schemas.microsoft.com/office/drawing/2014/main" val="2195995655"/>
                    </a:ext>
                  </a:extLst>
                </a:gridCol>
                <a:gridCol w="700717">
                  <a:extLst>
                    <a:ext uri="{9D8B030D-6E8A-4147-A177-3AD203B41FA5}">
                      <a16:colId xmlns:a16="http://schemas.microsoft.com/office/drawing/2014/main" val="1864637252"/>
                    </a:ext>
                  </a:extLst>
                </a:gridCol>
                <a:gridCol w="904792">
                  <a:extLst>
                    <a:ext uri="{9D8B030D-6E8A-4147-A177-3AD203B41FA5}">
                      <a16:colId xmlns:a16="http://schemas.microsoft.com/office/drawing/2014/main" val="2913456731"/>
                    </a:ext>
                  </a:extLst>
                </a:gridCol>
                <a:gridCol w="852419">
                  <a:extLst>
                    <a:ext uri="{9D8B030D-6E8A-4147-A177-3AD203B41FA5}">
                      <a16:colId xmlns:a16="http://schemas.microsoft.com/office/drawing/2014/main" val="884422938"/>
                    </a:ext>
                  </a:extLst>
                </a:gridCol>
                <a:gridCol w="852419">
                  <a:extLst>
                    <a:ext uri="{9D8B030D-6E8A-4147-A177-3AD203B41FA5}">
                      <a16:colId xmlns:a16="http://schemas.microsoft.com/office/drawing/2014/main" val="2061219960"/>
                    </a:ext>
                  </a:extLst>
                </a:gridCol>
                <a:gridCol w="924658">
                  <a:extLst>
                    <a:ext uri="{9D8B030D-6E8A-4147-A177-3AD203B41FA5}">
                      <a16:colId xmlns:a16="http://schemas.microsoft.com/office/drawing/2014/main" val="3482265577"/>
                    </a:ext>
                  </a:extLst>
                </a:gridCol>
                <a:gridCol w="924658">
                  <a:extLst>
                    <a:ext uri="{9D8B030D-6E8A-4147-A177-3AD203B41FA5}">
                      <a16:colId xmlns:a16="http://schemas.microsoft.com/office/drawing/2014/main" val="2235382191"/>
                    </a:ext>
                  </a:extLst>
                </a:gridCol>
                <a:gridCol w="924658">
                  <a:extLst>
                    <a:ext uri="{9D8B030D-6E8A-4147-A177-3AD203B41FA5}">
                      <a16:colId xmlns:a16="http://schemas.microsoft.com/office/drawing/2014/main" val="1581743551"/>
                    </a:ext>
                  </a:extLst>
                </a:gridCol>
                <a:gridCol w="1033016">
                  <a:extLst>
                    <a:ext uri="{9D8B030D-6E8A-4147-A177-3AD203B41FA5}">
                      <a16:colId xmlns:a16="http://schemas.microsoft.com/office/drawing/2014/main" val="1761707175"/>
                    </a:ext>
                  </a:extLst>
                </a:gridCol>
                <a:gridCol w="924658">
                  <a:extLst>
                    <a:ext uri="{9D8B030D-6E8A-4147-A177-3AD203B41FA5}">
                      <a16:colId xmlns:a16="http://schemas.microsoft.com/office/drawing/2014/main" val="393241342"/>
                    </a:ext>
                  </a:extLst>
                </a:gridCol>
              </a:tblGrid>
              <a:tr h="986621">
                <a:tc>
                  <a:txBody>
                    <a:bodyPr/>
                    <a:lstStyle/>
                    <a:p>
                      <a:pPr algn="ctr" fontAlgn="ctr"/>
                      <a:r>
                        <a:rPr lang="vi-VN" sz="1200" b="1" i="0" u="none" strike="noStrike">
                          <a:solidFill>
                            <a:srgbClr val="000000"/>
                          </a:solidFill>
                          <a:effectLst/>
                          <a:highlight>
                            <a:srgbClr val="FFE699"/>
                          </a:highlight>
                          <a:latin typeface="+mn-lt"/>
                        </a:rPr>
                        <a:t>STT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Chỉ tiêu</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Đơn vị</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Kế hoạch năm 2024 UBND tỉnh giao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8 tháng đầu năm 2023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6 tháng đầu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tháng 7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tháng 8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Lũy kế thực hiện 8 tháng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8 tháng đầu năm 2024 so với kế hoạch năm</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8 tháng đầu năm 2024 so với cùng kỳ</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27404867"/>
                  </a:ext>
                </a:extLst>
              </a:tr>
              <a:tr h="229249">
                <a:tc>
                  <a:txBody>
                    <a:bodyPr/>
                    <a:lstStyle/>
                    <a:p>
                      <a:pPr algn="ctr" fontAlgn="ctr"/>
                      <a:r>
                        <a:rPr lang="vi-VN" sz="1200" b="0" i="1" u="none" strike="noStrike">
                          <a:solidFill>
                            <a:srgbClr val="000000"/>
                          </a:solidFill>
                          <a:effectLst/>
                          <a:latin typeface="+mn-lt"/>
                        </a:rPr>
                        <a:t>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9859879"/>
                  </a:ext>
                </a:extLst>
              </a:tr>
              <a:tr h="280194">
                <a:tc>
                  <a:txBody>
                    <a:bodyPr/>
                    <a:lstStyle/>
                    <a:p>
                      <a:pPr algn="ctr" fontAlgn="ctr"/>
                      <a:r>
                        <a:rPr lang="vi-VN" sz="1200" b="1" i="0" u="none" strike="noStrike">
                          <a:solidFill>
                            <a:srgbClr val="000000"/>
                          </a:solidFill>
                          <a:effectLst/>
                          <a:highlight>
                            <a:srgbClr val="C6E0B4"/>
                          </a:highlight>
                          <a:latin typeface="+mn-lt"/>
                        </a:rPr>
                        <a:t>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200" b="1" i="0" u="none" strike="noStrike">
                          <a:solidFill>
                            <a:srgbClr val="000000"/>
                          </a:solidFill>
                          <a:effectLst/>
                          <a:highlight>
                            <a:srgbClr val="C6E0B4"/>
                          </a:highlight>
                          <a:latin typeface="+mn-lt"/>
                        </a:rPr>
                        <a:t>CHỈ TIÊU HỘI ĐỒNG NHÂN DÂN TỈNH GIAO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40390011"/>
                  </a:ext>
                </a:extLst>
              </a:tr>
              <a:tr h="263211">
                <a:tc>
                  <a:txBody>
                    <a:bodyPr/>
                    <a:lstStyle/>
                    <a:p>
                      <a:pPr algn="ctr" fontAlgn="ctr"/>
                      <a:r>
                        <a:rPr lang="vi-VN" sz="1200" b="0" i="0" u="none" strike="noStrike">
                          <a:solidFill>
                            <a:srgbClr val="000000"/>
                          </a:solidFill>
                          <a:effectLst/>
                          <a:latin typeface="+mn-lt"/>
                        </a:rPr>
                        <a:t>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Tốc độ tăng GRDP</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7,5 - 8,0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7,60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4621609"/>
                  </a:ext>
                </a:extLst>
              </a:tr>
              <a:tr h="280194">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Trong đó:</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9812770"/>
                  </a:ext>
                </a:extLst>
              </a:tr>
              <a:tr h="263211">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Nông, lâm, thuỷ sản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3,2 - 3,6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3,58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0447851"/>
                  </a:ext>
                </a:extLst>
              </a:tr>
              <a:tr h="263211">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Công nghiệp và xây dựng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10,3 - 10,9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10,33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4833359"/>
                  </a:ext>
                </a:extLst>
              </a:tr>
              <a:tr h="263211">
                <a:tc>
                  <a:txBody>
                    <a:bodyPr/>
                    <a:lstStyle/>
                    <a:p>
                      <a:pPr algn="ctr" fontAlgn="ctr"/>
                      <a:r>
                        <a:rPr lang="vi-VN" sz="12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 Công nghiệp</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9,2 - 9,7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11,6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5977803"/>
                  </a:ext>
                </a:extLst>
              </a:tr>
              <a:tr h="263211">
                <a:tc>
                  <a:txBody>
                    <a:bodyPr/>
                    <a:lstStyle/>
                    <a:p>
                      <a:pPr algn="ctr" fontAlgn="ctr"/>
                      <a:r>
                        <a:rPr lang="vi-VN" sz="12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 Xây dựng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12,2 - 13,0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7,52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562708"/>
                  </a:ext>
                </a:extLst>
              </a:tr>
              <a:tr h="263211">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Dịch vụ</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7,9 - 8,4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8,16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4912973"/>
                  </a:ext>
                </a:extLst>
              </a:tr>
              <a:tr h="263211">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Thuế sản phẩm trừ trợ cấp sản phẩm</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9,0 - 9,5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8,43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3424902"/>
                  </a:ext>
                </a:extLst>
              </a:tr>
              <a:tr h="280194">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 GRDP bình quân đầu người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Triệu đồng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85,3 - 85,7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1070329"/>
                  </a:ext>
                </a:extLst>
              </a:tr>
              <a:tr h="263211">
                <a:tc>
                  <a:txBody>
                    <a:bodyPr/>
                    <a:lstStyle/>
                    <a:p>
                      <a:pPr algn="ctr" fontAlgn="ctr"/>
                      <a:r>
                        <a:rPr lang="vi-VN" sz="12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Chỉ số sản xuất CN (IIP)</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7,0 - 7,7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0,35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9,65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11,05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+ 2,2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722824"/>
                  </a:ext>
                </a:extLst>
              </a:tr>
              <a:tr h="263211">
                <a:tc>
                  <a:txBody>
                    <a:bodyPr/>
                    <a:lstStyle/>
                    <a:p>
                      <a:pPr algn="ctr" fontAlgn="ctr"/>
                      <a:r>
                        <a:rPr lang="vi-VN" sz="12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Kim ngạch xuất khẩu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Triệu USD</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1.650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1.003,7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860,0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123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145,4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1.141,8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69,20%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113,76%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9774721"/>
                  </a:ext>
                </a:extLst>
              </a:tr>
              <a:tr h="263211">
                <a:tc>
                  <a:txBody>
                    <a:bodyPr/>
                    <a:lstStyle/>
                    <a:p>
                      <a:pPr algn="ctr" fontAlgn="ctr"/>
                      <a:r>
                        <a:rPr lang="vi-VN" sz="1200" b="0" i="0"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Tổng thu ngân sách trên địa bàn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Tỷ đồng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15.000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7.119,7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6.486,5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1.521,9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1.295,6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9.304,0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130,68%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158581"/>
                  </a:ext>
                </a:extLst>
              </a:tr>
              <a:tr h="280194">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Trong đó:</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806780"/>
                  </a:ext>
                </a:extLst>
              </a:tr>
              <a:tr h="263211">
                <a:tc>
                  <a:txBody>
                    <a:bodyPr/>
                    <a:lstStyle/>
                    <a:p>
                      <a:pPr algn="ctr" fontAlgn="ctr"/>
                      <a:r>
                        <a:rPr lang="vi-VN" sz="12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Thu nội địa</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Tỷ đồng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14.267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cs typeface="Arial" panose="020B0604020202020204" pitchFamily="34" charset="0"/>
                        </a:rPr>
                        <a:t>6.724,9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Arial" panose="020B0604020202020204" pitchFamily="34" charset="0"/>
                          <a:cs typeface="Arial" panose="020B0604020202020204" pitchFamily="34" charset="0"/>
                        </a:rPr>
                        <a:t>6.022,3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Arial" panose="020B0604020202020204" pitchFamily="34" charset="0"/>
                          <a:cs typeface="Arial" panose="020B0604020202020204" pitchFamily="34" charset="0"/>
                        </a:rPr>
                        <a:t>1.463,8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1.194,3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8.680,4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60,84%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129,08%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7484330"/>
                  </a:ext>
                </a:extLst>
              </a:tr>
              <a:tr h="263211">
                <a:tc>
                  <a:txBody>
                    <a:bodyPr/>
                    <a:lstStyle/>
                    <a:p>
                      <a:pPr algn="ctr" fontAlgn="ctr"/>
                      <a:r>
                        <a:rPr lang="vi-VN" sz="12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mn-lt"/>
                        </a:rPr>
                        <a:t>- Thu thuế từ hoạt động xuất nhập khẩu</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Tỷ đồng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450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Arial" panose="020B0604020202020204" pitchFamily="34" charset="0"/>
                          <a:cs typeface="Arial" panose="020B0604020202020204" pitchFamily="34" charset="0"/>
                        </a:rPr>
                        <a:t>286,9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Arial" panose="020B0604020202020204" pitchFamily="34" charset="0"/>
                          <a:cs typeface="Arial" panose="020B0604020202020204" pitchFamily="34" charset="0"/>
                        </a:rPr>
                        <a:t>373,2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Arial" panose="020B0604020202020204" pitchFamily="34" charset="0"/>
                          <a:cs typeface="Arial" panose="020B0604020202020204" pitchFamily="34" charset="0"/>
                        </a:rPr>
                        <a:t>43,7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508,3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112,96%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177,17%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4485609"/>
                  </a:ext>
                </a:extLst>
              </a:tr>
              <a:tr h="263211">
                <a:tc>
                  <a:txBody>
                    <a:bodyPr/>
                    <a:lstStyle/>
                    <a:p>
                      <a:pPr algn="ctr" fontAlgn="ctr"/>
                      <a:r>
                        <a:rPr lang="vi-VN" sz="1200" b="0" i="0"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Tốc độ tăng Tổng vốn đầu tư phát triển toàn xã hội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3805493"/>
                  </a:ext>
                </a:extLst>
              </a:tr>
            </a:tbl>
          </a:graphicData>
        </a:graphic>
      </p:graphicFrame>
    </p:spTree>
    <p:extLst>
      <p:ext uri="{BB962C8B-B14F-4D97-AF65-F5344CB8AC3E}">
        <p14:creationId xmlns:p14="http://schemas.microsoft.com/office/powerpoint/2010/main" val="195764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7693" y="1817478"/>
            <a:ext cx="113366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nl-NL" sz="2400">
                <a:latin typeface="Arial" panose="020B0604020202020204" pitchFamily="34" charset="0"/>
                <a:cs typeface="Arial" panose="020B0604020202020204" pitchFamily="34" charset="0"/>
              </a:rPr>
              <a:t>Tập trung chỉ đạo sản xuất </a:t>
            </a:r>
            <a:r>
              <a:rPr lang="vi-VN" sz="2400">
                <a:latin typeface="Arial" panose="020B0604020202020204" pitchFamily="34" charset="0"/>
                <a:cs typeface="Arial" panose="020B0604020202020204" pitchFamily="34" charset="0"/>
              </a:rPr>
              <a:t>vụ </a:t>
            </a:r>
            <a:r>
              <a:rPr lang="vi-VN" sz="2400">
                <a:latin typeface="Arial" panose="020B0604020202020204" pitchFamily="34" charset="0"/>
              </a:rPr>
              <a:t>Hè – Thu theo kế hoạch.</a:t>
            </a:r>
            <a:r>
              <a:rPr lang="en-US" sz="2400">
                <a:latin typeface="Arial" panose="020B0604020202020204" pitchFamily="34" charset="0"/>
              </a:rPr>
              <a:t> </a:t>
            </a:r>
            <a:r>
              <a:rPr lang="nl-NL" sz="2400">
                <a:effectLst/>
                <a:latin typeface="Arial" panose="020B0604020202020204" pitchFamily="34" charset="0"/>
                <a:ea typeface="Times New Roman" panose="02020603050405020304" pitchFamily="18" charset="0"/>
              </a:rPr>
              <a:t>Triển khai công tác</a:t>
            </a:r>
            <a:r>
              <a:rPr lang="vi-VN" sz="2400">
                <a:effectLst/>
                <a:latin typeface="Arial" panose="020B0604020202020204" pitchFamily="34" charset="0"/>
                <a:ea typeface="Times New Roman" panose="02020603050405020304" pitchFamily="18" charset="0"/>
              </a:rPr>
              <a:t> tái đàn vật nuôi gắn với công tác phòng ngừa dịch bệnh</a:t>
            </a:r>
            <a:r>
              <a:rPr lang="pt-BR" sz="2400">
                <a:effectLst/>
                <a:latin typeface="Arial" panose="020B0604020202020204" pitchFamily="34" charset="0"/>
                <a:ea typeface="Times New Roman" panose="02020603050405020304" pitchFamily="18" charset="0"/>
              </a:rPr>
              <a:t>. </a:t>
            </a:r>
            <a:r>
              <a:rPr lang="es-ES" sz="2400">
                <a:effectLst/>
                <a:latin typeface="Arial" panose="020B0604020202020204" pitchFamily="34" charset="0"/>
                <a:ea typeface="Times New Roman" panose="02020603050405020304" pitchFamily="18" charset="0"/>
              </a:rPr>
              <a:t>Đảm bảo số lượng và sản lượng các loại vật nuôi chủ lực đạt kế hoạch đề ra.</a:t>
            </a:r>
          </a:p>
          <a:p>
            <a:pPr marL="457200" indent="-457200" algn="just">
              <a:spcBef>
                <a:spcPts val="400"/>
              </a:spcBef>
              <a:spcAft>
                <a:spcPts val="400"/>
              </a:spcAft>
              <a:buFont typeface="Wingdings" panose="05000000000000000000" pitchFamily="2" charset="2"/>
              <a:buChar char="v"/>
            </a:pPr>
            <a:r>
              <a:rPr lang="pt-BR" sz="2400">
                <a:latin typeface="Arial" panose="020B0604020202020204" pitchFamily="34" charset="0"/>
              </a:rPr>
              <a:t>Tiếp tục triển khai thực hiện hiệu quả Kế hoạch bảo vệ rừng và phòng chống cháy rừng; </a:t>
            </a:r>
            <a:r>
              <a:rPr lang="vi-VN" sz="2400">
                <a:latin typeface="Arial" panose="020B0604020202020204" pitchFamily="34" charset="0"/>
              </a:rPr>
              <a:t>công tác </a:t>
            </a:r>
            <a:r>
              <a:rPr lang="pt-BR" sz="2400">
                <a:latin typeface="Arial" panose="020B0604020202020204" pitchFamily="34" charset="0"/>
              </a:rPr>
              <a:t>phát triển rừng</a:t>
            </a:r>
            <a:r>
              <a:rPr lang="vi-VN" sz="2400">
                <a:latin typeface="Arial" panose="020B0604020202020204" pitchFamily="34" charset="0"/>
              </a:rPr>
              <a:t> và đẩy mạnh </a:t>
            </a:r>
            <a:r>
              <a:rPr lang="nl-NL" sz="2400">
                <a:latin typeface="Arial" panose="020B0604020202020204" pitchFamily="34" charset="0"/>
              </a:rPr>
              <a:t>công tác </a:t>
            </a:r>
            <a:r>
              <a:rPr lang="pt-BR" sz="2400">
                <a:latin typeface="Arial" panose="020B0604020202020204" pitchFamily="34" charset="0"/>
              </a:rPr>
              <a:t>phát triển trồng rừng sản xuất cây gỗ lớn trên địa bàn tỉnh</a:t>
            </a:r>
          </a:p>
          <a:p>
            <a:pPr marL="457200" indent="-457200" algn="just">
              <a:spcBef>
                <a:spcPts val="400"/>
              </a:spcBef>
              <a:spcAft>
                <a:spcPts val="400"/>
              </a:spcAft>
              <a:buFont typeface="Wingdings" panose="05000000000000000000" pitchFamily="2" charset="2"/>
              <a:buChar char="v"/>
            </a:pPr>
            <a:r>
              <a:rPr lang="vi-VN" sz="2400">
                <a:latin typeface="Arial" panose="020B0604020202020204" pitchFamily="34" charset="0"/>
              </a:rPr>
              <a:t>Triển khai xây dựng phương án phòng chống bão lụt, tìm kiếm cứu nạn, giảm nhẹ thiên tai năm 2024</a:t>
            </a:r>
          </a:p>
          <a:p>
            <a:pPr marL="457200" indent="-457200" algn="just">
              <a:spcBef>
                <a:spcPts val="400"/>
              </a:spcBef>
              <a:spcAft>
                <a:spcPts val="400"/>
              </a:spcAft>
              <a:buFont typeface="Wingdings" panose="05000000000000000000" pitchFamily="2" charset="2"/>
              <a:buChar char="v"/>
            </a:pPr>
            <a:endParaRPr lang="vi-VN" sz="2400">
              <a:latin typeface="Arial" panose="020B0604020202020204" pitchFamily="34" charset="0"/>
            </a:endParaRPr>
          </a:p>
        </p:txBody>
      </p:sp>
    </p:spTree>
    <p:extLst>
      <p:ext uri="{BB962C8B-B14F-4D97-AF65-F5344CB8AC3E}">
        <p14:creationId xmlns:p14="http://schemas.microsoft.com/office/powerpoint/2010/main" val="2608100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488323"/>
            <a:ext cx="11491768"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a:spcBef>
                <a:spcPts val="600"/>
              </a:spcBef>
              <a:spcAft>
                <a:spcPts val="600"/>
              </a:spcAft>
              <a:buFont typeface="Wingdings" panose="05000000000000000000" pitchFamily="2" charset="2"/>
              <a:buChar char="v"/>
            </a:pPr>
            <a:r>
              <a:rPr lang="vi-VN" sz="2200">
                <a:latin typeface="Arial" panose="020B0604020202020204" pitchFamily="34" charset="0"/>
                <a:cs typeface="Arial" panose="020B0604020202020204" pitchFamily="34" charset="0"/>
              </a:rPr>
              <a:t>Tiếp tục tổ chức làm việc với các doanh nghiệp, dự án công nghiệp chủ lực trên địa bàn tỉnh nắm bắt khó khăn, vướng mắc và đề xuất hỗ trợ tháo gỡ, tạo điều kiện thuận lợi cho hoạt động sản xuất kinh doanh; nhất là các dự án sản xuất công nghiệp đi vào hoạt động trong các tháng cuối năm 2024</a:t>
            </a:r>
          </a:p>
          <a:p>
            <a:pPr marL="342900" indent="-342900" algn="just" defTabSz="914400" rtl="0" eaLnBrk="1" latinLnBrk="0" hangingPunct="1">
              <a:spcBef>
                <a:spcPts val="600"/>
              </a:spcBef>
              <a:spcAft>
                <a:spcPts val="600"/>
              </a:spcAft>
              <a:buFont typeface="Wingdings" panose="05000000000000000000" pitchFamily="2" charset="2"/>
              <a:buChar char="v"/>
            </a:pPr>
            <a:r>
              <a:rPr lang="en-US" sz="2200" b="0" kern="1200">
                <a:effectLst/>
                <a:latin typeface="Arial" panose="020B0604020202020204" pitchFamily="34" charset="0"/>
                <a:ea typeface="+mn-ea"/>
                <a:cs typeface="Arial" panose="020B0604020202020204" pitchFamily="34" charset="0"/>
              </a:rPr>
              <a:t>Đ</a:t>
            </a:r>
            <a:r>
              <a:rPr lang="vi-VN" sz="2200" b="0" kern="1200">
                <a:effectLst/>
                <a:latin typeface="Arial" panose="020B0604020202020204" pitchFamily="34" charset="0"/>
                <a:ea typeface="+mn-ea"/>
                <a:cs typeface="Arial" panose="020B0604020202020204" pitchFamily="34" charset="0"/>
              </a:rPr>
              <a:t>ẩy nhanh tiến độ triển khai thực hiện di dời các doanh nghiệp, cơ sở sản xuất trong các Cụm công nghiệp như: CCN Nhơn Bình, CCN Quang Trung (TP. Quy Nhơn) và CCN Gò Đá Trắng (TX. An Nhơn).</a:t>
            </a:r>
            <a:endParaRPr lang="en-US" sz="2200" b="0" kern="1200">
              <a:effectLst/>
              <a:latin typeface="Arial" panose="020B0604020202020204" pitchFamily="34" charset="0"/>
              <a:ea typeface="+mn-ea"/>
              <a:cs typeface="Arial" panose="020B0604020202020204" pitchFamily="34" charset="0"/>
            </a:endParaRPr>
          </a:p>
          <a:p>
            <a:pPr marL="342900" indent="-342900" algn="just" defTabSz="914400" rtl="0" eaLnBrk="1" latinLnBrk="0" hangingPunct="1">
              <a:spcBef>
                <a:spcPts val="600"/>
              </a:spcBef>
              <a:spcAft>
                <a:spcPts val="600"/>
              </a:spcAft>
              <a:buFont typeface="Wingdings" panose="05000000000000000000" pitchFamily="2" charset="2"/>
              <a:buChar char="v"/>
            </a:pPr>
            <a:r>
              <a:rPr lang="en-US" sz="2200">
                <a:latin typeface="Arial" panose="020B0604020202020204" pitchFamily="34" charset="0"/>
                <a:cs typeface="Arial" panose="020B0604020202020204" pitchFamily="34" charset="0"/>
              </a:rPr>
              <a:t>Hỗ trợ một số dự án dự kiến đi vào hoạt động trong thời gian tới sớm đi vào hoạt động, tạo giá trị tăng thêm cho ngành sản xuất công nghiệp như: </a:t>
            </a:r>
            <a:r>
              <a:rPr lang="vi-VN" sz="2200" i="0" kern="1200">
                <a:effectLst/>
                <a:latin typeface="+mn-lt"/>
                <a:ea typeface="+mn-ea"/>
                <a:cs typeface="Times New Roman" panose="02020603050405020304" pitchFamily="18" charset="0"/>
              </a:rPr>
              <a:t>Nhà máy sản xuất gạch ốp lát granite của Công ty CP Công nghiệp Kamado</a:t>
            </a:r>
            <a:r>
              <a:rPr lang="en-US" sz="2200" i="0" kern="1200">
                <a:effectLst/>
                <a:latin typeface="+mn-lt"/>
                <a:ea typeface="+mn-ea"/>
                <a:cs typeface="Times New Roman" panose="02020603050405020304" pitchFamily="18" charset="0"/>
              </a:rPr>
              <a:t>; </a:t>
            </a:r>
            <a:r>
              <a:rPr lang="vi-VN" sz="2200" i="0" kern="1200">
                <a:effectLst/>
                <a:latin typeface="+mn-lt"/>
                <a:ea typeface="+mn-ea"/>
                <a:cs typeface="Times New Roman" panose="02020603050405020304" pitchFamily="18" charset="0"/>
              </a:rPr>
              <a:t>Nhà máy sản xuất các sản phẩm đan nhựa giả mây và gia công cơ khí của Công ty TNHH Tổng hợp Tân Đại Nam</a:t>
            </a:r>
            <a:r>
              <a:rPr lang="en-US" sz="2200" i="0" kern="1200">
                <a:effectLst/>
                <a:latin typeface="+mn-lt"/>
                <a:ea typeface="+mn-ea"/>
                <a:cs typeface="Times New Roman" panose="02020603050405020304" pitchFamily="18" charset="0"/>
              </a:rPr>
              <a:t>; </a:t>
            </a:r>
            <a:r>
              <a:rPr lang="vi-VN" sz="2200" i="0" kern="1200">
                <a:effectLst/>
                <a:latin typeface="+mn-lt"/>
                <a:ea typeface="+mn-ea"/>
                <a:cs typeface="Times New Roman" panose="02020603050405020304" pitchFamily="18" charset="0"/>
              </a:rPr>
              <a:t>Nhà máy đan nhựa giả mây của Công ty TNHH Thành Đạt ...</a:t>
            </a:r>
            <a:endParaRPr lang="en-US" sz="2200" kern="1200">
              <a:effectLst/>
              <a:latin typeface="Arial" panose="020B0604020202020204" pitchFamily="34" charset="0"/>
              <a:ea typeface="+mn-ea"/>
              <a:cs typeface="Arial" panose="020B0604020202020204" pitchFamily="34" charset="0"/>
            </a:endParaRPr>
          </a:p>
          <a:p>
            <a:pPr marL="342900" indent="-342900" algn="just" defTabSz="914400" rtl="0" eaLnBrk="1" latinLnBrk="0" hangingPunct="1">
              <a:spcBef>
                <a:spcPts val="600"/>
              </a:spcBef>
              <a:spcAft>
                <a:spcPts val="600"/>
              </a:spcAft>
              <a:buFont typeface="Wingdings" panose="05000000000000000000" pitchFamily="2" charset="2"/>
              <a:buChar char="v"/>
            </a:pPr>
            <a:endParaRPr lang="vi-VN"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9129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229" y="1698048"/>
            <a:ext cx="1145297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b="0" kern="1200">
                <a:solidFill>
                  <a:schemeClr val="dk1"/>
                </a:solidFill>
                <a:effectLst/>
                <a:latin typeface="Arial" panose="020B0604020202020204" pitchFamily="34" charset="0"/>
                <a:ea typeface="+mn-ea"/>
                <a:cs typeface="Arial" panose="020B0604020202020204" pitchFamily="34" charset="0"/>
              </a:rPr>
              <a:t>Tiếp tục</a:t>
            </a: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đẩy mạnh các hoạt động thương mại, xuất khẩu</a:t>
            </a:r>
            <a:r>
              <a:rPr lang="vi-VN" sz="2800">
                <a:solidFill>
                  <a:schemeClr val="dk1"/>
                </a:solidFill>
                <a:latin typeface="Arial" panose="020B0604020202020204" pitchFamily="34" charset="0"/>
                <a:cs typeface="Arial" panose="020B0604020202020204" pitchFamily="34" charset="0"/>
              </a:rPr>
              <a:t>; </a:t>
            </a:r>
            <a:r>
              <a:rPr lang="vi-VN" sz="2800">
                <a:solidFill>
                  <a:prstClr val="black">
                    <a:hueOff val="0"/>
                    <a:satOff val="0"/>
                    <a:lumOff val="0"/>
                    <a:alphaOff val="0"/>
                  </a:prstClr>
                </a:solidFill>
                <a:latin typeface="Arial" panose="020B0604020202020204" pitchFamily="34" charset="0"/>
                <a:cs typeface="Arial" panose="020B0604020202020204" pitchFamily="34" charset="0"/>
              </a:rPr>
              <a:t>t</a:t>
            </a:r>
            <a:r>
              <a:rPr lang="it-IT" sz="28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riển khai các giải pháp kích cầu, thúc đẩy thương mại, dịch vụ, du lịch</a:t>
            </a:r>
            <a:r>
              <a:rPr lang="vi-VN" sz="28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endParaRPr lang="it-IT" sz="2800" b="0" kern="1200">
              <a:solidFill>
                <a:schemeClr val="dk1"/>
              </a:solidFill>
              <a:effectLst/>
              <a:latin typeface="Arial" panose="020B0604020202020204" pitchFamily="34" charset="0"/>
              <a:ea typeface="+mn-ea"/>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800">
                <a:latin typeface="Arial" panose="020B0604020202020204" pitchFamily="34" charset="0"/>
                <a:cs typeface="Arial" panose="020B0604020202020204" pitchFamily="34" charset="0"/>
              </a:rPr>
              <a:t>Tổ chức làm việc, trao đổi, kết nối với doanh nghiệp, đơn vị hàng không, lữ hành, du lịch lớn trong cả nước để tăng cường mối quan hệ hợp tác, xây dựng các tour, tuyến du lịch đến tỉnh.</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Arial" panose="020B0604020202020204" pitchFamily="34" charset="0"/>
                <a:ea typeface="+mn-ea"/>
                <a:cs typeface="Arial" panose="020B0604020202020204" pitchFamily="34" charset="0"/>
              </a:rPr>
              <a:t>Tăng cường thu hút du lịch MICE, triển khai hiệu quả kế hoạch thu hút du </a:t>
            </a:r>
            <a:r>
              <a:rPr lang="vi-VN" sz="2800">
                <a:latin typeface="Arial" panose="020B0604020202020204" pitchFamily="34" charset="0"/>
                <a:cs typeface="Arial" panose="020B0604020202020204" pitchFamily="34" charset="0"/>
              </a:rPr>
              <a:t>lịch trong mùa thấp điểm.</a:t>
            </a:r>
          </a:p>
          <a:p>
            <a:pPr marL="457200" indent="-457200" algn="just">
              <a:spcBef>
                <a:spcPts val="400"/>
              </a:spcBef>
              <a:spcAft>
                <a:spcPts val="400"/>
              </a:spcAft>
              <a:buFont typeface="Wingdings" panose="05000000000000000000" pitchFamily="2" charset="2"/>
              <a:buChar char="v"/>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5259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907768"/>
            <a:ext cx="11188095" cy="596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Arial" panose="020B0604020202020204" pitchFamily="34" charset="0"/>
                <a:cs typeface="Arial" panose="020B0604020202020204" pitchFamily="34" charset="0"/>
              </a:rPr>
              <a:t>Tổ chức triển khai thực hiện tốt nhiệm vụ thu ngân sách nhà nước, nhất là thu tiền sử dụng đất</a:t>
            </a:r>
            <a:endParaRPr lang="en-US" sz="28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Tiếp tục hỗ trợ doanh nghiệp được hưởng tối đa các chính sách ưu đãi, hỗ trợ tháo gỡ khó khan theo quy định của Trung ương</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Đảm bảo chi ngân sách theo đúng tiêu chuẩn, định mức, tiết kiệm, hiệu quả</a:t>
            </a:r>
          </a:p>
          <a:p>
            <a:pPr marL="457200" indent="-457200" algn="just">
              <a:spcBef>
                <a:spcPts val="400"/>
              </a:spcBef>
              <a:spcAft>
                <a:spcPts val="400"/>
              </a:spcAft>
              <a:buFont typeface="Wingdings" panose="05000000000000000000" pitchFamily="2" charset="2"/>
              <a:buChar char="v"/>
            </a:pPr>
            <a:endParaRPr lang="en-US" sz="2800" b="0" kern="1200">
              <a:solidFill>
                <a:schemeClr val="dk1"/>
              </a:solidFill>
              <a:effectLst/>
              <a:latin typeface="Arial" panose="020B0604020202020204" pitchFamily="34" charset="0"/>
              <a:ea typeface="+mn-ea"/>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endParaRPr lang="en-US" sz="2800">
              <a:latin typeface="Arial" panose="020B0604020202020204" pitchFamily="34" charset="0"/>
              <a:cs typeface="Arial" panose="020B0604020202020204" pitchFamily="34" charset="0"/>
            </a:endParaRPr>
          </a:p>
          <a:p>
            <a:pPr algn="just">
              <a:spcBef>
                <a:spcPts val="400"/>
              </a:spcBef>
              <a:spcAft>
                <a:spcPts val="400"/>
              </a:spcAft>
            </a:pPr>
            <a:endParaRPr lang="en-US" sz="2800" b="0" kern="1200" baseline="0">
              <a:solidFill>
                <a:schemeClr val="tx1"/>
              </a:solidFill>
              <a:effectLst/>
              <a:latin typeface="Arial" panose="020B0604020202020204" pitchFamily="34" charset="0"/>
              <a:ea typeface="+mn-ea"/>
              <a:cs typeface="Arial" panose="020B0604020202020204" pitchFamily="34" charset="0"/>
            </a:endParaRP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29256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488323"/>
            <a:ext cx="11188095"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Đẩy mạnh giải ngân vốn đầu tư công, triển khai hiệu quả 03 Chương trình mục tiêu quốc gia</a:t>
            </a:r>
            <a:r>
              <a:rPr lang="vi-VN" sz="2800" spc="-10">
                <a:solidFill>
                  <a:prstClr val="black"/>
                </a:solidFill>
                <a:latin typeface="Arial" panose="020B0604020202020204" pitchFamily="34" charset="0"/>
                <a:ea typeface="Calibri" panose="020F0502020204030204" pitchFamily="34" charset="0"/>
                <a:cs typeface="Arial" panose="020B0604020202020204" pitchFamily="34" charset="0"/>
              </a:rPr>
              <a:t>. Đảm bảo đến </a:t>
            </a:r>
            <a:r>
              <a:rPr lang="vi-VN" sz="2800" spc="-10">
                <a:solidFill>
                  <a:prstClr val="black"/>
                </a:solidFill>
                <a:latin typeface="Arial" panose="020B0604020202020204" pitchFamily="34" charset="0"/>
                <a:cs typeface="Arial" panose="020B0604020202020204" pitchFamily="34" charset="0"/>
              </a:rPr>
              <a:t>hết quý III/2024 đạt trên 60%; đến hết quý IV/2024 đạt trên 90% (riêng kế hoạch vốn năm 2023 được cấp thẩm quyền cho phép kéo dài sang năm 2024 đạt 100%) kế hoạch vốn HĐND tỉnh giao</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Tập trung tháo gỡ các khó khăn vướng mắc để đẩy nhanh tiến độ thực hiện các dự án trọng điểm</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Kiên quyết rà soát, điều hòa vốn đầu tư công từ chủ đầu tư chưa thực hiện được sang chủ đầu tư thực hiện có khối lượng hoàn thành nhưng thiếu vốn</a:t>
            </a:r>
            <a:endParaRPr lang="vi-VN" sz="2800" spc="-1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73412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436654" y="283779"/>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654" y="1526275"/>
            <a:ext cx="11481543" cy="531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200">
                <a:solidFill>
                  <a:schemeClr val="dk1"/>
                </a:solidFill>
                <a:latin typeface="Arial" panose="020B0604020202020204" pitchFamily="34" charset="0"/>
                <a:cs typeface="Arial" panose="020B0604020202020204" pitchFamily="34" charset="0"/>
              </a:rPr>
              <a:t>Tiếp tục đầu tư phát triển hạ tầng các khu, cụm công nghiệp, làng nghề trên địa bàn tỉnh. Tăng cường hoạt động quảng bá, tổ chức các đoàn xúc tiến đầu tư trong và ngoài nước</a:t>
            </a:r>
          </a:p>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UBND các huyện, thị xã, thành phố, chủ đầu tư hạ tầng các khu – cụm công nghiệp chủ động, tích cực kêu gọi, thu hút đầu tư theo chỉ tiêu tại các quyết định đã được UBND tỉnh giao năm 2024. </a:t>
            </a:r>
          </a:p>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Đề nghị các chủ đầu tư hạ tầng khu – cụm công nghiệp nhanh chóng hoàn thiện đầy đủ hạ tầng kỹ thuật để sẵn sàng cho các nhà đầu tư thứ cấp vào đầu tư.</a:t>
            </a:r>
            <a:endParaRPr lang="en-US" sz="22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Đối với các đơn vị chưa thu hút được dự án nào đề nghị nhanh chóng xây dựng kế hoạch thu hút, kêu gọi đầu tư để hoàn thành được chỉ tiêu do UBND tỉnh giao.</a:t>
            </a:r>
            <a:endParaRPr lang="en-US" sz="22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200">
                <a:solidFill>
                  <a:schemeClr val="dk1"/>
                </a:solidFill>
                <a:latin typeface="Arial" panose="020B0604020202020204" pitchFamily="34" charset="0"/>
                <a:cs typeface="Arial" panose="020B0604020202020204" pitchFamily="34" charset="0"/>
              </a:rPr>
              <a:t>Tiếp tục phối hợp các Đại sứ, Tổng lãnh sự của Việt Nam ở nước ngoài kết nối giúp các tập đoàn lớn để trực tiếp làm việc nhằm thu hút các doanh nghiệp về Bình Định tìm hiểu cơ hội đầu tư.</a:t>
            </a:r>
          </a:p>
          <a:p>
            <a:pPr marL="342900" indent="-342900" algn="just">
              <a:spcBef>
                <a:spcPts val="400"/>
              </a:spcBef>
              <a:spcAft>
                <a:spcPts val="400"/>
              </a:spcAft>
              <a:buFont typeface="Wingdings" panose="05000000000000000000" pitchFamily="2" charset="2"/>
              <a:buChar char="v"/>
            </a:pPr>
            <a:endParaRPr lang="vi-VN" sz="2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6355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88732" y="1734347"/>
            <a:ext cx="11324966" cy="35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600">
                <a:solidFill>
                  <a:schemeClr val="dk1"/>
                </a:solidFill>
                <a:latin typeface="Arial" panose="020B0604020202020204" pitchFamily="34" charset="0"/>
                <a:cs typeface="Arial" panose="020B0604020202020204" pitchFamily="34" charset="0"/>
              </a:rPr>
              <a:t>Ngành Giáo dục </a:t>
            </a:r>
            <a:r>
              <a:rPr lang="vi-VN" sz="2600">
                <a:solidFill>
                  <a:schemeClr val="dk1"/>
                </a:solidFill>
                <a:latin typeface="Arial" panose="020B0604020202020204" pitchFamily="34" charset="0"/>
                <a:cs typeface="Arial" panose="020B0604020202020204" pitchFamily="34" charset="0"/>
              </a:rPr>
              <a:t>tập trung hoàn thành việc tuyển sinh các lớp đầu cấp và </a:t>
            </a:r>
            <a:r>
              <a:rPr lang="en-US" sz="2600">
                <a:solidFill>
                  <a:schemeClr val="dk1"/>
                </a:solidFill>
                <a:latin typeface="Arial" panose="020B0604020202020204" pitchFamily="34" charset="0"/>
                <a:cs typeface="Arial" panose="020B0604020202020204" pitchFamily="34" charset="0"/>
              </a:rPr>
              <a:t>các nhiệm vụ đầu </a:t>
            </a:r>
            <a:r>
              <a:rPr lang="vi-VN" sz="2600">
                <a:solidFill>
                  <a:schemeClr val="dk1"/>
                </a:solidFill>
                <a:latin typeface="Arial" panose="020B0604020202020204" pitchFamily="34" charset="0"/>
                <a:cs typeface="Arial" panose="020B0604020202020204" pitchFamily="34" charset="0"/>
              </a:rPr>
              <a:t>năm học 2024-2025</a:t>
            </a:r>
            <a:endParaRPr lang="en-US" sz="26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Arial" panose="020B0604020202020204" pitchFamily="34" charset="0"/>
                <a:ea typeface="+mn-ea"/>
                <a:cs typeface="Arial" panose="020B0604020202020204" pitchFamily="34" charset="0"/>
              </a:rPr>
              <a:t>Ngành Y tế </a:t>
            </a:r>
            <a:r>
              <a:rPr lang="vi-VN" sz="2600">
                <a:solidFill>
                  <a:schemeClr val="dk1"/>
                </a:solidFill>
                <a:latin typeface="Arial" panose="020B0604020202020204" pitchFamily="34" charset="0"/>
                <a:cs typeface="Arial" panose="020B0604020202020204" pitchFamily="34" charset="0"/>
              </a:rPr>
              <a:t>t</a:t>
            </a:r>
            <a:r>
              <a:rPr lang="vi-VN" sz="2600" b="0" kern="1200">
                <a:solidFill>
                  <a:schemeClr val="dk1"/>
                </a:solidFill>
                <a:effectLst/>
                <a:latin typeface="Arial" panose="020B0604020202020204" pitchFamily="34" charset="0"/>
                <a:ea typeface="+mn-ea"/>
                <a:cs typeface="Arial" panose="020B0604020202020204" pitchFamily="34" charset="0"/>
              </a:rPr>
              <a:t>iếp tục thực hiện nhiệm vụ phòng, chống dịch bệnh trên địa bàn </a:t>
            </a:r>
            <a:r>
              <a:rPr lang="vi-VN" sz="2600">
                <a:solidFill>
                  <a:schemeClr val="dk1"/>
                </a:solidFill>
                <a:latin typeface="Arial" panose="020B0604020202020204" pitchFamily="34" charset="0"/>
                <a:cs typeface="Arial" panose="020B0604020202020204" pitchFamily="34" charset="0"/>
              </a:rPr>
              <a:t>tỉnh, nhất là dịch bệnh bạch hầu</a:t>
            </a: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Arial" panose="020B0604020202020204" pitchFamily="34" charset="0"/>
                <a:ea typeface="+mn-ea"/>
                <a:cs typeface="Arial" panose="020B0604020202020204" pitchFamily="34" charset="0"/>
              </a:rPr>
              <a:t>Tiếp tục </a:t>
            </a:r>
            <a:r>
              <a:rPr lang="vi-VN" sz="2600">
                <a:solidFill>
                  <a:schemeClr val="dk1"/>
                </a:solidFill>
                <a:latin typeface="Arial" panose="020B0604020202020204" pitchFamily="34" charset="0"/>
                <a:cs typeface="Arial" panose="020B0604020202020204" pitchFamily="34" charset="0"/>
              </a:rPr>
              <a:t>t</a:t>
            </a:r>
            <a:r>
              <a:rPr lang="it-IT" sz="2600" b="0" kern="1200">
                <a:solidFill>
                  <a:schemeClr val="dk1"/>
                </a:solidFill>
                <a:effectLst/>
                <a:latin typeface="Arial" panose="020B0604020202020204" pitchFamily="34" charset="0"/>
                <a:ea typeface="+mn-ea"/>
                <a:cs typeface="Arial" panose="020B0604020202020204" pitchFamily="34" charset="0"/>
              </a:rPr>
              <a:t>hực hiện tốt công tác bảo trợ xã hội, chính sách đối với người có công, công tác bảo vệ chăm sóc trẻ em...</a:t>
            </a:r>
          </a:p>
          <a:p>
            <a:pPr marL="171450" indent="-171450" algn="just" defTabSz="1219170">
              <a:spcAft>
                <a:spcPts val="1200"/>
              </a:spcAft>
              <a:buFont typeface="Wingdings" panose="05000000000000000000" pitchFamily="2" charset="2"/>
              <a:buChar char="v"/>
              <a:defRPr/>
            </a:pPr>
            <a:r>
              <a:rPr lang="en-US" sz="2600">
                <a:solidFill>
                  <a:schemeClr val="dk1"/>
                </a:solidFill>
                <a:latin typeface="Arial" panose="020B0604020202020204" pitchFamily="34" charset="0"/>
                <a:cs typeface="Arial" panose="020B0604020202020204" pitchFamily="34" charset="0"/>
              </a:rPr>
              <a:t> Tiếp tục thực hiện hiệu quả công tác an sinh xã hội, nhất là công tác giảm nghèo, giải quyết sinh kế cho người dân</a:t>
            </a:r>
          </a:p>
        </p:txBody>
      </p:sp>
    </p:spTree>
    <p:extLst>
      <p:ext uri="{BB962C8B-B14F-4D97-AF65-F5344CB8AC3E}">
        <p14:creationId xmlns:p14="http://schemas.microsoft.com/office/powerpoint/2010/main" val="15135286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4266" y="1977628"/>
            <a:ext cx="11188095" cy="40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Tiếp tục đẩy mạnh cải cách hành chính, rà soát, cắt giảm thủ tục hành chính thực chất, hiệu quả, bảo đảm thông thoáng thuận lợi, không gây phiền hà cho người dân, doanh nghiệp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Thực hiện kịp thời, hiệu quả các nhiệm vụ theo Đề án 06 của Chính phủ</a:t>
            </a:r>
            <a:endParaRPr lang="en-US" sz="28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Tăng cường công tác quốc phòng - an ninh, bảo đảm trật tự an toàn xã hội</a:t>
            </a:r>
            <a:r>
              <a:rPr lang="vi-VN" sz="2800" b="0" kern="1200">
                <a:solidFill>
                  <a:schemeClr val="dk1"/>
                </a:solidFill>
                <a:effectLst/>
                <a:latin typeface="Arial" panose="020B0604020202020204" pitchFamily="34" charset="0"/>
                <a:ea typeface="+mn-ea"/>
                <a:cs typeface="Arial" panose="020B0604020202020204" pitchFamily="34" charset="0"/>
              </a:rPr>
              <a:t>, đặc biệt là giảm thiểu tai nạn giao thông</a:t>
            </a: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28767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119499" y="4599541"/>
            <a:ext cx="10314774" cy="1323439"/>
          </a:xfrm>
          <a:prstGeom prst="rect">
            <a:avLst/>
          </a:prstGeom>
        </p:spPr>
        <p:txBody>
          <a:bodyPr wrap="square">
            <a:spAutoFit/>
          </a:bodyPr>
          <a:lstStyle/>
          <a:p>
            <a:pPr algn="ctr"/>
            <a:r>
              <a:rPr lang="en-US" sz="8000" b="1" i="1" spc="-10">
                <a:latin typeface="Arial" panose="020B0604020202020204" pitchFamily="34" charset="0"/>
                <a:ea typeface="Times New Roman" panose="02020603050405020304" pitchFamily="18" charset="0"/>
                <a:cs typeface="Arial" panose="020B0604020202020204" pitchFamily="34" charset="0"/>
              </a:rPr>
              <a:t>Trân trọng cảm ơn</a:t>
            </a:r>
            <a:r>
              <a:rPr lang="en-US" sz="8000" b="1" i="1" spc="-10">
                <a:effectLst/>
                <a:latin typeface="Arial" panose="020B0604020202020204" pitchFamily="34" charset="0"/>
                <a:ea typeface="Times New Roman" panose="02020603050405020304" pitchFamily="18" charset="0"/>
                <a:cs typeface="Arial" panose="020B0604020202020204" pitchFamily="34" charset="0"/>
              </a:rPr>
              <a:t>!!!</a:t>
            </a:r>
            <a:endParaRPr lang="en-US" sz="115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81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762000" y="0"/>
            <a:ext cx="7800886"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1. Thực hiện chỉ tiêu HĐND và UBND tỉnh giao (tt)</a:t>
            </a:r>
          </a:p>
        </p:txBody>
      </p:sp>
      <p:graphicFrame>
        <p:nvGraphicFramePr>
          <p:cNvPr id="2" name="Table 1">
            <a:extLst>
              <a:ext uri="{FF2B5EF4-FFF2-40B4-BE49-F238E27FC236}">
                <a16:creationId xmlns:a16="http://schemas.microsoft.com/office/drawing/2014/main" id="{F0B185C9-DBD0-38C9-8B81-82FBE8B29ED6}"/>
              </a:ext>
            </a:extLst>
          </p:cNvPr>
          <p:cNvGraphicFramePr>
            <a:graphicFrameLocks noGrp="1"/>
          </p:cNvGraphicFramePr>
          <p:nvPr>
            <p:extLst>
              <p:ext uri="{D42A27DB-BD31-4B8C-83A1-F6EECF244321}">
                <p14:modId xmlns:p14="http://schemas.microsoft.com/office/powerpoint/2010/main" val="1022464243"/>
              </p:ext>
            </p:extLst>
          </p:nvPr>
        </p:nvGraphicFramePr>
        <p:xfrm>
          <a:off x="306582" y="418935"/>
          <a:ext cx="11578836" cy="6244626"/>
        </p:xfrm>
        <a:graphic>
          <a:graphicData uri="http://schemas.openxmlformats.org/drawingml/2006/table">
            <a:tbl>
              <a:tblPr/>
              <a:tblGrid>
                <a:gridCol w="307354">
                  <a:extLst>
                    <a:ext uri="{9D8B030D-6E8A-4147-A177-3AD203B41FA5}">
                      <a16:colId xmlns:a16="http://schemas.microsoft.com/office/drawing/2014/main" val="3646523127"/>
                    </a:ext>
                  </a:extLst>
                </a:gridCol>
                <a:gridCol w="3124768">
                  <a:extLst>
                    <a:ext uri="{9D8B030D-6E8A-4147-A177-3AD203B41FA5}">
                      <a16:colId xmlns:a16="http://schemas.microsoft.com/office/drawing/2014/main" val="4201433848"/>
                    </a:ext>
                  </a:extLst>
                </a:gridCol>
                <a:gridCol w="709842">
                  <a:extLst>
                    <a:ext uri="{9D8B030D-6E8A-4147-A177-3AD203B41FA5}">
                      <a16:colId xmlns:a16="http://schemas.microsoft.com/office/drawing/2014/main" val="2338407580"/>
                    </a:ext>
                  </a:extLst>
                </a:gridCol>
                <a:gridCol w="916574">
                  <a:extLst>
                    <a:ext uri="{9D8B030D-6E8A-4147-A177-3AD203B41FA5}">
                      <a16:colId xmlns:a16="http://schemas.microsoft.com/office/drawing/2014/main" val="570572051"/>
                    </a:ext>
                  </a:extLst>
                </a:gridCol>
                <a:gridCol w="863519">
                  <a:extLst>
                    <a:ext uri="{9D8B030D-6E8A-4147-A177-3AD203B41FA5}">
                      <a16:colId xmlns:a16="http://schemas.microsoft.com/office/drawing/2014/main" val="700973500"/>
                    </a:ext>
                  </a:extLst>
                </a:gridCol>
                <a:gridCol w="863519">
                  <a:extLst>
                    <a:ext uri="{9D8B030D-6E8A-4147-A177-3AD203B41FA5}">
                      <a16:colId xmlns:a16="http://schemas.microsoft.com/office/drawing/2014/main" val="4273282446"/>
                    </a:ext>
                  </a:extLst>
                </a:gridCol>
                <a:gridCol w="936698">
                  <a:extLst>
                    <a:ext uri="{9D8B030D-6E8A-4147-A177-3AD203B41FA5}">
                      <a16:colId xmlns:a16="http://schemas.microsoft.com/office/drawing/2014/main" val="1192067389"/>
                    </a:ext>
                  </a:extLst>
                </a:gridCol>
                <a:gridCol w="936698">
                  <a:extLst>
                    <a:ext uri="{9D8B030D-6E8A-4147-A177-3AD203B41FA5}">
                      <a16:colId xmlns:a16="http://schemas.microsoft.com/office/drawing/2014/main" val="866147797"/>
                    </a:ext>
                  </a:extLst>
                </a:gridCol>
                <a:gridCol w="936698">
                  <a:extLst>
                    <a:ext uri="{9D8B030D-6E8A-4147-A177-3AD203B41FA5}">
                      <a16:colId xmlns:a16="http://schemas.microsoft.com/office/drawing/2014/main" val="2306065507"/>
                    </a:ext>
                  </a:extLst>
                </a:gridCol>
                <a:gridCol w="1046468">
                  <a:extLst>
                    <a:ext uri="{9D8B030D-6E8A-4147-A177-3AD203B41FA5}">
                      <a16:colId xmlns:a16="http://schemas.microsoft.com/office/drawing/2014/main" val="3480854874"/>
                    </a:ext>
                  </a:extLst>
                </a:gridCol>
                <a:gridCol w="936698">
                  <a:extLst>
                    <a:ext uri="{9D8B030D-6E8A-4147-A177-3AD203B41FA5}">
                      <a16:colId xmlns:a16="http://schemas.microsoft.com/office/drawing/2014/main" val="2780573957"/>
                    </a:ext>
                  </a:extLst>
                </a:gridCol>
              </a:tblGrid>
              <a:tr h="847154">
                <a:tc>
                  <a:txBody>
                    <a:bodyPr/>
                    <a:lstStyle/>
                    <a:p>
                      <a:pPr algn="ctr" fontAlgn="ctr"/>
                      <a:r>
                        <a:rPr lang="vi-VN" sz="1100" b="1" i="0" u="none" strike="noStrike">
                          <a:solidFill>
                            <a:srgbClr val="000000"/>
                          </a:solidFill>
                          <a:effectLst/>
                          <a:highlight>
                            <a:srgbClr val="FFE699"/>
                          </a:highlight>
                          <a:latin typeface="+mn-lt"/>
                        </a:rPr>
                        <a:t>STT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Chỉ tiêu</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Đơn vị</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Kế hoạch năm 2024 UBND tỉnh giao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Thực hiện 8 tháng đầu năm 2023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Thực hiện 6 tháng đầu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Thực hiện tháng 7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Ước thực hiện tháng 8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Lũy kế thực hiện 8 tháng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Ước thực hiện 8 tháng đầu năm 2024 so với kế hoạch năm</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Ước thực hiện 8 tháng đầu năm 2024 so với cùng kỳ</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60681392"/>
                  </a:ext>
                </a:extLst>
              </a:tr>
              <a:tr h="196842">
                <a:tc>
                  <a:txBody>
                    <a:bodyPr/>
                    <a:lstStyle/>
                    <a:p>
                      <a:pPr algn="ctr" fontAlgn="ctr"/>
                      <a:r>
                        <a:rPr lang="vi-VN" sz="1100" b="0" i="1" u="none" strike="noStrike">
                          <a:solidFill>
                            <a:srgbClr val="000000"/>
                          </a:solidFill>
                          <a:effectLst/>
                          <a:latin typeface="+mn-lt"/>
                        </a:rPr>
                        <a:t>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9200900"/>
                  </a:ext>
                </a:extLst>
              </a:tr>
              <a:tr h="240586">
                <a:tc>
                  <a:txBody>
                    <a:bodyPr/>
                    <a:lstStyle/>
                    <a:p>
                      <a:pPr algn="ctr" fontAlgn="ctr"/>
                      <a:r>
                        <a:rPr lang="vi-VN" sz="1100" b="1" i="0" u="none" strike="noStrike">
                          <a:solidFill>
                            <a:srgbClr val="000000"/>
                          </a:solidFill>
                          <a:effectLst/>
                          <a:highlight>
                            <a:srgbClr val="C6E0B4"/>
                          </a:highlight>
                          <a:latin typeface="+mn-lt"/>
                        </a:rPr>
                        <a:t>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100" b="1" i="0" u="none" strike="noStrike">
                          <a:solidFill>
                            <a:srgbClr val="000000"/>
                          </a:solidFill>
                          <a:effectLst/>
                          <a:highlight>
                            <a:srgbClr val="C6E0B4"/>
                          </a:highlight>
                          <a:latin typeface="+mn-lt"/>
                        </a:rPr>
                        <a:t>CHỈ TIÊU HỘI ĐỒNG NHÂN DÂN TỈNH GIAO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100" b="1"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0800612"/>
                  </a:ext>
                </a:extLst>
              </a:tr>
              <a:tr h="452010">
                <a:tc>
                  <a:txBody>
                    <a:bodyPr/>
                    <a:lstStyle/>
                    <a:p>
                      <a:pPr algn="ctr" fontAlgn="ctr"/>
                      <a:r>
                        <a:rPr lang="vi-VN" sz="1100" b="0" i="0"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Duy trì mức sinh thay thế bình quân mỗi phụ nữ trong độ tuổi sinh đẻ có từ 2,0 đến 2,2 con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Duy trì</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1023863"/>
                  </a:ext>
                </a:extLst>
              </a:tr>
              <a:tr h="255167">
                <a:tc>
                  <a:txBody>
                    <a:bodyPr/>
                    <a:lstStyle/>
                    <a:p>
                      <a:pPr algn="ctr" fontAlgn="ctr"/>
                      <a:r>
                        <a:rPr lang="vi-VN" sz="1100" b="0" i="0" u="none" strike="noStrike">
                          <a:solidFill>
                            <a:srgbClr val="000000"/>
                          </a:solidFill>
                          <a:effectLst/>
                          <a:latin typeface="+mn-lt"/>
                        </a:rPr>
                        <a:t>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Tạo việc làm mới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Người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32.500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21.714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27.689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1696129"/>
                  </a:ext>
                </a:extLst>
              </a:tr>
              <a:tr h="255167">
                <a:tc>
                  <a:txBody>
                    <a:bodyPr/>
                    <a:lstStyle/>
                    <a:p>
                      <a:pPr algn="ctr" fontAlgn="ctr"/>
                      <a:r>
                        <a:rPr lang="vi-VN" sz="1100" b="0" i="0" u="none" strike="noStrike">
                          <a:solidFill>
                            <a:srgbClr val="000000"/>
                          </a:solidFill>
                          <a:effectLst/>
                          <a:latin typeface="+mn-lt"/>
                        </a:rPr>
                        <a:t>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lao động đã qua đào tạo, bồi dưỡng nghề</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502790"/>
                  </a:ext>
                </a:extLst>
              </a:tr>
              <a:tr h="255167">
                <a:tc>
                  <a:txBody>
                    <a:bodyPr/>
                    <a:lstStyle/>
                    <a:p>
                      <a:pPr algn="ctr" fontAlgn="ctr"/>
                      <a:r>
                        <a:rPr lang="vi-VN" sz="1100" b="0" i="0"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Giảm tỷ lệ hộ nghèo theo tiêu chí mới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413097"/>
                  </a:ext>
                </a:extLst>
              </a:tr>
              <a:tr h="255167">
                <a:tc>
                  <a:txBody>
                    <a:bodyPr/>
                    <a:lstStyle/>
                    <a:p>
                      <a:pPr algn="ctr" fontAlgn="ctr"/>
                      <a:r>
                        <a:rPr lang="vi-VN" sz="1100" b="0" i="0"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người lao động tham gia bảo hiểm xã hội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19,3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110,26%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7323412"/>
                  </a:ext>
                </a:extLst>
              </a:tr>
              <a:tr h="255167">
                <a:tc>
                  <a:txBody>
                    <a:bodyPr/>
                    <a:lstStyle/>
                    <a:p>
                      <a:pPr algn="ctr" fontAlgn="ctr"/>
                      <a:r>
                        <a:rPr lang="vi-VN" sz="1100" b="0" i="0"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dân số tham gia bảo hiểm y tế</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96,1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95,7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95,5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96,3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100,21%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100,63%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1483150"/>
                  </a:ext>
                </a:extLst>
              </a:tr>
              <a:tr h="255167">
                <a:tc>
                  <a:txBody>
                    <a:bodyPr/>
                    <a:lstStyle/>
                    <a:p>
                      <a:pPr algn="ctr" fontAlgn="ctr"/>
                      <a:r>
                        <a:rPr lang="vi-VN" sz="1100" b="0" i="0" u="none" strike="noStrike">
                          <a:solidFill>
                            <a:srgbClr val="000000"/>
                          </a:solidFill>
                          <a:effectLst/>
                          <a:latin typeface="+mn-lt"/>
                        </a:rPr>
                        <a:t>12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trạm y tế có bác sỹ</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1509130"/>
                  </a:ext>
                </a:extLst>
              </a:tr>
              <a:tr h="255167">
                <a:tc>
                  <a:txBody>
                    <a:bodyPr/>
                    <a:lstStyle/>
                    <a:p>
                      <a:pPr algn="ctr" fontAlgn="ctr"/>
                      <a:r>
                        <a:rPr lang="vi-VN" sz="1100" b="0" i="0" u="none" strike="noStrike">
                          <a:solidFill>
                            <a:srgbClr val="000000"/>
                          </a:solidFill>
                          <a:effectLst/>
                          <a:latin typeface="+mn-lt"/>
                        </a:rPr>
                        <a:t>13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xã, phường, thị trấn đạt Bộ tiêu chí quốc gia về y tế xã</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90,6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1436713"/>
                  </a:ext>
                </a:extLst>
              </a:tr>
              <a:tr h="255167">
                <a:tc>
                  <a:txBody>
                    <a:bodyPr/>
                    <a:lstStyle/>
                    <a:p>
                      <a:pPr algn="ctr" fontAlgn="ctr"/>
                      <a:r>
                        <a:rPr lang="vi-VN" sz="1100" b="0" i="0" u="none" strike="noStrike">
                          <a:solidFill>
                            <a:srgbClr val="000000"/>
                          </a:solidFill>
                          <a:effectLst/>
                          <a:latin typeface="+mn-lt"/>
                        </a:rPr>
                        <a:t>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Số giường bệnh kế hoạch trên 1 vạn dân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Giường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35,8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39,6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39,6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105,26%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111,73%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523193"/>
                  </a:ext>
                </a:extLst>
              </a:tr>
              <a:tr h="473882">
                <a:tc>
                  <a:txBody>
                    <a:bodyPr/>
                    <a:lstStyle/>
                    <a:p>
                      <a:pPr algn="ctr" fontAlgn="ctr"/>
                      <a:r>
                        <a:rPr lang="vi-VN" sz="1100" b="0" i="0" u="none" strike="noStrike">
                          <a:solidFill>
                            <a:srgbClr val="000000"/>
                          </a:solidFill>
                          <a:effectLst/>
                          <a:latin typeface="+mn-lt"/>
                        </a:rPr>
                        <a:t>15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trẻ em dưới 5 tuổi suy dinh dưỡng thể nhẹ cân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7,0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7,19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6,75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vi-VN" sz="1400" b="0" i="0" u="none" strike="noStrike">
                        <a:solidFill>
                          <a:srgbClr val="00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a:solidFill>
                          <a:srgbClr val="00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a:solidFill>
                          <a:srgbClr val="00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400" b="0" i="0" u="none" strike="noStrike">
                        <a:solidFill>
                          <a:srgbClr val="00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3755138"/>
                  </a:ext>
                </a:extLst>
              </a:tr>
              <a:tr h="255167">
                <a:tc>
                  <a:txBody>
                    <a:bodyPr/>
                    <a:lstStyle/>
                    <a:p>
                      <a:pPr algn="ctr" fontAlgn="ctr"/>
                      <a:r>
                        <a:rPr lang="vi-VN" sz="1100" b="0" i="0" u="none" strike="noStrike">
                          <a:solidFill>
                            <a:srgbClr val="000000"/>
                          </a:solidFill>
                          <a:effectLst/>
                          <a:latin typeface="+mn-lt"/>
                        </a:rPr>
                        <a:t>16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che phủ rừng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57,7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1354777"/>
                  </a:ext>
                </a:extLst>
              </a:tr>
              <a:tr h="255167">
                <a:tc>
                  <a:txBody>
                    <a:bodyPr/>
                    <a:lstStyle/>
                    <a:p>
                      <a:pPr algn="ctr" fontAlgn="ctr"/>
                      <a:r>
                        <a:rPr lang="vi-VN" sz="1100" b="0" i="0" u="none" strike="noStrike">
                          <a:solidFill>
                            <a:srgbClr val="000000"/>
                          </a:solidFill>
                          <a:effectLst/>
                          <a:latin typeface="+mn-lt"/>
                        </a:rPr>
                        <a:t>17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dân cư nông thôn sử dụng nước hợp vệ sinh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399635"/>
                  </a:ext>
                </a:extLst>
              </a:tr>
              <a:tr h="255167">
                <a:tc>
                  <a:txBody>
                    <a:bodyPr/>
                    <a:lstStyle/>
                    <a:p>
                      <a:pPr algn="ctr" fontAlgn="ctr"/>
                      <a:r>
                        <a:rPr lang="vi-VN" sz="1100" b="0" i="1"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mn-lt"/>
                        </a:rPr>
                        <a:t>Trong đó: Tỷ lệ sử dụng nước sạch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31,7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35,2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35,2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35,2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35,2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97,78%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111,04%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6201243"/>
                  </a:ext>
                </a:extLst>
              </a:tr>
              <a:tr h="255167">
                <a:tc>
                  <a:txBody>
                    <a:bodyPr/>
                    <a:lstStyle/>
                    <a:p>
                      <a:pPr algn="ctr" fontAlgn="ctr"/>
                      <a:r>
                        <a:rPr lang="vi-VN" sz="1100" b="0" i="0" u="none" strike="noStrike">
                          <a:solidFill>
                            <a:schemeClr val="tx1"/>
                          </a:solidFill>
                          <a:effectLst/>
                          <a:latin typeface="+mn-lt"/>
                        </a:rPr>
                        <a:t>18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chemeClr val="tx1"/>
                          </a:solidFill>
                          <a:effectLst/>
                          <a:latin typeface="+mn-lt"/>
                        </a:rPr>
                        <a:t>Tỷ lệ dân cư đô thị sử dụng nước sạch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chemeClr val="tx1"/>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88 - 90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86,9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215664"/>
                  </a:ext>
                </a:extLst>
              </a:tr>
              <a:tr h="284329">
                <a:tc>
                  <a:txBody>
                    <a:bodyPr/>
                    <a:lstStyle/>
                    <a:p>
                      <a:pPr algn="ctr" fontAlgn="ctr"/>
                      <a:r>
                        <a:rPr lang="vi-VN" sz="1100" b="0" i="0" u="none" strike="noStrike">
                          <a:solidFill>
                            <a:schemeClr val="tx1"/>
                          </a:solidFill>
                          <a:effectLst/>
                          <a:latin typeface="+mn-lt"/>
                        </a:rPr>
                        <a:t>19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chemeClr val="tx1"/>
                          </a:solidFill>
                          <a:effectLst/>
                          <a:latin typeface="+mn-lt"/>
                        </a:rPr>
                        <a:t>Tỷ lệ chất thải rắn ở đô thị được thu gom</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chemeClr val="tx1"/>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90 - 95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90,04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0" u="none" strike="noStrike" kern="1200">
                          <a:solidFill>
                            <a:schemeClr val="tx1"/>
                          </a:solidFill>
                          <a:effectLst/>
                          <a:latin typeface="+mn-lt"/>
                          <a:ea typeface="+mn-ea"/>
                          <a:cs typeface="+mn-cs"/>
                        </a:rPr>
                        <a:t>90,16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90,55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90,55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100,61%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4117119"/>
                  </a:ext>
                </a:extLst>
              </a:tr>
              <a:tr h="291619">
                <a:tc>
                  <a:txBody>
                    <a:bodyPr/>
                    <a:lstStyle/>
                    <a:p>
                      <a:pPr algn="ctr" fontAlgn="ctr"/>
                      <a:r>
                        <a:rPr lang="vi-VN" sz="1100" b="0" i="0" u="none" strike="noStrike">
                          <a:solidFill>
                            <a:schemeClr val="tx1"/>
                          </a:solidFill>
                          <a:effectLst/>
                          <a:latin typeface="+mn-lt"/>
                        </a:rPr>
                        <a:t>20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chemeClr val="tx1"/>
                          </a:solidFill>
                          <a:effectLst/>
                          <a:latin typeface="+mn-lt"/>
                        </a:rPr>
                        <a:t>Tỷ lệ chất thải rắn ở nông thôn được thu gom</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chemeClr val="tx1"/>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70 - 75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65,99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0" u="none" strike="noStrike" kern="1200">
                          <a:solidFill>
                            <a:schemeClr val="tx1"/>
                          </a:solidFill>
                          <a:effectLst/>
                          <a:latin typeface="+mn-lt"/>
                          <a:ea typeface="+mn-ea"/>
                          <a:cs typeface="+mn-cs"/>
                        </a:rPr>
                        <a:t>66,16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66,98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66,98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95,69%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828014"/>
                  </a:ext>
                </a:extLst>
              </a:tr>
              <a:tr h="226004">
                <a:tc>
                  <a:txBody>
                    <a:bodyPr/>
                    <a:lstStyle/>
                    <a:p>
                      <a:pPr algn="ctr" fontAlgn="ctr"/>
                      <a:r>
                        <a:rPr lang="vi-VN" sz="1100" b="0" i="0" u="none" strike="noStrike">
                          <a:solidFill>
                            <a:srgbClr val="000000"/>
                          </a:solidFill>
                          <a:effectLst/>
                          <a:latin typeface="+mn-lt"/>
                        </a:rPr>
                        <a:t>21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Số lượng căn hộ nhà ở xã hội hoàn thành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Căn hộ</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622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59661"/>
                  </a:ext>
                </a:extLst>
              </a:tr>
            </a:tbl>
          </a:graphicData>
        </a:graphic>
      </p:graphicFrame>
    </p:spTree>
    <p:extLst>
      <p:ext uri="{BB962C8B-B14F-4D97-AF65-F5344CB8AC3E}">
        <p14:creationId xmlns:p14="http://schemas.microsoft.com/office/powerpoint/2010/main" val="3752301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762000" y="0"/>
            <a:ext cx="8629828"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1. Thực hiện chỉ tiêu HĐND và UBND tỉnh giao (tt)</a:t>
            </a:r>
          </a:p>
        </p:txBody>
      </p:sp>
      <p:graphicFrame>
        <p:nvGraphicFramePr>
          <p:cNvPr id="2" name="Table 1">
            <a:extLst>
              <a:ext uri="{FF2B5EF4-FFF2-40B4-BE49-F238E27FC236}">
                <a16:creationId xmlns:a16="http://schemas.microsoft.com/office/drawing/2014/main" id="{1134442C-139B-3E7F-C90F-829C851C3E8A}"/>
              </a:ext>
            </a:extLst>
          </p:cNvPr>
          <p:cNvGraphicFramePr>
            <a:graphicFrameLocks noGrp="1"/>
          </p:cNvGraphicFramePr>
          <p:nvPr>
            <p:extLst>
              <p:ext uri="{D42A27DB-BD31-4B8C-83A1-F6EECF244321}">
                <p14:modId xmlns:p14="http://schemas.microsoft.com/office/powerpoint/2010/main" val="1964991097"/>
              </p:ext>
            </p:extLst>
          </p:nvPr>
        </p:nvGraphicFramePr>
        <p:xfrm>
          <a:off x="354650" y="533333"/>
          <a:ext cx="11729104" cy="5791333"/>
        </p:xfrm>
        <a:graphic>
          <a:graphicData uri="http://schemas.openxmlformats.org/drawingml/2006/table">
            <a:tbl>
              <a:tblPr/>
              <a:tblGrid>
                <a:gridCol w="311343">
                  <a:extLst>
                    <a:ext uri="{9D8B030D-6E8A-4147-A177-3AD203B41FA5}">
                      <a16:colId xmlns:a16="http://schemas.microsoft.com/office/drawing/2014/main" val="874371995"/>
                    </a:ext>
                  </a:extLst>
                </a:gridCol>
                <a:gridCol w="3165320">
                  <a:extLst>
                    <a:ext uri="{9D8B030D-6E8A-4147-A177-3AD203B41FA5}">
                      <a16:colId xmlns:a16="http://schemas.microsoft.com/office/drawing/2014/main" val="1115632454"/>
                    </a:ext>
                  </a:extLst>
                </a:gridCol>
                <a:gridCol w="719054">
                  <a:extLst>
                    <a:ext uri="{9D8B030D-6E8A-4147-A177-3AD203B41FA5}">
                      <a16:colId xmlns:a16="http://schemas.microsoft.com/office/drawing/2014/main" val="125981037"/>
                    </a:ext>
                  </a:extLst>
                </a:gridCol>
                <a:gridCol w="928469">
                  <a:extLst>
                    <a:ext uri="{9D8B030D-6E8A-4147-A177-3AD203B41FA5}">
                      <a16:colId xmlns:a16="http://schemas.microsoft.com/office/drawing/2014/main" val="2857344110"/>
                    </a:ext>
                  </a:extLst>
                </a:gridCol>
                <a:gridCol w="874725">
                  <a:extLst>
                    <a:ext uri="{9D8B030D-6E8A-4147-A177-3AD203B41FA5}">
                      <a16:colId xmlns:a16="http://schemas.microsoft.com/office/drawing/2014/main" val="4291114090"/>
                    </a:ext>
                  </a:extLst>
                </a:gridCol>
                <a:gridCol w="874725">
                  <a:extLst>
                    <a:ext uri="{9D8B030D-6E8A-4147-A177-3AD203B41FA5}">
                      <a16:colId xmlns:a16="http://schemas.microsoft.com/office/drawing/2014/main" val="3851389616"/>
                    </a:ext>
                  </a:extLst>
                </a:gridCol>
                <a:gridCol w="948855">
                  <a:extLst>
                    <a:ext uri="{9D8B030D-6E8A-4147-A177-3AD203B41FA5}">
                      <a16:colId xmlns:a16="http://schemas.microsoft.com/office/drawing/2014/main" val="916888672"/>
                    </a:ext>
                  </a:extLst>
                </a:gridCol>
                <a:gridCol w="948855">
                  <a:extLst>
                    <a:ext uri="{9D8B030D-6E8A-4147-A177-3AD203B41FA5}">
                      <a16:colId xmlns:a16="http://schemas.microsoft.com/office/drawing/2014/main" val="1543798108"/>
                    </a:ext>
                  </a:extLst>
                </a:gridCol>
                <a:gridCol w="948855">
                  <a:extLst>
                    <a:ext uri="{9D8B030D-6E8A-4147-A177-3AD203B41FA5}">
                      <a16:colId xmlns:a16="http://schemas.microsoft.com/office/drawing/2014/main" val="1645660492"/>
                    </a:ext>
                  </a:extLst>
                </a:gridCol>
                <a:gridCol w="1060048">
                  <a:extLst>
                    <a:ext uri="{9D8B030D-6E8A-4147-A177-3AD203B41FA5}">
                      <a16:colId xmlns:a16="http://schemas.microsoft.com/office/drawing/2014/main" val="1855843153"/>
                    </a:ext>
                  </a:extLst>
                </a:gridCol>
                <a:gridCol w="948855">
                  <a:extLst>
                    <a:ext uri="{9D8B030D-6E8A-4147-A177-3AD203B41FA5}">
                      <a16:colId xmlns:a16="http://schemas.microsoft.com/office/drawing/2014/main" val="1245975875"/>
                    </a:ext>
                  </a:extLst>
                </a:gridCol>
              </a:tblGrid>
              <a:tr h="1272259">
                <a:tc>
                  <a:txBody>
                    <a:bodyPr/>
                    <a:lstStyle/>
                    <a:p>
                      <a:pPr algn="ctr" fontAlgn="ctr"/>
                      <a:r>
                        <a:rPr lang="vi-VN" sz="1200" b="1" i="0" u="none" strike="noStrike">
                          <a:solidFill>
                            <a:srgbClr val="000000"/>
                          </a:solidFill>
                          <a:effectLst/>
                          <a:highlight>
                            <a:srgbClr val="FFE699"/>
                          </a:highlight>
                          <a:latin typeface="+mn-lt"/>
                        </a:rPr>
                        <a:t>STT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Chỉ tiêu</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Đơn vị</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Kế hoạch năm 2024 UBND tỉnh giao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8 tháng đầu năm 2023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6 tháng đầu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tháng 7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tháng 8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Lũy kế thực hiện 8 tháng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8 tháng đầu năm 2024 so với kế hoạch năm</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8 tháng đầu năm 2024 so với cùng kỳ</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50839817"/>
                  </a:ext>
                </a:extLst>
              </a:tr>
              <a:tr h="216838">
                <a:tc>
                  <a:txBody>
                    <a:bodyPr/>
                    <a:lstStyle/>
                    <a:p>
                      <a:pPr algn="ctr" fontAlgn="ctr"/>
                      <a:r>
                        <a:rPr lang="vi-VN" sz="1200" b="0" i="1" u="none" strike="noStrike">
                          <a:solidFill>
                            <a:srgbClr val="000000"/>
                          </a:solidFill>
                          <a:effectLst/>
                          <a:latin typeface="+mn-lt"/>
                        </a:rPr>
                        <a:t>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107843"/>
                  </a:ext>
                </a:extLst>
              </a:tr>
              <a:tr h="427922">
                <a:tc>
                  <a:txBody>
                    <a:bodyPr/>
                    <a:lstStyle/>
                    <a:p>
                      <a:pPr algn="ctr" fontAlgn="ctr"/>
                      <a:r>
                        <a:rPr lang="vi-VN" sz="1200" b="1" i="0" u="none" strike="noStrike">
                          <a:solidFill>
                            <a:srgbClr val="000000"/>
                          </a:solidFill>
                          <a:effectLst/>
                          <a:highlight>
                            <a:srgbClr val="C6E0B4"/>
                          </a:highlight>
                          <a:latin typeface="+mn-lt"/>
                        </a:rPr>
                        <a:t>II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200" b="1" i="0" u="none" strike="noStrike">
                          <a:solidFill>
                            <a:srgbClr val="000000"/>
                          </a:solidFill>
                          <a:effectLst/>
                          <a:highlight>
                            <a:srgbClr val="C6E0B4"/>
                          </a:highlight>
                          <a:latin typeface="+mn-lt"/>
                        </a:rPr>
                        <a:t>CÁC CHỈ TIÊU KHÁC ỦY BAN NHÂN DÂN TỈNH GIAO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0" i="0" u="none" strike="noStrike">
                          <a:solidFill>
                            <a:srgbClr val="000000"/>
                          </a:solidFill>
                          <a:effectLst/>
                          <a:highlight>
                            <a:srgbClr val="C6E0B4"/>
                          </a:highligh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49797534"/>
                  </a:ext>
                </a:extLst>
              </a:tr>
              <a:tr h="427922">
                <a:tc>
                  <a:txBody>
                    <a:bodyPr/>
                    <a:lstStyle/>
                    <a:p>
                      <a:pPr algn="ctr" fontAlgn="ctr"/>
                      <a:r>
                        <a:rPr lang="vi-VN" sz="1200" b="0" i="0" u="none" strike="noStrike">
                          <a:solidFill>
                            <a:srgbClr val="000000"/>
                          </a:solidFill>
                          <a:effectLst/>
                          <a:latin typeface="+mn-lt"/>
                        </a:rPr>
                        <a:t>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Tổng mức bán lẻ hàng hóa và doanh thu dịch vụ tiêu dùng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Tỷ đồng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114.700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68.692,0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58.333,4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11.017,3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10.635,9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79.751,4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69,53%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116,1%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7485767"/>
                  </a:ext>
                </a:extLst>
              </a:tr>
              <a:tr h="216838">
                <a:tc>
                  <a:txBody>
                    <a:bodyPr/>
                    <a:lstStyle/>
                    <a:p>
                      <a:pPr algn="ctr" fontAlgn="ctr"/>
                      <a:r>
                        <a:rPr lang="vi-VN" sz="12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xã đạt chuẩn nông thôn mới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Xã</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9124864"/>
                  </a:ext>
                </a:extLst>
              </a:tr>
              <a:tr h="216838">
                <a:tc>
                  <a:txBody>
                    <a:bodyPr/>
                    <a:lstStyle/>
                    <a:p>
                      <a:pPr algn="ctr" fontAlgn="ctr"/>
                      <a:r>
                        <a:rPr lang="vi-VN" sz="12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xã đạt chuẩn nông thôn mới nâng cao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Xã</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228066"/>
                  </a:ext>
                </a:extLst>
              </a:tr>
              <a:tr h="216838">
                <a:tc>
                  <a:txBody>
                    <a:bodyPr/>
                    <a:lstStyle/>
                    <a:p>
                      <a:pPr algn="ctr" fontAlgn="ctr"/>
                      <a:r>
                        <a:rPr lang="vi-VN" sz="1200" b="0" i="0"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xã đạt chuẩn nông thôn mới kiểu mẫu</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Xã</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417732"/>
                  </a:ext>
                </a:extLst>
              </a:tr>
              <a:tr h="427922">
                <a:tc>
                  <a:txBody>
                    <a:bodyPr/>
                    <a:lstStyle/>
                    <a:p>
                      <a:pPr algn="ctr" fontAlgn="ctr"/>
                      <a:r>
                        <a:rPr lang="vi-VN" sz="1200" b="0" i="0"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Tổng lượng khách du lịch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Lượt khách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5.500.000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3.897.700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5.685.100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995.600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896.460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7.577.160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137,77%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194,4%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1961014"/>
                  </a:ext>
                </a:extLst>
              </a:tr>
              <a:tr h="216838">
                <a:tc>
                  <a:txBody>
                    <a:bodyPr/>
                    <a:lstStyle/>
                    <a:p>
                      <a:pPr algn="ctr" fontAlgn="ctr"/>
                      <a:r>
                        <a:rPr lang="vi-VN" sz="1200" b="0" i="0"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Doanh thu du lịch thuần túy</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Tỷ đồng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18.500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12.833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15.001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3.103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2.740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20.838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112,64%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162,4%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790127"/>
                  </a:ext>
                </a:extLst>
              </a:tr>
              <a:tr h="216838">
                <a:tc>
                  <a:txBody>
                    <a:bodyPr/>
                    <a:lstStyle/>
                    <a:p>
                      <a:pPr algn="ctr" fontAlgn="ctr"/>
                      <a:r>
                        <a:rPr lang="vi-VN" sz="1200" b="0" i="0" u="none" strike="noStrike">
                          <a:solidFill>
                            <a:srgbClr val="000000"/>
                          </a:solidFill>
                          <a:effectLst/>
                          <a:latin typeface="+mn-lt"/>
                        </a:rPr>
                        <a:t>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Thu hút dự án mới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Dự 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645340"/>
                  </a:ext>
                </a:extLst>
              </a:tr>
              <a:tr h="427922">
                <a:tc>
                  <a:txBody>
                    <a:bodyPr/>
                    <a:lstStyle/>
                    <a:p>
                      <a:pPr algn="ctr" fontAlgn="ctr"/>
                      <a:r>
                        <a:rPr lang="vi-VN" sz="1200" b="0" i="0" u="none" strike="noStrike">
                          <a:solidFill>
                            <a:srgbClr val="000000"/>
                          </a:solidFill>
                          <a:effectLst/>
                          <a:latin typeface="+mn-lt"/>
                        </a:rPr>
                        <a:t>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doanh nghiệp thành lập mới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Doanh nghiệp</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765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621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791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79,10%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103,4%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316388"/>
                  </a:ext>
                </a:extLst>
              </a:tr>
              <a:tr h="427922">
                <a:tc>
                  <a:txBody>
                    <a:bodyPr/>
                    <a:lstStyle/>
                    <a:p>
                      <a:pPr algn="ctr" fontAlgn="ctr"/>
                      <a:r>
                        <a:rPr lang="vi-VN" sz="1200" b="0" i="0"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mn-lt"/>
                        </a:rPr>
                        <a:t>Số vốn đăng ký của doanh nghiệp thành lập mới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Tỷ đồng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7.032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6.009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631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414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7.054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70,54%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100,3%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429907"/>
                  </a:ext>
                </a:extLst>
              </a:tr>
              <a:tr h="216838">
                <a:tc>
                  <a:txBody>
                    <a:bodyPr/>
                    <a:lstStyle/>
                    <a:p>
                      <a:pPr algn="ctr" fontAlgn="ctr"/>
                      <a:r>
                        <a:rPr lang="vi-VN" sz="1200" b="0" i="0" u="none" strike="noStrike">
                          <a:solidFill>
                            <a:schemeClr val="tx1"/>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Phòng chống lấn chiếm đất đai</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2902448"/>
                  </a:ext>
                </a:extLst>
              </a:tr>
              <a:tr h="216838">
                <a:tc>
                  <a:txBody>
                    <a:bodyPr/>
                    <a:lstStyle/>
                    <a:p>
                      <a:pPr algn="ctr" fontAlgn="ctr"/>
                      <a:r>
                        <a:rPr lang="vi-VN" sz="1200" b="0" i="0" u="none" strike="noStrike">
                          <a:solidFill>
                            <a:schemeClr val="tx1"/>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vụ vi phạm được giải quyết trong năm</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Số vụ</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9.500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5.585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chemeClr val="tx1"/>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198381"/>
                  </a:ext>
                </a:extLst>
              </a:tr>
              <a:tr h="216838">
                <a:tc>
                  <a:txBody>
                    <a:bodyPr/>
                    <a:lstStyle/>
                    <a:p>
                      <a:pPr algn="ctr" fontAlgn="ctr"/>
                      <a:r>
                        <a:rPr lang="vi-VN" sz="1200" b="0" i="0" u="none" strike="noStrike">
                          <a:solidFill>
                            <a:schemeClr val="tx1"/>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Giải phóng mặt bằng</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chemeClr val="tx1"/>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5042962"/>
                  </a:ext>
                </a:extLst>
              </a:tr>
              <a:tr h="427922">
                <a:tc>
                  <a:txBody>
                    <a:bodyPr/>
                    <a:lstStyle/>
                    <a:p>
                      <a:pPr algn="ctr" fontAlgn="ctr"/>
                      <a:r>
                        <a:rPr lang="vi-VN" sz="1200" b="0" i="0" u="none" strike="noStrike">
                          <a:solidFill>
                            <a:schemeClr val="tx1"/>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chemeClr val="tx1"/>
                          </a:solidFill>
                          <a:effectLst/>
                          <a:latin typeface="+mn-lt"/>
                        </a:rPr>
                        <a:t>Số lượng công trình, dự án hoàn thành GPMB so với tổng số dự án trên địa bàn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50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chemeClr val="tx1"/>
                          </a:solidFill>
                          <a:effectLst/>
                          <a:latin typeface="+mn-lt"/>
                        </a:rPr>
                        <a:t>23,95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chemeClr val="tx1"/>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200" b="0" i="0" u="none" strike="noStrike">
                        <a:solidFill>
                          <a:srgbClr val="FF0000"/>
                        </a:solidFill>
                        <a:effectLst/>
                        <a:latin typeface="+mn-lt"/>
                      </a:endParaRP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FF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8295849"/>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0673" y="524204"/>
            <a:ext cx="3448764"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1. Nông, lâm, thủy sản</a:t>
            </a:r>
          </a:p>
        </p:txBody>
      </p:sp>
      <p:sp>
        <p:nvSpPr>
          <p:cNvPr id="4" name="Rectangle 3">
            <a:extLst>
              <a:ext uri="{FF2B5EF4-FFF2-40B4-BE49-F238E27FC236}">
                <a16:creationId xmlns:a16="http://schemas.microsoft.com/office/drawing/2014/main" id="{1FA84E38-1AE4-2FD2-269D-531A1D51424D}"/>
              </a:ext>
            </a:extLst>
          </p:cNvPr>
          <p:cNvSpPr/>
          <p:nvPr/>
        </p:nvSpPr>
        <p:spPr>
          <a:xfrm>
            <a:off x="1416460" y="953579"/>
            <a:ext cx="2631490"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 </a:t>
            </a:r>
            <a:r>
              <a:rPr lang="en-US" sz="2400" b="1" spc="-20" dirty="0" err="1">
                <a:solidFill>
                  <a:srgbClr val="100717"/>
                </a:solidFill>
                <a:latin typeface="Arial" panose="020B0604020202020204" pitchFamily="34" charset="0"/>
                <a:cs typeface="Arial" panose="020B0604020202020204" pitchFamily="34" charset="0"/>
              </a:rPr>
              <a:t>Nông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nghiệp</a:t>
            </a:r>
            <a:endParaRPr lang="en-US" sz="2400" b="1" spc="-20" dirty="0">
              <a:solidFill>
                <a:srgbClr val="100717"/>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661088" y="1415244"/>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03F5A21-C851-F4CD-D6D0-98750525D970}"/>
              </a:ext>
            </a:extLst>
          </p:cNvPr>
          <p:cNvGraphicFramePr>
            <a:graphicFrameLocks noGrp="1"/>
          </p:cNvGraphicFramePr>
          <p:nvPr>
            <p:extLst>
              <p:ext uri="{D42A27DB-BD31-4B8C-83A1-F6EECF244321}">
                <p14:modId xmlns:p14="http://schemas.microsoft.com/office/powerpoint/2010/main" val="198984861"/>
              </p:ext>
            </p:extLst>
          </p:nvPr>
        </p:nvGraphicFramePr>
        <p:xfrm>
          <a:off x="297818" y="2151402"/>
          <a:ext cx="6459656" cy="4751042"/>
        </p:xfrm>
        <a:graphic>
          <a:graphicData uri="http://schemas.openxmlformats.org/drawingml/2006/table">
            <a:tbl>
              <a:tblPr firstRow="1" bandRow="1"/>
              <a:tblGrid>
                <a:gridCol w="6459656">
                  <a:extLst>
                    <a:ext uri="{9D8B030D-6E8A-4147-A177-3AD203B41FA5}">
                      <a16:colId xmlns:a16="http://schemas.microsoft.com/office/drawing/2014/main" val="3655493598"/>
                    </a:ext>
                  </a:extLst>
                </a:gridCol>
              </a:tblGrid>
              <a:tr h="475104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s-ES" sz="1800" b="0" kern="1200">
                          <a:solidFill>
                            <a:schemeClr val="dk1"/>
                          </a:solidFill>
                          <a:effectLst/>
                          <a:latin typeface="Arial" panose="020B0604020202020204" pitchFamily="34" charset="0"/>
                          <a:ea typeface="+mn-ea"/>
                          <a:cs typeface="Arial" panose="020B0604020202020204" pitchFamily="34" charset="0"/>
                        </a:rPr>
                        <a:t> Toàn tỉnh </a:t>
                      </a:r>
                      <a:r>
                        <a:rPr lang="en-US" sz="1800" b="0" kern="1200">
                          <a:solidFill>
                            <a:schemeClr val="dk1"/>
                          </a:solidFill>
                          <a:effectLst/>
                          <a:latin typeface="Arial" panose="020B0604020202020204" pitchFamily="34" charset="0"/>
                          <a:ea typeface="+mn-ea"/>
                          <a:cs typeface="Arial" panose="020B0604020202020204" pitchFamily="34" charset="0"/>
                        </a:rPr>
                        <a:t>đã cơ bản kết thúc gieo sạ Vụ Hè Thu năm 2024</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a:solidFill>
                            <a:schemeClr val="dk1"/>
                          </a:solidFill>
                          <a:effectLst/>
                          <a:latin typeface="Arial" panose="020B0604020202020204" pitchFamily="34" charset="0"/>
                          <a:ea typeface="+mn-ea"/>
                          <a:cs typeface="Arial" panose="020B0604020202020204" pitchFamily="34" charset="0"/>
                        </a:rPr>
                        <a:t> Tổng diện tích lúa Vụ Hè Thu đã gieo sạ đạt khoảng 41.064 ha, giảm 1,2% so với cùng kỳ; trong đó đã thu hoạch được 39.337 ha</a:t>
                      </a:r>
                      <a:endParaRPr lang="vi-VN" sz="1800" b="0" kern="1200">
                        <a:solidFill>
                          <a:srgbClr val="FF0000"/>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1800" b="0" kern="1200">
                          <a:solidFill>
                            <a:schemeClr val="dk1"/>
                          </a:solidFill>
                          <a:effectLst/>
                          <a:latin typeface="Arial" panose="020B0604020202020204" pitchFamily="34" charset="0"/>
                          <a:ea typeface="+mn-ea"/>
                          <a:cs typeface="Arial" panose="020B0604020202020204" pitchFamily="34" charset="0"/>
                        </a:rPr>
                        <a:t> </a:t>
                      </a:r>
                      <a:r>
                        <a:rPr lang="en-US" sz="1800" b="0" kern="1200">
                          <a:solidFill>
                            <a:schemeClr val="dk1"/>
                          </a:solidFill>
                          <a:effectLst/>
                          <a:latin typeface="Arial" panose="020B0604020202020204" pitchFamily="34" charset="0"/>
                          <a:ea typeface="+mn-ea"/>
                          <a:cs typeface="Arial" panose="020B0604020202020204" pitchFamily="34" charset="0"/>
                        </a:rPr>
                        <a:t>Tiến độ gieo trồng một số </a:t>
                      </a:r>
                      <a:r>
                        <a:rPr lang="en-US" sz="1800" b="0" kern="1200">
                          <a:solidFill>
                            <a:schemeClr val="tx1"/>
                          </a:solidFill>
                          <a:effectLst/>
                          <a:latin typeface="Arial" panose="020B0604020202020204" pitchFamily="34" charset="0"/>
                          <a:ea typeface="+mn-ea"/>
                          <a:cs typeface="Arial" panose="020B0604020202020204" pitchFamily="34" charset="0"/>
                        </a:rPr>
                        <a:t>cây trồng cạn vụ Hè Thu khác như sau: Cây ngô đạt 6.750,9 ha, tăng 7,2%; cây lạc đạt 11.170,3 ha, tăng 8%; rau các loại đạt 11.278,4 ha, giảm 1,6%; đậu các loại đạt 1.935,4 ha, tăng 9,4% so với cùng kỳ</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nl-NL" sz="1800" b="0" kern="1200">
                          <a:solidFill>
                            <a:schemeClr val="dk1"/>
                          </a:solidFill>
                          <a:effectLst/>
                          <a:latin typeface="Arial" panose="020B0604020202020204" pitchFamily="34" charset="0"/>
                          <a:ea typeface="+mn-ea"/>
                          <a:cs typeface="Arial" panose="020B0604020202020204" pitchFamily="34" charset="0"/>
                        </a:rPr>
                        <a:t>Tình hình sâu bệnh hại cây trồng vụ Hè Thu 2024: Chỉ phát sinh gây hại cục bộ, tỷ lệ hại thấp, đã được triển khai phòng trừ kịp thời</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nl-NL" sz="1800" b="0" kern="1200">
                          <a:solidFill>
                            <a:schemeClr val="dk1"/>
                          </a:solidFill>
                          <a:effectLst/>
                          <a:latin typeface="Arial" panose="020B0604020202020204" pitchFamily="34" charset="0"/>
                          <a:ea typeface="+mn-ea"/>
                          <a:cs typeface="Arial" panose="020B0604020202020204" pitchFamily="34" charset="0"/>
                        </a:rPr>
                        <a:t> Đối với sản xuất Vụ Mùa, </a:t>
                      </a:r>
                      <a:r>
                        <a:rPr lang="vi-VN" sz="1800" b="0" kern="1200">
                          <a:solidFill>
                            <a:schemeClr val="dk1"/>
                          </a:solidFill>
                          <a:effectLst/>
                          <a:latin typeface="Arial" panose="020B0604020202020204" pitchFamily="34" charset="0"/>
                          <a:ea typeface="+mn-ea"/>
                          <a:cs typeface="Arial" panose="020B0604020202020204" pitchFamily="34" charset="0"/>
                        </a:rPr>
                        <a:t>đã gieo sạ </a:t>
                      </a:r>
                      <a:r>
                        <a:rPr lang="en-US" sz="1800" b="0" kern="1200">
                          <a:solidFill>
                            <a:schemeClr val="dk1"/>
                          </a:solidFill>
                          <a:effectLst/>
                          <a:latin typeface="Arial" panose="020B0604020202020204" pitchFamily="34" charset="0"/>
                          <a:ea typeface="+mn-ea"/>
                          <a:cs typeface="Arial" panose="020B0604020202020204" pitchFamily="34" charset="0"/>
                        </a:rPr>
                        <a:t>3.693 </a:t>
                      </a:r>
                      <a:r>
                        <a:rPr lang="vi-VN" sz="1800" b="0" kern="1200">
                          <a:solidFill>
                            <a:schemeClr val="dk1"/>
                          </a:solidFill>
                          <a:effectLst/>
                          <a:latin typeface="Arial" panose="020B0604020202020204" pitchFamily="34" charset="0"/>
                          <a:ea typeface="+mn-ea"/>
                          <a:cs typeface="Arial" panose="020B0604020202020204" pitchFamily="34" charset="0"/>
                        </a:rPr>
                        <a:t>ha</a:t>
                      </a:r>
                      <a:r>
                        <a:rPr lang="en-US" sz="1800" b="0" kern="1200">
                          <a:solidFill>
                            <a:schemeClr val="dk1"/>
                          </a:solidFill>
                          <a:effectLst/>
                          <a:latin typeface="Arial" panose="020B0604020202020204" pitchFamily="34" charset="0"/>
                          <a:ea typeface="+mn-ea"/>
                          <a:cs typeface="Arial" panose="020B0604020202020204" pitchFamily="34" charset="0"/>
                        </a:rPr>
                        <a:t>, tăng 8,2% so với cùng kỳ; chủ yếu tập trung ở các huyện Phù Mỹ, Phù Cát và Vĩnh Thạnh</a:t>
                      </a:r>
                      <a:endParaRPr lang="nl-NL" sz="18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C8484E25-F379-71B4-3715-E46887A9BDC4}"/>
              </a:ext>
            </a:extLst>
          </p:cNvPr>
          <p:cNvSpPr txBox="1"/>
          <p:nvPr/>
        </p:nvSpPr>
        <p:spPr>
          <a:xfrm>
            <a:off x="556890" y="93486"/>
            <a:ext cx="8323199"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II. PHÂN TÍCH CHI TIẾT CÁC NGÀNH, LĨNH VỰC</a:t>
            </a:r>
          </a:p>
        </p:txBody>
      </p:sp>
      <p:graphicFrame>
        <p:nvGraphicFramePr>
          <p:cNvPr id="15" name="Table 14">
            <a:extLst>
              <a:ext uri="{FF2B5EF4-FFF2-40B4-BE49-F238E27FC236}">
                <a16:creationId xmlns:a16="http://schemas.microsoft.com/office/drawing/2014/main" id="{F49B6684-0C24-8F01-5369-5C7B3281F8B3}"/>
              </a:ext>
            </a:extLst>
          </p:cNvPr>
          <p:cNvGraphicFramePr>
            <a:graphicFrameLocks noGrp="1"/>
          </p:cNvGraphicFramePr>
          <p:nvPr>
            <p:extLst>
              <p:ext uri="{D42A27DB-BD31-4B8C-83A1-F6EECF244321}">
                <p14:modId xmlns:p14="http://schemas.microsoft.com/office/powerpoint/2010/main" val="1411338237"/>
              </p:ext>
            </p:extLst>
          </p:nvPr>
        </p:nvGraphicFramePr>
        <p:xfrm>
          <a:off x="7252355" y="4908217"/>
          <a:ext cx="4437295" cy="792480"/>
        </p:xfrm>
        <a:graphic>
          <a:graphicData uri="http://schemas.openxmlformats.org/drawingml/2006/table">
            <a:tbl>
              <a:tblPr firstRow="1" bandRow="1"/>
              <a:tblGrid>
                <a:gridCol w="4437295">
                  <a:extLst>
                    <a:ext uri="{9D8B030D-6E8A-4147-A177-3AD203B41FA5}">
                      <a16:colId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s-ES" sz="1800" b="0" kern="1200">
                          <a:solidFill>
                            <a:schemeClr val="dk1"/>
                          </a:solidFill>
                          <a:effectLst/>
                          <a:latin typeface="Arial" panose="020B0604020202020204" pitchFamily="34" charset="0"/>
                          <a:ea typeface="+mn-ea"/>
                          <a:cs typeface="Arial" panose="020B0604020202020204" pitchFamily="34" charset="0"/>
                        </a:rPr>
                        <a:t> </a:t>
                      </a:r>
                      <a:r>
                        <a:rPr lang="en-US" sz="1800" b="1" kern="1200">
                          <a:solidFill>
                            <a:schemeClr val="dk1"/>
                          </a:solidFill>
                          <a:effectLst/>
                          <a:latin typeface="Arial" panose="020B0604020202020204" pitchFamily="34" charset="0"/>
                          <a:ea typeface="+mn-ea"/>
                          <a:cs typeface="Arial" panose="020B0604020202020204" pitchFamily="34" charset="0"/>
                        </a:rPr>
                        <a:t>Diện tích gieo sạ Vụ Hè Thu năm 2024</a:t>
                      </a: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3" name="Rectangle 2">
            <a:extLst>
              <a:ext uri="{FF2B5EF4-FFF2-40B4-BE49-F238E27FC236}">
                <a16:creationId xmlns:a16="http://schemas.microsoft.com/office/drawing/2014/main" id="{122D0CA9-B5C3-5786-746D-37C1FD7BD05D}"/>
              </a:ext>
            </a:extLst>
          </p:cNvPr>
          <p:cNvSpPr/>
          <p:nvPr/>
        </p:nvSpPr>
        <p:spPr>
          <a:xfrm>
            <a:off x="2078238" y="1815015"/>
            <a:ext cx="3119765"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a</a:t>
            </a:r>
            <a:r>
              <a:rPr lang="en-US" sz="2400" b="1" spc="-20">
                <a:solidFill>
                  <a:srgbClr val="100717"/>
                </a:solidFill>
                <a:latin typeface="Arial" panose="020B0604020202020204" pitchFamily="34" charset="0"/>
                <a:cs typeface="Arial" panose="020B0604020202020204" pitchFamily="34" charset="0"/>
              </a:rPr>
              <a:t>) Kết quả thực hiện</a:t>
            </a:r>
            <a:endParaRPr lang="en-US" sz="2400" b="1" spc="-20" dirty="0">
              <a:solidFill>
                <a:srgbClr val="100717"/>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A863585-F15F-83B0-0A07-D9D37708B441}"/>
              </a:ext>
            </a:extLst>
          </p:cNvPr>
          <p:cNvPicPr>
            <a:picLocks noChangeAspect="1"/>
          </p:cNvPicPr>
          <p:nvPr/>
        </p:nvPicPr>
        <p:blipFill>
          <a:blip r:embed="rId2"/>
          <a:stretch>
            <a:fillRect/>
          </a:stretch>
        </p:blipFill>
        <p:spPr>
          <a:xfrm>
            <a:off x="6829154" y="2276680"/>
            <a:ext cx="5283699" cy="2278224"/>
          </a:xfrm>
          <a:prstGeom prst="rect">
            <a:avLst/>
          </a:prstGeom>
        </p:spPr>
      </p:pic>
    </p:spTree>
    <p:extLst>
      <p:ext uri="{BB962C8B-B14F-4D97-AF65-F5344CB8AC3E}">
        <p14:creationId xmlns:p14="http://schemas.microsoft.com/office/powerpoint/2010/main" val="109792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C26C3-E6F4-C27A-8624-3A65D81B6008}"/>
              </a:ext>
            </a:extLst>
          </p:cNvPr>
          <p:cNvSpPr/>
          <p:nvPr/>
        </p:nvSpPr>
        <p:spPr>
          <a:xfrm>
            <a:off x="1281250" y="694971"/>
            <a:ext cx="914288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b</a:t>
            </a:r>
            <a:r>
              <a:rPr lang="en-US" sz="2400" b="1" spc="-2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Chuyển</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đổi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cơ</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cấu</a:t>
            </a:r>
            <a:r>
              <a:rPr lang="en-US" sz="2400" b="1" spc="-20" dirty="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cây</a:t>
            </a:r>
            <a:r>
              <a:rPr lang="en-US" sz="2400" b="1" spc="-20">
                <a:solidFill>
                  <a:srgbClr val="100717"/>
                </a:solidFill>
                <a:latin typeface="Arial" panose="020B0604020202020204" pitchFamily="34" charset="0"/>
                <a:cs typeface="Arial" panose="020B0604020202020204" pitchFamily="34" charset="0"/>
              </a:rPr>
              <a:t> trồng: Số liệu đến cuối tháng 8/2024</a:t>
            </a:r>
            <a:endParaRPr lang="en-US" sz="2400" b="1" spc="-20" dirty="0">
              <a:solidFill>
                <a:srgbClr val="100717"/>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58423EA-6FCB-50BC-D182-938077ECA949}"/>
              </a:ext>
            </a:extLst>
          </p:cNvPr>
          <p:cNvSpPr/>
          <p:nvPr/>
        </p:nvSpPr>
        <p:spPr>
          <a:xfrm>
            <a:off x="758757" y="233306"/>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FEA2726-E634-6E36-58C0-B4D266574070}"/>
              </a:ext>
            </a:extLst>
          </p:cNvPr>
          <p:cNvGraphicFramePr>
            <a:graphicFrameLocks noGrp="1"/>
          </p:cNvGraphicFramePr>
          <p:nvPr>
            <p:extLst>
              <p:ext uri="{D42A27DB-BD31-4B8C-83A1-F6EECF244321}">
                <p14:modId xmlns:p14="http://schemas.microsoft.com/office/powerpoint/2010/main" val="2978950228"/>
              </p:ext>
            </p:extLst>
          </p:nvPr>
        </p:nvGraphicFramePr>
        <p:xfrm>
          <a:off x="305143" y="1583356"/>
          <a:ext cx="6483345" cy="4815840"/>
        </p:xfrm>
        <a:graphic>
          <a:graphicData uri="http://schemas.openxmlformats.org/drawingml/2006/table">
            <a:tbl>
              <a:tblPr firstRow="1" bandRow="1"/>
              <a:tblGrid>
                <a:gridCol w="6483345">
                  <a:extLst>
                    <a:ext uri="{9D8B030D-6E8A-4147-A177-3AD203B41FA5}">
                      <a16:colId xmlns:a16="http://schemas.microsoft.com/office/drawing/2014/main" val="3655493598"/>
                    </a:ext>
                  </a:extLst>
                </a:gridCol>
              </a:tblGrid>
              <a:tr h="402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2000" b="0" kern="1200" dirty="0">
                          <a:solidFill>
                            <a:schemeClr val="tx1"/>
                          </a:solidFill>
                          <a:effectLst/>
                          <a:latin typeface="Arial" panose="020B0604020202020204" pitchFamily="34" charset="0"/>
                          <a:ea typeface="+mn-ea"/>
                          <a:cs typeface="Arial" panose="020B0604020202020204" pitchFamily="34" charset="0"/>
                        </a:rPr>
                        <a:t>      </a:t>
                      </a:r>
                      <a:r>
                        <a:rPr lang="vi-VN" sz="2000" b="0" kern="1200" dirty="0">
                          <a:solidFill>
                            <a:schemeClr val="tx1"/>
                          </a:solidFill>
                          <a:effectLst/>
                          <a:latin typeface="Arial" panose="020B0604020202020204" pitchFamily="34" charset="0"/>
                          <a:ea typeface="+mn-ea"/>
                          <a:cs typeface="Arial" panose="020B0604020202020204" pitchFamily="34" charset="0"/>
                        </a:rPr>
                        <a:t>Tổng diện tích chuyển </a:t>
                      </a:r>
                      <a:r>
                        <a:rPr lang="vi-VN" sz="2000" b="0" kern="1200">
                          <a:solidFill>
                            <a:schemeClr val="tx1"/>
                          </a:solidFill>
                          <a:effectLst/>
                          <a:latin typeface="Arial" panose="020B0604020202020204" pitchFamily="34" charset="0"/>
                          <a:ea typeface="+mn-ea"/>
                          <a:cs typeface="Arial" panose="020B0604020202020204" pitchFamily="34" charset="0"/>
                        </a:rPr>
                        <a:t>đổi đế</a:t>
                      </a:r>
                      <a:r>
                        <a:rPr lang="en-US" sz="2000" b="0" kern="1200">
                          <a:solidFill>
                            <a:schemeClr val="tx1"/>
                          </a:solidFill>
                          <a:effectLst/>
                          <a:latin typeface="Arial" panose="020B0604020202020204" pitchFamily="34" charset="0"/>
                          <a:ea typeface="+mn-ea"/>
                          <a:cs typeface="Arial" panose="020B0604020202020204" pitchFamily="34" charset="0"/>
                        </a:rPr>
                        <a:t>n hết tháng 8/2024:</a:t>
                      </a:r>
                      <a:r>
                        <a:rPr lang="vi-VN" sz="2000" b="0" kern="1200">
                          <a:solidFill>
                            <a:schemeClr val="tx1"/>
                          </a:solidFill>
                          <a:effectLst/>
                          <a:latin typeface="Arial" panose="020B0604020202020204" pitchFamily="34" charset="0"/>
                          <a:ea typeface="+mn-ea"/>
                          <a:cs typeface="Arial" panose="020B0604020202020204" pitchFamily="34" charset="0"/>
                        </a:rPr>
                        <a:t> 6.373,2 </a:t>
                      </a:r>
                      <a:r>
                        <a:rPr lang="vi-VN" sz="2000" b="0" kern="1200" dirty="0">
                          <a:solidFill>
                            <a:schemeClr val="tx1"/>
                          </a:solidFill>
                          <a:effectLst/>
                          <a:latin typeface="Arial" panose="020B0604020202020204" pitchFamily="34" charset="0"/>
                          <a:ea typeface="+mn-ea"/>
                          <a:cs typeface="Arial" panose="020B0604020202020204" pitchFamily="34" charset="0"/>
                        </a:rPr>
                        <a:t>ha </a:t>
                      </a:r>
                      <a:r>
                        <a:rPr lang="vi-VN" sz="2000" b="0" i="1" kern="1200" dirty="0">
                          <a:solidFill>
                            <a:schemeClr val="tx1"/>
                          </a:solidFill>
                          <a:effectLst/>
                          <a:latin typeface="Arial" panose="020B0604020202020204" pitchFamily="34" charset="0"/>
                          <a:ea typeface="+mn-ea"/>
                          <a:cs typeface="Arial" panose="020B0604020202020204" pitchFamily="34" charset="0"/>
                        </a:rPr>
                        <a:t>(vụ Đông Xuân 2.645,5 ha, vụ Hè </a:t>
                      </a:r>
                      <a:r>
                        <a:rPr lang="vi-VN" sz="2000" b="0" i="1" kern="1200">
                          <a:solidFill>
                            <a:schemeClr val="tx1"/>
                          </a:solidFill>
                          <a:effectLst/>
                          <a:latin typeface="Arial" panose="020B0604020202020204" pitchFamily="34" charset="0"/>
                          <a:ea typeface="+mn-ea"/>
                          <a:cs typeface="Arial" panose="020B0604020202020204" pitchFamily="34" charset="0"/>
                        </a:rPr>
                        <a:t>Thu 3.719,7 ha)</a:t>
                      </a:r>
                      <a:r>
                        <a:rPr lang="vi-VN" sz="2000" b="0" kern="1200">
                          <a:solidFill>
                            <a:schemeClr val="tx1"/>
                          </a:solidFill>
                          <a:effectLst/>
                          <a:latin typeface="Arial" panose="020B0604020202020204" pitchFamily="34" charset="0"/>
                          <a:ea typeface="+mn-ea"/>
                          <a:cs typeface="Arial" panose="020B0604020202020204" pitchFamily="34" charset="0"/>
                        </a:rPr>
                        <a:t>,</a:t>
                      </a:r>
                      <a:r>
                        <a:rPr lang="en-US" sz="2000" b="0" kern="1200">
                          <a:solidFill>
                            <a:schemeClr val="tx1"/>
                          </a:solidFill>
                          <a:effectLst/>
                          <a:latin typeface="Arial" panose="020B0604020202020204" pitchFamily="34" charset="0"/>
                          <a:ea typeface="+mn-ea"/>
                          <a:cs typeface="Arial" panose="020B0604020202020204" pitchFamily="34" charset="0"/>
                        </a:rPr>
                        <a:t> tăng 88,8% so với cùng kỳ (</a:t>
                      </a:r>
                      <a:r>
                        <a:rPr lang="en-US" sz="2000" b="0" i="1" kern="1200">
                          <a:solidFill>
                            <a:schemeClr val="tx1"/>
                          </a:solidFill>
                          <a:effectLst/>
                          <a:latin typeface="Arial" panose="020B0604020202020204" pitchFamily="34" charset="0"/>
                          <a:ea typeface="+mn-ea"/>
                          <a:cs typeface="Arial" panose="020B0604020202020204" pitchFamily="34" charset="0"/>
                        </a:rPr>
                        <a:t>cùng kỳ năm 2023 tổng diện tích chuyển đổi đạt 3.375,7 ha</a:t>
                      </a:r>
                      <a:r>
                        <a:rPr lang="en-US" sz="2000" b="0" kern="1200">
                          <a:solidFill>
                            <a:schemeClr val="tx1"/>
                          </a:solidFill>
                          <a:effectLst/>
                          <a:latin typeface="Arial" panose="020B0604020202020204" pitchFamily="34" charset="0"/>
                          <a:ea typeface="+mn-ea"/>
                          <a:cs typeface="Arial" panose="020B0604020202020204" pitchFamily="34" charset="0"/>
                        </a:rPr>
                        <a:t>) và </a:t>
                      </a:r>
                      <a:r>
                        <a:rPr lang="vi-VN" sz="2000" b="0" kern="1200">
                          <a:solidFill>
                            <a:schemeClr val="tx1"/>
                          </a:solidFill>
                          <a:effectLst/>
                          <a:latin typeface="Arial" panose="020B0604020202020204" pitchFamily="34" charset="0"/>
                          <a:ea typeface="+mn-ea"/>
                          <a:cs typeface="Arial" panose="020B0604020202020204" pitchFamily="34" charset="0"/>
                        </a:rPr>
                        <a:t>đạt 92,6% so với kế hoạch </a:t>
                      </a:r>
                      <a:r>
                        <a:rPr lang="en-US" sz="2000" b="0" kern="1200">
                          <a:solidFill>
                            <a:schemeClr val="tx1"/>
                          </a:solidFill>
                          <a:effectLst/>
                          <a:latin typeface="Arial" panose="020B0604020202020204" pitchFamily="34" charset="0"/>
                          <a:ea typeface="+mn-ea"/>
                          <a:cs typeface="Arial" panose="020B0604020202020204" pitchFamily="34" charset="0"/>
                        </a:rPr>
                        <a:t>cả </a:t>
                      </a:r>
                      <a:r>
                        <a:rPr lang="vi-VN" sz="2000" b="0" kern="1200">
                          <a:solidFill>
                            <a:schemeClr val="tx1"/>
                          </a:solidFill>
                          <a:effectLst/>
                          <a:latin typeface="Arial" panose="020B0604020202020204" pitchFamily="34" charset="0"/>
                          <a:ea typeface="+mn-ea"/>
                          <a:cs typeface="Arial" panose="020B0604020202020204" pitchFamily="34" charset="0"/>
                        </a:rPr>
                        <a:t>năm</a:t>
                      </a:r>
                      <a:r>
                        <a:rPr lang="en-US" sz="2000" b="0" kern="1200">
                          <a:solidFill>
                            <a:schemeClr val="tx1"/>
                          </a:solidFill>
                          <a:effectLst/>
                          <a:latin typeface="Arial" panose="020B0604020202020204" pitchFamily="34" charset="0"/>
                          <a:ea typeface="+mn-ea"/>
                          <a:cs typeface="Arial" panose="020B0604020202020204" pitchFamily="34" charset="0"/>
                        </a:rPr>
                        <a:t> 2024</a:t>
                      </a:r>
                      <a:r>
                        <a:rPr lang="vi-VN" sz="2000" b="0" kern="1200">
                          <a:solidFill>
                            <a:schemeClr val="tx1"/>
                          </a:solidFill>
                          <a:effectLst/>
                          <a:latin typeface="Arial" panose="020B0604020202020204" pitchFamily="34" charset="0"/>
                          <a:ea typeface="+mn-ea"/>
                          <a:cs typeface="Arial" panose="020B0604020202020204" pitchFamily="34" charset="0"/>
                        </a:rPr>
                        <a:t>,</a:t>
                      </a:r>
                      <a:r>
                        <a:rPr lang="en-US" sz="2000" b="0" kern="1200">
                          <a:solidFill>
                            <a:schemeClr val="tx1"/>
                          </a:solidFill>
                          <a:effectLst/>
                          <a:latin typeface="Arial" panose="020B0604020202020204" pitchFamily="34" charset="0"/>
                          <a:ea typeface="+mn-ea"/>
                          <a:cs typeface="Arial" panose="020B0604020202020204" pitchFamily="34" charset="0"/>
                        </a:rPr>
                        <a:t> </a:t>
                      </a:r>
                      <a:r>
                        <a:rPr lang="vi-VN" sz="2000" b="0" kern="1200">
                          <a:solidFill>
                            <a:schemeClr val="tx1"/>
                          </a:solidFill>
                          <a:effectLst/>
                          <a:latin typeface="Arial" panose="020B0604020202020204" pitchFamily="34" charset="0"/>
                          <a:ea typeface="+mn-ea"/>
                          <a:cs typeface="Arial" panose="020B0604020202020204" pitchFamily="34" charset="0"/>
                        </a:rPr>
                        <a:t>trong </a:t>
                      </a:r>
                      <a:r>
                        <a:rPr lang="vi-VN" sz="2000" b="0" kern="1200" dirty="0">
                          <a:solidFill>
                            <a:schemeClr val="tx1"/>
                          </a:solidFill>
                          <a:effectLst/>
                          <a:latin typeface="Arial" panose="020B0604020202020204" pitchFamily="34" charset="0"/>
                          <a:ea typeface="+mn-ea"/>
                          <a:cs typeface="Arial" panose="020B0604020202020204" pitchFamily="34" charset="0"/>
                        </a:rPr>
                        <a:t>đó: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i="1" kern="1200" dirty="0">
                          <a:solidFill>
                            <a:schemeClr val="tx1"/>
                          </a:solidFill>
                          <a:effectLst/>
                          <a:latin typeface="Arial" panose="020B0604020202020204" pitchFamily="34" charset="0"/>
                          <a:ea typeface="+mn-ea"/>
                          <a:cs typeface="Arial" panose="020B0604020202020204" pitchFamily="34" charset="0"/>
                        </a:rPr>
                        <a:t>Chuyển đổi trên đất </a:t>
                      </a:r>
                      <a:r>
                        <a:rPr lang="vi-VN" sz="2000" b="0" i="1" kern="1200">
                          <a:solidFill>
                            <a:schemeClr val="tx1"/>
                          </a:solidFill>
                          <a:effectLst/>
                          <a:latin typeface="Arial" panose="020B0604020202020204" pitchFamily="34" charset="0"/>
                          <a:ea typeface="+mn-ea"/>
                          <a:cs typeface="Arial" panose="020B0604020202020204" pitchFamily="34" charset="0"/>
                        </a:rPr>
                        <a:t>lúa 4.164,4</a:t>
                      </a:r>
                      <a:r>
                        <a:rPr lang="vi-VN" sz="2000" b="0" kern="1200">
                          <a:solidFill>
                            <a:schemeClr val="tx1"/>
                          </a:solidFill>
                          <a:effectLst/>
                          <a:latin typeface="Arial" panose="020B0604020202020204" pitchFamily="34" charset="0"/>
                          <a:ea typeface="+mn-ea"/>
                          <a:cs typeface="Arial" panose="020B0604020202020204" pitchFamily="34" charset="0"/>
                        </a:rPr>
                        <a:t> ha</a:t>
                      </a:r>
                      <a:r>
                        <a:rPr lang="en-US" sz="2000" b="0" kern="1200">
                          <a:solidFill>
                            <a:schemeClr val="tx1"/>
                          </a:solidFill>
                          <a:effectLst/>
                          <a:latin typeface="Arial" panose="020B0604020202020204" pitchFamily="34" charset="0"/>
                          <a:ea typeface="+mn-ea"/>
                          <a:cs typeface="Arial" panose="020B0604020202020204" pitchFamily="34" charset="0"/>
                        </a:rPr>
                        <a:t>; </a:t>
                      </a:r>
                      <a:r>
                        <a:rPr lang="vi-VN" sz="2000" b="0" kern="1200">
                          <a:solidFill>
                            <a:schemeClr val="tx1"/>
                          </a:solidFill>
                          <a:effectLst/>
                          <a:latin typeface="Arial" panose="020B0604020202020204" pitchFamily="34" charset="0"/>
                          <a:ea typeface="+mn-ea"/>
                          <a:cs typeface="Arial" panose="020B0604020202020204" pitchFamily="34" charset="0"/>
                        </a:rPr>
                        <a:t>(vụ Đông Xuân 952,7 ha, vụ Hè Thu 3.211,7 ha);</a:t>
                      </a:r>
                      <a:r>
                        <a:rPr lang="en-US" sz="2000" b="0" kern="1200">
                          <a:solidFill>
                            <a:schemeClr val="tx1"/>
                          </a:solidFill>
                          <a:effectLst/>
                          <a:latin typeface="Arial" panose="020B0604020202020204" pitchFamily="34" charset="0"/>
                          <a:ea typeface="+mn-ea"/>
                          <a:cs typeface="Arial" panose="020B0604020202020204" pitchFamily="34" charset="0"/>
                        </a:rPr>
                        <a:t> đạt 105,5% so với kế hoạch</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i="1" kern="1200">
                          <a:solidFill>
                            <a:schemeClr val="tx1"/>
                          </a:solidFill>
                          <a:effectLst/>
                          <a:latin typeface="Arial" panose="020B0604020202020204" pitchFamily="34" charset="0"/>
                          <a:ea typeface="+mn-ea"/>
                          <a:cs typeface="Arial" panose="020B0604020202020204" pitchFamily="34" charset="0"/>
                        </a:rPr>
                        <a:t>C</a:t>
                      </a:r>
                      <a:r>
                        <a:rPr lang="vi-VN" sz="2000" b="0" i="1" kern="1200" dirty="0">
                          <a:solidFill>
                            <a:schemeClr val="tx1"/>
                          </a:solidFill>
                          <a:effectLst/>
                          <a:latin typeface="Arial" panose="020B0604020202020204" pitchFamily="34" charset="0"/>
                          <a:ea typeface="+mn-ea"/>
                          <a:cs typeface="Arial" panose="020B0604020202020204" pitchFamily="34" charset="0"/>
                        </a:rPr>
                        <a:t>huyển đổi trên đất trồng </a:t>
                      </a:r>
                      <a:r>
                        <a:rPr lang="vi-VN" sz="2000" b="0" i="1" kern="1200">
                          <a:solidFill>
                            <a:schemeClr val="tx1"/>
                          </a:solidFill>
                          <a:effectLst/>
                          <a:latin typeface="Arial" panose="020B0604020202020204" pitchFamily="34" charset="0"/>
                          <a:ea typeface="+mn-ea"/>
                          <a:cs typeface="Arial" panose="020B0604020202020204" pitchFamily="34" charset="0"/>
                        </a:rPr>
                        <a:t>sắn 2.136,4</a:t>
                      </a:r>
                      <a:r>
                        <a:rPr lang="vi-VN" sz="2000" b="0" kern="1200">
                          <a:solidFill>
                            <a:schemeClr val="tx1"/>
                          </a:solidFill>
                          <a:effectLst/>
                          <a:latin typeface="Arial" panose="020B0604020202020204" pitchFamily="34" charset="0"/>
                          <a:ea typeface="+mn-ea"/>
                          <a:cs typeface="Arial" panose="020B0604020202020204" pitchFamily="34" charset="0"/>
                        </a:rPr>
                        <a:t> ha </a:t>
                      </a:r>
                      <a:r>
                        <a:rPr lang="vi-VN" sz="2000" b="0" kern="1200" dirty="0">
                          <a:solidFill>
                            <a:schemeClr val="tx1"/>
                          </a:solidFill>
                          <a:effectLst/>
                          <a:latin typeface="Arial" panose="020B0604020202020204" pitchFamily="34" charset="0"/>
                          <a:ea typeface="+mn-ea"/>
                          <a:cs typeface="Arial" panose="020B0604020202020204" pitchFamily="34" charset="0"/>
                        </a:rPr>
                        <a:t>(vụ Đông Xuân 1.637,9 ha, vụ Hè </a:t>
                      </a:r>
                      <a:r>
                        <a:rPr lang="vi-VN" sz="2000" b="0" kern="1200">
                          <a:solidFill>
                            <a:schemeClr val="tx1"/>
                          </a:solidFill>
                          <a:effectLst/>
                          <a:latin typeface="Arial" panose="020B0604020202020204" pitchFamily="34" charset="0"/>
                          <a:ea typeface="+mn-ea"/>
                          <a:cs typeface="Arial" panose="020B0604020202020204" pitchFamily="34" charset="0"/>
                        </a:rPr>
                        <a:t>Thu 498,5 ha);</a:t>
                      </a:r>
                      <a:r>
                        <a:rPr lang="en-US" sz="2000" b="0" kern="1200">
                          <a:solidFill>
                            <a:schemeClr val="tx1"/>
                          </a:solidFill>
                          <a:effectLst/>
                          <a:latin typeface="Arial" panose="020B0604020202020204" pitchFamily="34" charset="0"/>
                          <a:ea typeface="+mn-ea"/>
                          <a:cs typeface="Arial" panose="020B0604020202020204" pitchFamily="34" charset="0"/>
                        </a:rPr>
                        <a:t> đạt 115,1% so với kế hoạch</a:t>
                      </a:r>
                      <a:endParaRPr lang="en-US" sz="2000" b="0" kern="1200" dirty="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i="1" kern="1200">
                          <a:solidFill>
                            <a:schemeClr val="tx1"/>
                          </a:solidFill>
                          <a:effectLst/>
                          <a:latin typeface="Arial" panose="020B0604020202020204" pitchFamily="34" charset="0"/>
                          <a:ea typeface="+mn-ea"/>
                          <a:cs typeface="Arial" panose="020B0604020202020204" pitchFamily="34" charset="0"/>
                        </a:rPr>
                        <a:t>C</a:t>
                      </a:r>
                      <a:r>
                        <a:rPr lang="vi-VN" sz="2000" b="0" i="1" kern="1200">
                          <a:solidFill>
                            <a:schemeClr val="tx1"/>
                          </a:solidFill>
                          <a:effectLst/>
                          <a:latin typeface="Arial" panose="020B0604020202020204" pitchFamily="34" charset="0"/>
                          <a:ea typeface="+mn-ea"/>
                          <a:cs typeface="Arial" panose="020B0604020202020204" pitchFamily="34" charset="0"/>
                        </a:rPr>
                        <a:t>huyển đổi trên đất trồng mía </a:t>
                      </a:r>
                      <a:r>
                        <a:rPr lang="vi-VN" sz="2000" b="0" kern="1200">
                          <a:solidFill>
                            <a:schemeClr val="tx1"/>
                          </a:solidFill>
                          <a:effectLst/>
                          <a:latin typeface="Arial" panose="020B0604020202020204" pitchFamily="34" charset="0"/>
                          <a:ea typeface="+mn-ea"/>
                          <a:cs typeface="Arial" panose="020B0604020202020204" pitchFamily="34" charset="0"/>
                        </a:rPr>
                        <a:t>72,4 ha (vụ Đông Xuân 62,9 ha, vụ Hè Thu 9,5 ha)</a:t>
                      </a:r>
                      <a:r>
                        <a:rPr lang="en-US" sz="2000" b="0" kern="1200">
                          <a:solidFill>
                            <a:schemeClr val="tx1"/>
                          </a:solidFill>
                          <a:effectLst/>
                          <a:latin typeface="Arial" panose="020B0604020202020204" pitchFamily="34" charset="0"/>
                          <a:ea typeface="+mn-ea"/>
                          <a:cs typeface="Arial" panose="020B0604020202020204" pitchFamily="34" charset="0"/>
                        </a:rPr>
                        <a:t>; đạt 105,4% so với kế hoạch</a:t>
                      </a:r>
                      <a:endParaRPr lang="vi-VN" sz="20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4" name="Table 3">
            <a:extLst>
              <a:ext uri="{FF2B5EF4-FFF2-40B4-BE49-F238E27FC236}">
                <a16:creationId xmlns:a16="http://schemas.microsoft.com/office/drawing/2014/main" id="{EE22369C-3C91-FF10-9BD8-787EAEA65775}"/>
              </a:ext>
            </a:extLst>
          </p:cNvPr>
          <p:cNvGraphicFramePr>
            <a:graphicFrameLocks noGrp="1"/>
          </p:cNvGraphicFramePr>
          <p:nvPr>
            <p:extLst>
              <p:ext uri="{D42A27DB-BD31-4B8C-83A1-F6EECF244321}">
                <p14:modId xmlns:p14="http://schemas.microsoft.com/office/powerpoint/2010/main" val="2520564460"/>
              </p:ext>
            </p:extLst>
          </p:nvPr>
        </p:nvGraphicFramePr>
        <p:xfrm>
          <a:off x="6957425" y="1618301"/>
          <a:ext cx="5143441" cy="2653665"/>
        </p:xfrm>
        <a:graphic>
          <a:graphicData uri="http://schemas.openxmlformats.org/drawingml/2006/table">
            <a:tbl>
              <a:tblPr/>
              <a:tblGrid>
                <a:gridCol w="298031">
                  <a:extLst>
                    <a:ext uri="{9D8B030D-6E8A-4147-A177-3AD203B41FA5}">
                      <a16:colId xmlns:a16="http://schemas.microsoft.com/office/drawing/2014/main" val="2313029531"/>
                    </a:ext>
                  </a:extLst>
                </a:gridCol>
                <a:gridCol w="1992243">
                  <a:extLst>
                    <a:ext uri="{9D8B030D-6E8A-4147-A177-3AD203B41FA5}">
                      <a16:colId xmlns:a16="http://schemas.microsoft.com/office/drawing/2014/main" val="254323529"/>
                    </a:ext>
                  </a:extLst>
                </a:gridCol>
                <a:gridCol w="1110953">
                  <a:extLst>
                    <a:ext uri="{9D8B030D-6E8A-4147-A177-3AD203B41FA5}">
                      <a16:colId xmlns:a16="http://schemas.microsoft.com/office/drawing/2014/main" val="2858493141"/>
                    </a:ext>
                  </a:extLst>
                </a:gridCol>
                <a:gridCol w="655842">
                  <a:extLst>
                    <a:ext uri="{9D8B030D-6E8A-4147-A177-3AD203B41FA5}">
                      <a16:colId xmlns:a16="http://schemas.microsoft.com/office/drawing/2014/main" val="2530894824"/>
                    </a:ext>
                  </a:extLst>
                </a:gridCol>
                <a:gridCol w="557607">
                  <a:extLst>
                    <a:ext uri="{9D8B030D-6E8A-4147-A177-3AD203B41FA5}">
                      <a16:colId xmlns:a16="http://schemas.microsoft.com/office/drawing/2014/main" val="2730305478"/>
                    </a:ext>
                  </a:extLst>
                </a:gridCol>
                <a:gridCol w="528765">
                  <a:extLst>
                    <a:ext uri="{9D8B030D-6E8A-4147-A177-3AD203B41FA5}">
                      <a16:colId xmlns:a16="http://schemas.microsoft.com/office/drawing/2014/main" val="3117305530"/>
                    </a:ext>
                  </a:extLst>
                </a:gridCol>
              </a:tblGrid>
              <a:tr h="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STT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Cây trồng chuyển đổi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Vụ sản xuất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Kế hoạch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Thực hiện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latin typeface="Times New Roman" panose="02020603050405020304" pitchFamily="18" charset="0"/>
                        </a:rPr>
                        <a:t>So sánh </a:t>
                      </a:r>
                      <a:br>
                        <a:rPr lang="vi-VN" sz="1100" b="1" i="1" u="none" strike="noStrike">
                          <a:solidFill>
                            <a:srgbClr val="000000"/>
                          </a:solidFill>
                          <a:effectLst/>
                          <a:latin typeface="Times New Roman" panose="02020603050405020304" pitchFamily="18" charset="0"/>
                        </a:rPr>
                      </a:br>
                      <a:r>
                        <a:rPr lang="vi-VN" sz="1100" b="1" i="1" u="none" strike="noStrike">
                          <a:solidFill>
                            <a:srgbClr val="000000"/>
                          </a:solidFill>
                          <a:effectLst/>
                          <a:latin typeface="Times New Roman" panose="02020603050405020304" pitchFamily="18" charset="0"/>
                        </a:rPr>
                        <a:t>TH/KH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4435222"/>
                  </a:ext>
                </a:extLst>
              </a:tr>
              <a:tr h="19050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Tổng diện tích chuyển đổi cơ cấu cây trồng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6.883,1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6.373,2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1" i="1" u="none" strike="noStrike">
                          <a:solidFill>
                            <a:srgbClr val="000000"/>
                          </a:solidFill>
                          <a:effectLst/>
                          <a:latin typeface="Times New Roman" panose="02020603050405020304" pitchFamily="18" charset="0"/>
                        </a:rPr>
                        <a:t>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922770"/>
                  </a:ext>
                </a:extLst>
              </a:tr>
              <a:tr h="190500">
                <a:tc rowSpan="3">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Vụ sản xuất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1" u="none" strike="noStrike">
                          <a:solidFill>
                            <a:srgbClr val="000000"/>
                          </a:solidFill>
                          <a:effectLst/>
                          <a:highlight>
                            <a:srgbClr val="FFFFFF"/>
                          </a:highlight>
                          <a:latin typeface="Times New Roman" panose="02020603050405020304" pitchFamily="18" charset="0"/>
                        </a:rPr>
                        <a:t>Vụ Đông Xuân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2.534,4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2.653,5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020817"/>
                  </a:ext>
                </a:extLst>
              </a:tr>
              <a:tr h="190500">
                <a:tc vMerge="1">
                  <a:txBody>
                    <a:bodyPr/>
                    <a:lstStyle/>
                    <a:p>
                      <a:endParaRPr lang="vi-VN"/>
                    </a:p>
                  </a:txBody>
                  <a:tcPr/>
                </a:tc>
                <a:tc vMerge="1">
                  <a:txBody>
                    <a:bodyPr/>
                    <a:lstStyle/>
                    <a:p>
                      <a:endParaRPr lang="vi-VN"/>
                    </a:p>
                  </a:txBody>
                  <a:tcPr/>
                </a:tc>
                <a:tc>
                  <a:txBody>
                    <a:bodyPr/>
                    <a:lstStyle/>
                    <a:p>
                      <a:pPr algn="just" fontAlgn="ctr"/>
                      <a:r>
                        <a:rPr lang="vi-VN" sz="1100" b="1" i="1" u="none" strike="noStrike">
                          <a:solidFill>
                            <a:srgbClr val="000000"/>
                          </a:solidFill>
                          <a:effectLst/>
                          <a:highlight>
                            <a:srgbClr val="FFFFFF"/>
                          </a:highlight>
                          <a:latin typeface="Times New Roman" panose="02020603050405020304" pitchFamily="18" charset="0"/>
                        </a:rPr>
                        <a:t>Vụ Hè Thu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3.503,7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3.719,7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889167"/>
                  </a:ext>
                </a:extLst>
              </a:tr>
              <a:tr h="190500">
                <a:tc vMerge="1">
                  <a:txBody>
                    <a:bodyPr/>
                    <a:lstStyle/>
                    <a:p>
                      <a:endParaRPr lang="vi-VN"/>
                    </a:p>
                  </a:txBody>
                  <a:tcPr/>
                </a:tc>
                <a:tc vMerge="1">
                  <a:txBody>
                    <a:bodyPr/>
                    <a:lstStyle/>
                    <a:p>
                      <a:endParaRPr lang="vi-VN"/>
                    </a:p>
                  </a:txBody>
                  <a:tcPr/>
                </a:tc>
                <a:tc>
                  <a:txBody>
                    <a:bodyPr/>
                    <a:lstStyle/>
                    <a:p>
                      <a:pPr algn="just" fontAlgn="ctr"/>
                      <a:r>
                        <a:rPr lang="vi-VN" sz="1100" b="1" i="1" u="none" strike="noStrike">
                          <a:solidFill>
                            <a:srgbClr val="000000"/>
                          </a:solidFill>
                          <a:effectLst/>
                          <a:highlight>
                            <a:srgbClr val="FFFFFF"/>
                          </a:highlight>
                          <a:latin typeface="Times New Roman" panose="02020603050405020304" pitchFamily="18" charset="0"/>
                        </a:rPr>
                        <a:t>Vụ Mùa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845,0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89382"/>
                  </a:ext>
                </a:extLst>
              </a:tr>
              <a:tr h="190500">
                <a:tc>
                  <a:txBody>
                    <a:bodyPr/>
                    <a:lstStyle/>
                    <a:p>
                      <a:pPr algn="ctr" fontAlgn="ctr"/>
                      <a:r>
                        <a:rPr lang="vi-VN" sz="1100" b="0"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1" u="none" strike="noStrike">
                          <a:solidFill>
                            <a:srgbClr val="000000"/>
                          </a:solidFill>
                          <a:effectLst/>
                          <a:highlight>
                            <a:srgbClr val="FFFFFF"/>
                          </a:highlight>
                          <a:latin typeface="Times New Roman" panose="02020603050405020304" pitchFamily="18" charset="0"/>
                        </a:rPr>
                        <a:t>Trong đó: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0" i="1"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100" b="0" i="1"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4628003"/>
                  </a:ext>
                </a:extLst>
              </a:tr>
              <a:tr h="19050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Chuyển đổi cây trồng trên đất trồng lúa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3.947,3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4.164,4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9481279"/>
                  </a:ext>
                </a:extLst>
              </a:tr>
              <a:tr h="19050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Chuyển đổi cây trồng trên đất trồng mía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9126133"/>
                  </a:ext>
                </a:extLst>
              </a:tr>
              <a:tr h="19050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Chuyển đổi cây trồng trên đất trồng sắn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2.027,9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2.136,4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43747"/>
                  </a:ext>
                </a:extLst>
              </a:tr>
            </a:tbl>
          </a:graphicData>
        </a:graphic>
      </p:graphicFrame>
    </p:spTree>
    <p:extLst>
      <p:ext uri="{BB962C8B-B14F-4D97-AF65-F5344CB8AC3E}">
        <p14:creationId xmlns:p14="http://schemas.microsoft.com/office/powerpoint/2010/main" val="185051583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676019" y="264074"/>
            <a:ext cx="2912016"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1.1.2. </a:t>
            </a:r>
            <a:r>
              <a:rPr lang="en-US" sz="2800" b="1" spc="-20" err="1">
                <a:solidFill>
                  <a:srgbClr val="100717"/>
                </a:solidFill>
                <a:latin typeface="Arial" panose="020B0604020202020204" pitchFamily="34" charset="0"/>
                <a:cs typeface="Arial" panose="020B0604020202020204" pitchFamily="34" charset="0"/>
              </a:rPr>
              <a:t>Chăn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nuôi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2164600673"/>
              </p:ext>
            </p:extLst>
          </p:nvPr>
        </p:nvGraphicFramePr>
        <p:xfrm>
          <a:off x="79852" y="1003718"/>
          <a:ext cx="7016365" cy="4689446"/>
        </p:xfrm>
        <a:graphic>
          <a:graphicData uri="http://schemas.openxmlformats.org/drawingml/2006/table">
            <a:tbl>
              <a:tblPr firstRow="1" bandRow="1"/>
              <a:tblGrid>
                <a:gridCol w="7016365">
                  <a:extLst>
                    <a:ext uri="{9D8B030D-6E8A-4147-A177-3AD203B41FA5}">
                      <a16:colId xmlns:a16="http://schemas.microsoft.com/office/drawing/2014/main" val="3655493598"/>
                    </a:ext>
                  </a:extLst>
                </a:gridCol>
              </a:tblGrid>
              <a:tr h="4689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800" b="0" kern="1200">
                          <a:solidFill>
                            <a:schemeClr val="dk1"/>
                          </a:solidFill>
                          <a:effectLst/>
                          <a:latin typeface="Arial" panose="020B0604020202020204" pitchFamily="34" charset="0"/>
                          <a:ea typeface="+mn-ea"/>
                          <a:cs typeface="Arial" panose="020B0604020202020204" pitchFamily="34" charset="0"/>
                        </a:rPr>
                        <a:t> </a:t>
                      </a:r>
                      <a:r>
                        <a:rPr lang="vi-VN" sz="2000" b="0" kern="1200">
                          <a:solidFill>
                            <a:schemeClr val="dk1"/>
                          </a:solidFill>
                          <a:effectLst/>
                          <a:latin typeface="Arial" panose="020B0604020202020204" pitchFamily="34" charset="0"/>
                          <a:ea typeface="+mn-ea"/>
                          <a:cs typeface="Arial" panose="020B0604020202020204" pitchFamily="34" charset="0"/>
                        </a:rPr>
                        <a:t>T</a:t>
                      </a:r>
                      <a:r>
                        <a:rPr lang="nl-NL" sz="2000" b="0" kern="1200">
                          <a:solidFill>
                            <a:schemeClr val="dk1"/>
                          </a:solidFill>
                          <a:effectLst/>
                          <a:latin typeface="Arial" panose="020B0604020202020204" pitchFamily="34" charset="0"/>
                          <a:ea typeface="+mn-ea"/>
                          <a:cs typeface="Arial" panose="020B0604020202020204" pitchFamily="34" charset="0"/>
                        </a:rPr>
                        <a:t>ình hình chăn nuôi trên địa bàn tỉnh phát triển ổn định</a:t>
                      </a:r>
                      <a:r>
                        <a:rPr lang="vi-VN" sz="2000" b="0" kern="1200">
                          <a:solidFill>
                            <a:schemeClr val="dk1"/>
                          </a:solidFill>
                          <a:effectLst/>
                          <a:latin typeface="Arial" panose="020B0604020202020204" pitchFamily="34" charset="0"/>
                          <a:ea typeface="+mn-ea"/>
                          <a:cs typeface="Arial" panose="020B0604020202020204" pitchFamily="34" charset="0"/>
                        </a:rPr>
                        <a:t>.</a:t>
                      </a:r>
                      <a:endParaRPr lang="nl-NL" sz="20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 </a:t>
                      </a:r>
                      <a:r>
                        <a:rPr lang="en-US" sz="2000" b="0" kern="1200">
                          <a:solidFill>
                            <a:schemeClr val="tx1"/>
                          </a:solidFill>
                          <a:effectLst/>
                          <a:latin typeface="Arial" panose="020B0604020202020204" pitchFamily="34" charset="0"/>
                          <a:ea typeface="+mn-ea"/>
                          <a:cs typeface="Arial" panose="020B0604020202020204" pitchFamily="34" charset="0"/>
                        </a:rPr>
                        <a:t>Tính đến tháng 8 năm 2024, đ</a:t>
                      </a:r>
                      <a:r>
                        <a:rPr lang="vi-VN" sz="2000" b="0" kern="1200">
                          <a:solidFill>
                            <a:schemeClr val="tx1"/>
                          </a:solidFill>
                          <a:effectLst/>
                          <a:latin typeface="Arial" panose="020B0604020202020204" pitchFamily="34" charset="0"/>
                          <a:ea typeface="+mn-ea"/>
                          <a:cs typeface="Arial" panose="020B0604020202020204" pitchFamily="34" charset="0"/>
                        </a:rPr>
                        <a:t>àn bò </a:t>
                      </a:r>
                      <a:r>
                        <a:rPr lang="en-US" sz="2000" b="0" kern="1200">
                          <a:solidFill>
                            <a:schemeClr val="tx1"/>
                          </a:solidFill>
                          <a:effectLst/>
                          <a:latin typeface="Arial" panose="020B0604020202020204" pitchFamily="34" charset="0"/>
                          <a:ea typeface="+mn-ea"/>
                          <a:cs typeface="Arial" panose="020B0604020202020204" pitchFamily="34" charset="0"/>
                        </a:rPr>
                        <a:t>của tỉnh tăng 0,2</a:t>
                      </a:r>
                      <a:r>
                        <a:rPr lang="vi-VN" sz="2000" b="0" kern="1200">
                          <a:solidFill>
                            <a:schemeClr val="tx1"/>
                          </a:solidFill>
                          <a:effectLst/>
                          <a:latin typeface="Arial" panose="020B0604020202020204" pitchFamily="34" charset="0"/>
                          <a:ea typeface="+mn-ea"/>
                          <a:cs typeface="Arial" panose="020B0604020202020204" pitchFamily="34" charset="0"/>
                        </a:rPr>
                        <a:t>%</a:t>
                      </a:r>
                      <a:r>
                        <a:rPr lang="en-US" sz="2000" b="0" kern="1200">
                          <a:solidFill>
                            <a:schemeClr val="tx1"/>
                          </a:solidFill>
                          <a:effectLst/>
                          <a:latin typeface="Arial" panose="020B0604020202020204" pitchFamily="34" charset="0"/>
                          <a:ea typeface="+mn-ea"/>
                          <a:cs typeface="Arial" panose="020B0604020202020204" pitchFamily="34" charset="0"/>
                        </a:rPr>
                        <a:t> so với cùng kỳ</a:t>
                      </a:r>
                      <a:r>
                        <a:rPr lang="vi-VN" sz="2000" b="0" kern="1200">
                          <a:solidFill>
                            <a:schemeClr val="tx1"/>
                          </a:solidFill>
                          <a:effectLst/>
                          <a:latin typeface="Arial" panose="020B0604020202020204" pitchFamily="34" charset="0"/>
                          <a:ea typeface="+mn-ea"/>
                          <a:cs typeface="Arial" panose="020B0604020202020204" pitchFamily="34" charset="0"/>
                        </a:rPr>
                        <a:t>; đàn lợn giảm </a:t>
                      </a:r>
                      <a:r>
                        <a:rPr lang="en-US" sz="2000" b="0" kern="1200">
                          <a:solidFill>
                            <a:schemeClr val="tx1"/>
                          </a:solidFill>
                          <a:effectLst/>
                          <a:latin typeface="Arial" panose="020B0604020202020204" pitchFamily="34" charset="0"/>
                          <a:ea typeface="+mn-ea"/>
                          <a:cs typeface="Arial" panose="020B0604020202020204" pitchFamily="34" charset="0"/>
                        </a:rPr>
                        <a:t>6,2</a:t>
                      </a:r>
                      <a:r>
                        <a:rPr lang="vi-VN" sz="2000" b="0" kern="1200">
                          <a:solidFill>
                            <a:schemeClr val="tx1"/>
                          </a:solidFill>
                          <a:effectLst/>
                          <a:latin typeface="Arial" panose="020B0604020202020204" pitchFamily="34" charset="0"/>
                          <a:ea typeface="+mn-ea"/>
                          <a:cs typeface="Arial" panose="020B0604020202020204" pitchFamily="34" charset="0"/>
                        </a:rPr>
                        <a:t>%</a:t>
                      </a:r>
                      <a:r>
                        <a:rPr lang="en-US" sz="2000" b="0" kern="1200">
                          <a:solidFill>
                            <a:schemeClr val="tx1"/>
                          </a:solidFill>
                          <a:effectLst/>
                          <a:latin typeface="Arial" panose="020B0604020202020204" pitchFamily="34" charset="0"/>
                          <a:ea typeface="+mn-ea"/>
                          <a:cs typeface="Arial" panose="020B0604020202020204" pitchFamily="34" charset="0"/>
                        </a:rPr>
                        <a:t> so với cùng kỳ</a:t>
                      </a:r>
                      <a:r>
                        <a:rPr lang="vi-VN" sz="2000" b="0" kern="1200">
                          <a:solidFill>
                            <a:schemeClr val="tx1"/>
                          </a:solidFill>
                          <a:effectLst/>
                          <a:latin typeface="Arial" panose="020B0604020202020204" pitchFamily="34" charset="0"/>
                          <a:ea typeface="+mn-ea"/>
                          <a:cs typeface="Arial" panose="020B0604020202020204" pitchFamily="34" charset="0"/>
                        </a:rPr>
                        <a:t>; đàn gia cầm </a:t>
                      </a:r>
                      <a:r>
                        <a:rPr lang="en-US" sz="2000" b="0" kern="1200">
                          <a:solidFill>
                            <a:schemeClr val="tx1"/>
                          </a:solidFill>
                          <a:effectLst/>
                          <a:latin typeface="Arial" panose="020B0604020202020204" pitchFamily="34" charset="0"/>
                          <a:ea typeface="+mn-ea"/>
                          <a:cs typeface="Arial" panose="020B0604020202020204" pitchFamily="34" charset="0"/>
                        </a:rPr>
                        <a:t>tăng 1,6</a:t>
                      </a:r>
                      <a:r>
                        <a:rPr lang="vi-VN" sz="2000" b="0" kern="1200">
                          <a:solidFill>
                            <a:schemeClr val="tx1"/>
                          </a:solidFill>
                          <a:effectLst/>
                          <a:latin typeface="Arial" panose="020B0604020202020204" pitchFamily="34" charset="0"/>
                          <a:ea typeface="+mn-ea"/>
                          <a:cs typeface="Arial" panose="020B0604020202020204" pitchFamily="34" charset="0"/>
                        </a:rPr>
                        <a:t>%</a:t>
                      </a:r>
                      <a:r>
                        <a:rPr lang="en-US" sz="2000" b="0" kern="1200">
                          <a:solidFill>
                            <a:schemeClr val="tx1"/>
                          </a:solidFill>
                          <a:effectLst/>
                          <a:latin typeface="Arial" panose="020B0604020202020204" pitchFamily="34" charset="0"/>
                          <a:ea typeface="+mn-ea"/>
                          <a:cs typeface="Arial" panose="020B0604020202020204" pitchFamily="34" charset="0"/>
                        </a:rPr>
                        <a:t> so với cùng kỳ</a:t>
                      </a:r>
                      <a:r>
                        <a:rPr lang="es-ES" sz="2000" b="0" kern="1200">
                          <a:solidFill>
                            <a:schemeClr val="tx1"/>
                          </a:solidFill>
                          <a:effectLst/>
                          <a:latin typeface="Arial" panose="020B0604020202020204" pitchFamily="34" charset="0"/>
                          <a:ea typeface="+mn-ea"/>
                          <a:cs typeface="Arial" panose="020B0604020202020204" pitchFamily="34" charset="0"/>
                        </a:rPr>
                        <a:t>, trong đó đàn gà </a:t>
                      </a:r>
                      <a:r>
                        <a:rPr lang="en-US" sz="2000" b="0" kern="1200">
                          <a:solidFill>
                            <a:schemeClr val="tx1"/>
                          </a:solidFill>
                          <a:effectLst/>
                          <a:latin typeface="Arial" panose="020B0604020202020204" pitchFamily="34" charset="0"/>
                          <a:ea typeface="+mn-ea"/>
                          <a:cs typeface="Arial" panose="020B0604020202020204" pitchFamily="34" charset="0"/>
                        </a:rPr>
                        <a:t>tăng 1,4</a:t>
                      </a:r>
                      <a:r>
                        <a:rPr lang="es-ES" sz="2000" b="0" kern="1200">
                          <a:solidFill>
                            <a:schemeClr val="tx1"/>
                          </a:solidFill>
                          <a:effectLst/>
                          <a:latin typeface="Arial" panose="020B0604020202020204" pitchFamily="34" charset="0"/>
                          <a:ea typeface="+mn-ea"/>
                          <a:cs typeface="Arial" panose="020B0604020202020204" pitchFamily="34" charset="0"/>
                        </a:rPr>
                        <a:t>% so với cùng kỳ.</a:t>
                      </a:r>
                      <a:endParaRPr lang="vi-VN" sz="20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Tám tháng năm 2024, sản lượng thịt bò hơi xuất chuồng ước đạt 25.900,8 tấn, tăng 1,1%; sản lượng thịt lợn hơi xuất chuồng ước đạt 90.343 tấn, tăng 0,9%; sản lượng thịt gia cầm hơi xuất chuồng ước đạt 19.359,3 tấn, tăng 3,3%</a:t>
                      </a:r>
                      <a:r>
                        <a:rPr lang="en-US" sz="2000" b="0" kern="1200">
                          <a:solidFill>
                            <a:schemeClr val="tx1"/>
                          </a:solidFill>
                          <a:effectLst/>
                          <a:latin typeface="Arial" panose="020B0604020202020204" pitchFamily="34" charset="0"/>
                          <a:ea typeface="+mn-ea"/>
                          <a:cs typeface="Arial" panose="020B0604020202020204" pitchFamily="34" charset="0"/>
                        </a:rPr>
                        <a:t>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a:t>
                      </a:r>
                      <a:r>
                        <a:rPr lang="es-ES" sz="2000" b="0" kern="1200">
                          <a:solidFill>
                            <a:schemeClr val="dk1"/>
                          </a:solidFill>
                          <a:effectLst/>
                          <a:latin typeface="Arial" panose="020B0604020202020204" pitchFamily="34" charset="0"/>
                          <a:ea typeface="+mn-ea"/>
                          <a:cs typeface="Arial" panose="020B0604020202020204" pitchFamily="34" charset="0"/>
                        </a:rPr>
                        <a:t>Tình hình dịch bệnh gia súc, gia cầm có xảy ra nhưng chỉ mang tính cục bộ, cơ bản được kiểm soát và xử lý kịp thời</a:t>
                      </a:r>
                      <a:endParaRPr lang="vi-VN" sz="20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4" name="Table 3">
            <a:extLst>
              <a:ext uri="{FF2B5EF4-FFF2-40B4-BE49-F238E27FC236}">
                <a16:creationId xmlns:a16="http://schemas.microsoft.com/office/drawing/2014/main" id="{B54762F8-D59B-F506-13D2-5AC476C60556}"/>
              </a:ext>
            </a:extLst>
          </p:cNvPr>
          <p:cNvGraphicFramePr>
            <a:graphicFrameLocks noGrp="1"/>
          </p:cNvGraphicFramePr>
          <p:nvPr>
            <p:extLst>
              <p:ext uri="{D42A27DB-BD31-4B8C-83A1-F6EECF244321}">
                <p14:modId xmlns:p14="http://schemas.microsoft.com/office/powerpoint/2010/main" val="4211161276"/>
              </p:ext>
            </p:extLst>
          </p:nvPr>
        </p:nvGraphicFramePr>
        <p:xfrm>
          <a:off x="7300425" y="4273333"/>
          <a:ext cx="4252267" cy="640080"/>
        </p:xfrm>
        <a:graphic>
          <a:graphicData uri="http://schemas.openxmlformats.org/drawingml/2006/table">
            <a:tbl>
              <a:tblPr firstRow="1" bandRow="1"/>
              <a:tblGrid>
                <a:gridCol w="4252267">
                  <a:extLst>
                    <a:ext uri="{9D8B030D-6E8A-4147-A177-3AD203B41FA5}">
                      <a16:colId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800" b="1" kern="1200">
                          <a:solidFill>
                            <a:schemeClr val="dk1"/>
                          </a:solidFill>
                          <a:effectLst/>
                          <a:latin typeface="Arial" panose="020B0604020202020204" pitchFamily="34" charset="0"/>
                          <a:ea typeface="+mn-ea"/>
                          <a:cs typeface="Arial" panose="020B0604020202020204" pitchFamily="34" charset="0"/>
                        </a:rPr>
                        <a:t> </a:t>
                      </a:r>
                      <a:r>
                        <a:rPr lang="vi-VN" sz="1800" b="1" kern="1200">
                          <a:solidFill>
                            <a:schemeClr val="dk1"/>
                          </a:solidFill>
                          <a:effectLst/>
                          <a:latin typeface="Arial" panose="020B0604020202020204" pitchFamily="34" charset="0"/>
                          <a:ea typeface="+mn-ea"/>
                          <a:cs typeface="Arial" panose="020B0604020202020204" pitchFamily="34" charset="0"/>
                        </a:rPr>
                        <a:t>Số lượng đầu con gia súc, gia cầm</a:t>
                      </a:r>
                    </a:p>
                    <a:p>
                      <a:pPr marL="0" marR="0" lvl="0" indent="0" algn="ctr"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kern="1200">
                          <a:solidFill>
                            <a:schemeClr val="dk1"/>
                          </a:solidFill>
                          <a:effectLst/>
                          <a:latin typeface="Arial" panose="020B0604020202020204" pitchFamily="34" charset="0"/>
                          <a:ea typeface="+mn-ea"/>
                          <a:cs typeface="Arial" panose="020B0604020202020204" pitchFamily="34" charset="0"/>
                        </a:rPr>
                        <a:t>8</a:t>
                      </a:r>
                      <a:r>
                        <a:rPr lang="vi-VN" sz="1800" b="1" kern="1200">
                          <a:solidFill>
                            <a:schemeClr val="dk1"/>
                          </a:solidFill>
                          <a:effectLst/>
                          <a:latin typeface="Arial" panose="020B0604020202020204" pitchFamily="34" charset="0"/>
                          <a:ea typeface="+mn-ea"/>
                          <a:cs typeface="Arial" panose="020B0604020202020204" pitchFamily="34" charset="0"/>
                        </a:rPr>
                        <a:t> tháng đầu năm 2024</a:t>
                      </a:r>
                      <a:endParaRPr lang="en-US" sz="1800" b="1"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a:extLst>
              <a:ext uri="{FF2B5EF4-FFF2-40B4-BE49-F238E27FC236}">
                <a16:creationId xmlns:a16="http://schemas.microsoft.com/office/drawing/2014/main" id="{7E356DBB-AB1F-C453-5E30-A27512CC524E}"/>
              </a:ext>
            </a:extLst>
          </p:cNvPr>
          <p:cNvPicPr>
            <a:picLocks noChangeAspect="1"/>
          </p:cNvPicPr>
          <p:nvPr/>
        </p:nvPicPr>
        <p:blipFill>
          <a:blip r:embed="rId2"/>
          <a:stretch>
            <a:fillRect/>
          </a:stretch>
        </p:blipFill>
        <p:spPr>
          <a:xfrm>
            <a:off x="7096217" y="1023820"/>
            <a:ext cx="5015931" cy="2896255"/>
          </a:xfrm>
          <a:prstGeom prst="rect">
            <a:avLst/>
          </a:prstGeom>
        </p:spPr>
      </p:pic>
    </p:spTree>
    <p:extLst>
      <p:ext uri="{BB962C8B-B14F-4D97-AF65-F5344CB8AC3E}">
        <p14:creationId xmlns:p14="http://schemas.microsoft.com/office/powerpoint/2010/main" val="6675386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788088211"/>
              </p:ext>
            </p:extLst>
          </p:nvPr>
        </p:nvGraphicFramePr>
        <p:xfrm>
          <a:off x="159390" y="1062260"/>
          <a:ext cx="7160519" cy="5349240"/>
        </p:xfrm>
        <a:graphic>
          <a:graphicData uri="http://schemas.openxmlformats.org/drawingml/2006/table">
            <a:tbl>
              <a:tblPr firstRow="1" bandRow="1"/>
              <a:tblGrid>
                <a:gridCol w="7160519">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Trong tháng 8/2024 đã trồng được </a:t>
                      </a:r>
                      <a:r>
                        <a:rPr lang="en-US" sz="2200" b="0" kern="1200">
                          <a:solidFill>
                            <a:schemeClr val="dk1"/>
                          </a:solidFill>
                          <a:effectLst/>
                          <a:latin typeface="Arial" panose="020B0604020202020204" pitchFamily="34" charset="0"/>
                          <a:ea typeface="+mn-ea"/>
                          <a:cs typeface="Arial" panose="020B0604020202020204" pitchFamily="34" charset="0"/>
                        </a:rPr>
                        <a:t>172</a:t>
                      </a:r>
                      <a:r>
                        <a:rPr lang="vi-VN" sz="2200" b="0" kern="1200">
                          <a:solidFill>
                            <a:schemeClr val="dk1"/>
                          </a:solidFill>
                          <a:effectLst/>
                          <a:latin typeface="Arial" panose="020B0604020202020204" pitchFamily="34" charset="0"/>
                          <a:ea typeface="+mn-ea"/>
                          <a:cs typeface="Arial" panose="020B0604020202020204" pitchFamily="34" charset="0"/>
                        </a:rPr>
                        <a:t> ha rừng, trong đó: An Lão </a:t>
                      </a:r>
                      <a:r>
                        <a:rPr lang="en-US" sz="2200" b="0" kern="1200">
                          <a:solidFill>
                            <a:schemeClr val="dk1"/>
                          </a:solidFill>
                          <a:effectLst/>
                          <a:latin typeface="Arial" panose="020B0604020202020204" pitchFamily="34" charset="0"/>
                          <a:ea typeface="+mn-ea"/>
                          <a:cs typeface="Arial" panose="020B0604020202020204" pitchFamily="34" charset="0"/>
                        </a:rPr>
                        <a:t>130</a:t>
                      </a:r>
                      <a:r>
                        <a:rPr lang="vi-VN" sz="2200" b="0" kern="1200">
                          <a:solidFill>
                            <a:schemeClr val="dk1"/>
                          </a:solidFill>
                          <a:effectLst/>
                          <a:latin typeface="Arial" panose="020B0604020202020204" pitchFamily="34" charset="0"/>
                          <a:ea typeface="+mn-ea"/>
                          <a:cs typeface="Arial" panose="020B0604020202020204" pitchFamily="34" charset="0"/>
                        </a:rPr>
                        <a:t> ha; Hoài Ân </a:t>
                      </a:r>
                      <a:r>
                        <a:rPr lang="en-US" sz="2200" b="0" kern="1200">
                          <a:solidFill>
                            <a:schemeClr val="dk1"/>
                          </a:solidFill>
                          <a:effectLst/>
                          <a:latin typeface="Arial" panose="020B0604020202020204" pitchFamily="34" charset="0"/>
                          <a:ea typeface="+mn-ea"/>
                          <a:cs typeface="Arial" panose="020B0604020202020204" pitchFamily="34" charset="0"/>
                        </a:rPr>
                        <a:t>16,8</a:t>
                      </a:r>
                      <a:r>
                        <a:rPr lang="vi-VN" sz="2200" b="0" kern="1200">
                          <a:solidFill>
                            <a:schemeClr val="dk1"/>
                          </a:solidFill>
                          <a:effectLst/>
                          <a:latin typeface="Arial" panose="020B0604020202020204" pitchFamily="34" charset="0"/>
                          <a:ea typeface="+mn-ea"/>
                          <a:cs typeface="Arial" panose="020B0604020202020204" pitchFamily="34" charset="0"/>
                        </a:rPr>
                        <a:t> ha; An Nhơn </a:t>
                      </a:r>
                      <a:r>
                        <a:rPr lang="en-US" sz="2200" b="0" kern="1200">
                          <a:solidFill>
                            <a:schemeClr val="dk1"/>
                          </a:solidFill>
                          <a:effectLst/>
                          <a:latin typeface="Arial" panose="020B0604020202020204" pitchFamily="34" charset="0"/>
                          <a:ea typeface="+mn-ea"/>
                          <a:cs typeface="Arial" panose="020B0604020202020204" pitchFamily="34" charset="0"/>
                        </a:rPr>
                        <a:t>25,2</a:t>
                      </a:r>
                      <a:r>
                        <a:rPr lang="vi-VN" sz="2200" b="0" kern="1200">
                          <a:solidFill>
                            <a:schemeClr val="dk1"/>
                          </a:solidFill>
                          <a:effectLst/>
                          <a:latin typeface="Arial" panose="020B0604020202020204" pitchFamily="34" charset="0"/>
                          <a:ea typeface="+mn-ea"/>
                          <a:cs typeface="Arial" panose="020B0604020202020204" pitchFamily="34" charset="0"/>
                        </a:rPr>
                        <a:t> ha.</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Luỹ kế từ đầu năm đến nay đã trồng được 1.</a:t>
                      </a:r>
                      <a:r>
                        <a:rPr lang="en-US" sz="2200" b="0" kern="1200">
                          <a:solidFill>
                            <a:schemeClr val="dk1"/>
                          </a:solidFill>
                          <a:effectLst/>
                          <a:latin typeface="Arial" panose="020B0604020202020204" pitchFamily="34" charset="0"/>
                          <a:ea typeface="+mn-ea"/>
                          <a:cs typeface="Arial" panose="020B0604020202020204" pitchFamily="34" charset="0"/>
                        </a:rPr>
                        <a:t>590</a:t>
                      </a:r>
                      <a:r>
                        <a:rPr lang="vi-VN" sz="2200" b="0" kern="1200">
                          <a:solidFill>
                            <a:schemeClr val="dk1"/>
                          </a:solidFill>
                          <a:effectLst/>
                          <a:latin typeface="Arial" panose="020B0604020202020204" pitchFamily="34" charset="0"/>
                          <a:ea typeface="+mn-ea"/>
                          <a:cs typeface="Arial" panose="020B0604020202020204" pitchFamily="34" charset="0"/>
                        </a:rPr>
                        <a:t> ha</a:t>
                      </a:r>
                      <a:r>
                        <a:rPr lang="en-US" sz="2200" b="0" kern="1200">
                          <a:solidFill>
                            <a:schemeClr val="dk1"/>
                          </a:solidFill>
                          <a:effectLst/>
                          <a:latin typeface="Arial" panose="020B0604020202020204" pitchFamily="34" charset="0"/>
                          <a:ea typeface="+mn-ea"/>
                          <a:cs typeface="Arial" panose="020B0604020202020204" pitchFamily="34" charset="0"/>
                        </a:rPr>
                        <a:t> rừng. Trong </a:t>
                      </a:r>
                      <a:r>
                        <a:rPr lang="vi-VN" sz="2200" b="0" kern="1200">
                          <a:solidFill>
                            <a:schemeClr val="dk1"/>
                          </a:solidFill>
                          <a:effectLst/>
                          <a:latin typeface="Arial" panose="020B0604020202020204" pitchFamily="34" charset="0"/>
                          <a:ea typeface="+mn-ea"/>
                          <a:cs typeface="Arial" panose="020B0604020202020204" pitchFamily="34" charset="0"/>
                        </a:rPr>
                        <a:t>đó tập trung chủ yếu ở huyện An Lão với </a:t>
                      </a:r>
                      <a:r>
                        <a:rPr lang="en-US" sz="2200" b="0" kern="1200">
                          <a:solidFill>
                            <a:schemeClr val="dk1"/>
                          </a:solidFill>
                          <a:effectLst/>
                          <a:latin typeface="Arial" panose="020B0604020202020204" pitchFamily="34" charset="0"/>
                          <a:ea typeface="+mn-ea"/>
                          <a:cs typeface="Arial" panose="020B0604020202020204" pitchFamily="34" charset="0"/>
                        </a:rPr>
                        <a:t>1.129</a:t>
                      </a:r>
                      <a:r>
                        <a:rPr lang="vi-VN" sz="2200" b="0" kern="1200">
                          <a:solidFill>
                            <a:schemeClr val="dk1"/>
                          </a:solidFill>
                          <a:effectLst/>
                          <a:latin typeface="Arial" panose="020B0604020202020204" pitchFamily="34" charset="0"/>
                          <a:ea typeface="+mn-ea"/>
                          <a:cs typeface="Arial" panose="020B0604020202020204" pitchFamily="34" charset="0"/>
                        </a:rPr>
                        <a:t> ha; Hoài Nhơn 223 ha và Hoài Ân 1</a:t>
                      </a:r>
                      <a:r>
                        <a:rPr lang="en-US" sz="2200" b="0" kern="1200">
                          <a:solidFill>
                            <a:schemeClr val="dk1"/>
                          </a:solidFill>
                          <a:effectLst/>
                          <a:latin typeface="Arial" panose="020B0604020202020204" pitchFamily="34" charset="0"/>
                          <a:ea typeface="+mn-ea"/>
                          <a:cs typeface="Arial" panose="020B0604020202020204" pitchFamily="34" charset="0"/>
                        </a:rPr>
                        <a:t>56</a:t>
                      </a:r>
                      <a:r>
                        <a:rPr lang="vi-VN" sz="2200" b="0" kern="1200">
                          <a:solidFill>
                            <a:schemeClr val="dk1"/>
                          </a:solidFill>
                          <a:effectLst/>
                          <a:latin typeface="Arial" panose="020B0604020202020204" pitchFamily="34" charset="0"/>
                          <a:ea typeface="+mn-ea"/>
                          <a:cs typeface="Arial" panose="020B0604020202020204" pitchFamily="34" charset="0"/>
                        </a:rPr>
                        <a:t> ha</a:t>
                      </a:r>
                      <a:endParaRPr lang="en-US" sz="22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Kết quả thực hiện trồng rừng cây gỗ lớn: Trong tháng không có diện tích trồng, chuyển hóa rừng cây gỗ lớn. Lũy kế đến nay, diện tích trồng rừng gỗ lớn trên địa bàn tỉnh là 9.882 ha</a:t>
                      </a:r>
                      <a:endParaRPr lang="vi-VN" sz="22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Công tác phòng chống cháy rừng và ngăn chặn tình trạng chặt phá rừng được các cấp, các ngành quan tâm chỉ đạo chặt chẽ. . </a:t>
                      </a:r>
                      <a:r>
                        <a:rPr lang="vi-VN" sz="2200" b="0" kern="1200">
                          <a:solidFill>
                            <a:schemeClr val="dk1"/>
                          </a:solidFill>
                          <a:effectLst/>
                          <a:latin typeface="Arial" panose="020B0604020202020204" pitchFamily="34" charset="0"/>
                          <a:ea typeface="+mn-ea"/>
                          <a:cs typeface="Arial" panose="020B0604020202020204" pitchFamily="34" charset="0"/>
                        </a:rPr>
                        <a:t>Lũy kế từ đầu năm đến nay xảy ra 02 vụ cháy rừng trồng với diện tích 10,45 ha (trong đó: Tuy Phước 10,0 ha, Phù Cát 0,58 ha).</a:t>
                      </a:r>
                      <a:endParaRPr lang="es-MX" sz="22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316913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14730</TotalTime>
  <Words>15842</Words>
  <Application>Microsoft Office PowerPoint</Application>
  <PresentationFormat>Widescreen</PresentationFormat>
  <Paragraphs>1379</Paragraphs>
  <Slides>38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Calibri Light</vt:lpstr>
      <vt:lpstr>Roboto</vt:lpstr>
      <vt:lpstr>Times New Roman</vt:lpstr>
      <vt:lpstr>Verdana</vt:lpstr>
      <vt:lpstr>Wingdings</vt:lpstr>
      <vt:lpstr>Office Theme</vt:lpstr>
      <vt:lpstr>think-cell Slide</vt:lpstr>
      <vt:lpstr>BÁO CÁO TÌNH HÌNH KINH TẾ - XÃ HỘI THÁNG 8 VÀ NHIỆM VỤ TRỌNG THÁNG 9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1817</cp:revision>
  <cp:lastPrinted>2024-04-01T23:56:16Z</cp:lastPrinted>
  <dcterms:created xsi:type="dcterms:W3CDTF">2021-10-19T01:28:52Z</dcterms:created>
  <dcterms:modified xsi:type="dcterms:W3CDTF">2024-09-08T09:54:17Z</dcterms:modified>
</cp:coreProperties>
</file>