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charts/chart5.xml" ContentType="application/vnd.openxmlformats-officedocument.drawingml.chart+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8" r:id="rId2"/>
    <p:sldId id="260" r:id="rId3"/>
    <p:sldId id="263" r:id="rId4"/>
    <p:sldId id="271" r:id="rId5"/>
    <p:sldId id="273" r:id="rId6"/>
    <p:sldId id="662" r:id="rId7"/>
    <p:sldId id="653" r:id="rId8"/>
    <p:sldId id="654" r:id="rId9"/>
    <p:sldId id="657" r:id="rId10"/>
    <p:sldId id="275" r:id="rId11"/>
    <p:sldId id="613" r:id="rId12"/>
    <p:sldId id="612" r:id="rId13"/>
    <p:sldId id="623" r:id="rId14"/>
    <p:sldId id="282" r:id="rId15"/>
    <p:sldId id="627" r:id="rId16"/>
    <p:sldId id="643" r:id="rId17"/>
    <p:sldId id="305" r:id="rId18"/>
    <p:sldId id="621" r:id="rId19"/>
    <p:sldId id="309" r:id="rId20"/>
    <p:sldId id="337" r:id="rId21"/>
    <p:sldId id="463" r:id="rId22"/>
    <p:sldId id="568" r:id="rId23"/>
    <p:sldId id="580" r:id="rId24"/>
    <p:sldId id="381" r:id="rId25"/>
    <p:sldId id="672" r:id="rId26"/>
    <p:sldId id="581" r:id="rId27"/>
    <p:sldId id="582" r:id="rId28"/>
    <p:sldId id="584" r:id="rId29"/>
    <p:sldId id="585" r:id="rId30"/>
    <p:sldId id="631" r:id="rId31"/>
    <p:sldId id="596" r:id="rId32"/>
    <p:sldId id="667" r:id="rId33"/>
    <p:sldId id="671" r:id="rId34"/>
    <p:sldId id="670" r:id="rId35"/>
    <p:sldId id="598" r:id="rId36"/>
    <p:sldId id="637" r:id="rId37"/>
    <p:sldId id="639" r:id="rId38"/>
    <p:sldId id="595" r:id="rId39"/>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74" autoAdjust="0"/>
  </p:normalViewPr>
  <p:slideViewPr>
    <p:cSldViewPr>
      <p:cViewPr varScale="1">
        <p:scale>
          <a:sx n="110" d="100"/>
          <a:sy n="110" d="100"/>
        </p:scale>
        <p:origin x="-164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barChart>
        <c:barDir val="col"/>
        <c:grouping val="clustered"/>
        <c:varyColors val="0"/>
        <c:ser>
          <c:idx val="0"/>
          <c:order val="0"/>
          <c:tx>
            <c:strRef>
              <c:f>Sheet1!$B$1</c:f>
              <c:strCache>
                <c:ptCount val="1"/>
                <c:pt idx="0">
                  <c:v>2020</c:v>
                </c:pt>
              </c:strCache>
            </c:strRef>
          </c:tx>
          <c:spPr>
            <a:solidFill>
              <a:srgbClr val="00B0F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Số TH xây dựng các công trình KP, SP, VP khác trong 03 năm</c:v>
                </c:pt>
                <c:pt idx="1">
                  <c:v>Không phép</c:v>
                </c:pt>
                <c:pt idx="2">
                  <c:v>Sai phép</c:v>
                </c:pt>
                <c:pt idx="3">
                  <c:v>Các loại xây dựng vi phạm khác</c:v>
                </c:pt>
              </c:strCache>
            </c:strRef>
          </c:cat>
          <c:val>
            <c:numRef>
              <c:f>Sheet1!$B$2:$B$5</c:f>
              <c:numCache>
                <c:formatCode>General</c:formatCode>
                <c:ptCount val="4"/>
                <c:pt idx="0">
                  <c:v>172</c:v>
                </c:pt>
                <c:pt idx="1">
                  <c:v>58</c:v>
                </c:pt>
                <c:pt idx="2">
                  <c:v>85</c:v>
                </c:pt>
                <c:pt idx="3">
                  <c:v>29</c:v>
                </c:pt>
              </c:numCache>
            </c:numRef>
          </c:val>
          <c:extLst xmlns:c16r2="http://schemas.microsoft.com/office/drawing/2015/06/chart">
            <c:ext xmlns:c16="http://schemas.microsoft.com/office/drawing/2014/chart" uri="{C3380CC4-5D6E-409C-BE32-E72D297353CC}">
              <c16:uniqueId val="{00000000-12B0-4C2B-B764-5384BFBD16F7}"/>
            </c:ext>
          </c:extLst>
        </c:ser>
        <c:ser>
          <c:idx val="1"/>
          <c:order val="1"/>
          <c:tx>
            <c:strRef>
              <c:f>Sheet1!$C$1</c:f>
              <c:strCache>
                <c:ptCount val="1"/>
                <c:pt idx="0">
                  <c:v>2021</c:v>
                </c:pt>
              </c:strCache>
            </c:strRef>
          </c:tx>
          <c:spPr>
            <a:solidFill>
              <a:srgbClr val="FFFF0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Số TH xây dựng các công trình KP, SP, VP khác trong 03 năm</c:v>
                </c:pt>
                <c:pt idx="1">
                  <c:v>Không phép</c:v>
                </c:pt>
                <c:pt idx="2">
                  <c:v>Sai phép</c:v>
                </c:pt>
                <c:pt idx="3">
                  <c:v>Các loại xây dựng vi phạm khác</c:v>
                </c:pt>
              </c:strCache>
            </c:strRef>
          </c:cat>
          <c:val>
            <c:numRef>
              <c:f>Sheet1!$C$2:$C$5</c:f>
              <c:numCache>
                <c:formatCode>General</c:formatCode>
                <c:ptCount val="4"/>
                <c:pt idx="0">
                  <c:v>143</c:v>
                </c:pt>
                <c:pt idx="1">
                  <c:v>48</c:v>
                </c:pt>
                <c:pt idx="2">
                  <c:v>83</c:v>
                </c:pt>
                <c:pt idx="3">
                  <c:v>14</c:v>
                </c:pt>
              </c:numCache>
            </c:numRef>
          </c:val>
          <c:extLst xmlns:c16r2="http://schemas.microsoft.com/office/drawing/2015/06/chart">
            <c:ext xmlns:c16="http://schemas.microsoft.com/office/drawing/2014/chart" uri="{C3380CC4-5D6E-409C-BE32-E72D297353CC}">
              <c16:uniqueId val="{00000001-12B0-4C2B-B764-5384BFBD16F7}"/>
            </c:ext>
          </c:extLst>
        </c:ser>
        <c:ser>
          <c:idx val="2"/>
          <c:order val="2"/>
          <c:tx>
            <c:strRef>
              <c:f>Sheet1!$D$1</c:f>
              <c:strCache>
                <c:ptCount val="1"/>
                <c:pt idx="0">
                  <c:v>2022</c:v>
                </c:pt>
              </c:strCache>
            </c:strRef>
          </c:tx>
          <c:spPr>
            <a:solidFill>
              <a:srgbClr val="FF000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Số TH xây dựng các công trình KP, SP, VP khác trong 03 năm</c:v>
                </c:pt>
                <c:pt idx="1">
                  <c:v>Không phép</c:v>
                </c:pt>
                <c:pt idx="2">
                  <c:v>Sai phép</c:v>
                </c:pt>
                <c:pt idx="3">
                  <c:v>Các loại xây dựng vi phạm khác</c:v>
                </c:pt>
              </c:strCache>
            </c:strRef>
          </c:cat>
          <c:val>
            <c:numRef>
              <c:f>Sheet1!$D$2:$D$5</c:f>
              <c:numCache>
                <c:formatCode>General</c:formatCode>
                <c:ptCount val="4"/>
                <c:pt idx="0">
                  <c:v>108</c:v>
                </c:pt>
                <c:pt idx="1">
                  <c:v>34</c:v>
                </c:pt>
                <c:pt idx="2">
                  <c:v>46</c:v>
                </c:pt>
                <c:pt idx="3">
                  <c:v>29</c:v>
                </c:pt>
              </c:numCache>
            </c:numRef>
          </c:val>
          <c:extLst xmlns:c16r2="http://schemas.microsoft.com/office/drawing/2015/06/chart">
            <c:ext xmlns:c16="http://schemas.microsoft.com/office/drawing/2014/chart" uri="{C3380CC4-5D6E-409C-BE32-E72D297353CC}">
              <c16:uniqueId val="{00000002-12B0-4C2B-B764-5384BFBD16F7}"/>
            </c:ext>
          </c:extLst>
        </c:ser>
        <c:dLbls>
          <c:showLegendKey val="0"/>
          <c:showVal val="1"/>
          <c:showCatName val="0"/>
          <c:showSerName val="0"/>
          <c:showPercent val="0"/>
          <c:showBubbleSize val="0"/>
        </c:dLbls>
        <c:gapWidth val="75"/>
        <c:axId val="175115776"/>
        <c:axId val="126954304"/>
      </c:barChart>
      <c:catAx>
        <c:axId val="175115776"/>
        <c:scaling>
          <c:orientation val="minMax"/>
        </c:scaling>
        <c:delete val="0"/>
        <c:axPos val="b"/>
        <c:numFmt formatCode="General" sourceLinked="0"/>
        <c:majorTickMark val="none"/>
        <c:minorTickMark val="none"/>
        <c:tickLblPos val="nextTo"/>
        <c:crossAx val="126954304"/>
        <c:crosses val="autoZero"/>
        <c:auto val="1"/>
        <c:lblAlgn val="ctr"/>
        <c:lblOffset val="100"/>
        <c:noMultiLvlLbl val="0"/>
      </c:catAx>
      <c:valAx>
        <c:axId val="126954304"/>
        <c:scaling>
          <c:orientation val="minMax"/>
        </c:scaling>
        <c:delete val="0"/>
        <c:axPos val="l"/>
        <c:numFmt formatCode="General" sourceLinked="1"/>
        <c:majorTickMark val="none"/>
        <c:minorTickMark val="none"/>
        <c:tickLblPos val="nextTo"/>
        <c:crossAx val="175115776"/>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barChart>
        <c:barDir val="col"/>
        <c:grouping val="clustered"/>
        <c:varyColors val="0"/>
        <c:ser>
          <c:idx val="0"/>
          <c:order val="0"/>
          <c:tx>
            <c:strRef>
              <c:f>Sheet1!$B$1</c:f>
              <c:strCache>
                <c:ptCount val="1"/>
                <c:pt idx="0">
                  <c:v>Tình hình vi phạm TTXD xảy ra chủ yếu trên một số địa bàn trong 03 năm (2020-2022) như sau:</c:v>
                </c:pt>
              </c:strCache>
            </c:strRef>
          </c:tx>
          <c:spPr>
            <a:solidFill>
              <a:srgbClr val="00B0F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TP Quy Nhơn</c:v>
                </c:pt>
                <c:pt idx="1">
                  <c:v>Huyện Tây Sơn</c:v>
                </c:pt>
                <c:pt idx="2">
                  <c:v>TX An Nhơn</c:v>
                </c:pt>
                <c:pt idx="3">
                  <c:v>TX Hoài Nhơn</c:v>
                </c:pt>
              </c:strCache>
            </c:strRef>
          </c:cat>
          <c:val>
            <c:numRef>
              <c:f>Sheet1!$B$2:$B$5</c:f>
              <c:numCache>
                <c:formatCode>0.00%</c:formatCode>
                <c:ptCount val="4"/>
                <c:pt idx="0">
                  <c:v>0.61470000000000002</c:v>
                </c:pt>
                <c:pt idx="1">
                  <c:v>5.1999999999999998E-2</c:v>
                </c:pt>
                <c:pt idx="2">
                  <c:v>3.5499999999999997E-2</c:v>
                </c:pt>
                <c:pt idx="3">
                  <c:v>1.89E-2</c:v>
                </c:pt>
              </c:numCache>
            </c:numRef>
          </c:val>
          <c:extLst xmlns:c16r2="http://schemas.microsoft.com/office/drawing/2015/06/chart">
            <c:ext xmlns:c16="http://schemas.microsoft.com/office/drawing/2014/chart" uri="{C3380CC4-5D6E-409C-BE32-E72D297353CC}">
              <c16:uniqueId val="{00000000-12B0-4C2B-B764-5384BFBD16F7}"/>
            </c:ext>
          </c:extLst>
        </c:ser>
        <c:dLbls>
          <c:showLegendKey val="0"/>
          <c:showVal val="1"/>
          <c:showCatName val="0"/>
          <c:showSerName val="0"/>
          <c:showPercent val="0"/>
          <c:showBubbleSize val="0"/>
        </c:dLbls>
        <c:gapWidth val="150"/>
        <c:overlap val="-25"/>
        <c:axId val="175112704"/>
        <c:axId val="167003840"/>
      </c:barChart>
      <c:catAx>
        <c:axId val="175112704"/>
        <c:scaling>
          <c:orientation val="minMax"/>
        </c:scaling>
        <c:delete val="0"/>
        <c:axPos val="b"/>
        <c:numFmt formatCode="General" sourceLinked="0"/>
        <c:majorTickMark val="none"/>
        <c:minorTickMark val="none"/>
        <c:tickLblPos val="nextTo"/>
        <c:txPr>
          <a:bodyPr/>
          <a:lstStyle/>
          <a:p>
            <a:pPr>
              <a:defRPr sz="2000" b="1">
                <a:solidFill>
                  <a:srgbClr val="FF0000"/>
                </a:solidFill>
                <a:latin typeface="Times New Roman" panose="02020603050405020304" pitchFamily="18" charset="0"/>
                <a:cs typeface="Times New Roman" panose="02020603050405020304" pitchFamily="18" charset="0"/>
              </a:defRPr>
            </a:pPr>
            <a:endParaRPr lang="en-US"/>
          </a:p>
        </c:txPr>
        <c:crossAx val="167003840"/>
        <c:crosses val="autoZero"/>
        <c:auto val="1"/>
        <c:lblAlgn val="ctr"/>
        <c:lblOffset val="100"/>
        <c:noMultiLvlLbl val="0"/>
      </c:catAx>
      <c:valAx>
        <c:axId val="167003840"/>
        <c:scaling>
          <c:orientation val="minMax"/>
        </c:scaling>
        <c:delete val="1"/>
        <c:axPos val="l"/>
        <c:numFmt formatCode="0.00%" sourceLinked="1"/>
        <c:majorTickMark val="none"/>
        <c:minorTickMark val="none"/>
        <c:tickLblPos val="nextTo"/>
        <c:crossAx val="175112704"/>
        <c:crosses val="autoZero"/>
        <c:crossBetween val="between"/>
      </c:valAx>
    </c:plotArea>
    <c:legend>
      <c:legendPos val="t"/>
      <c:layout>
        <c:manualLayout>
          <c:xMode val="edge"/>
          <c:yMode val="edge"/>
          <c:x val="0"/>
          <c:y val="1.6768834790446781E-2"/>
          <c:w val="0.99930199405801345"/>
          <c:h val="0.13837193539641349"/>
        </c:manualLayout>
      </c:layout>
      <c:overlay val="0"/>
      <c:txPr>
        <a:bodyPr/>
        <a:lstStyle/>
        <a:p>
          <a:pPr>
            <a:defRPr sz="2000" b="1">
              <a:solidFill>
                <a:srgbClr val="FF0000"/>
              </a:solidFill>
              <a:latin typeface="Times New Roman" panose="02020603050405020304" pitchFamily="18" charset="0"/>
              <a:cs typeface="Times New Roman" panose="02020603050405020304" pitchFamily="18"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7.9521864012281479E-2"/>
          <c:y val="9.2077823607857365E-2"/>
          <c:w val="0.90318253850344177"/>
          <c:h val="0.65840061790313187"/>
        </c:manualLayout>
      </c:layout>
      <c:barChart>
        <c:barDir val="col"/>
        <c:grouping val="clustered"/>
        <c:varyColors val="0"/>
        <c:ser>
          <c:idx val="0"/>
          <c:order val="0"/>
          <c:tx>
            <c:strRef>
              <c:f>Sheet1!$B$1</c:f>
              <c:strCache>
                <c:ptCount val="1"/>
                <c:pt idx="0">
                  <c:v>2020</c:v>
                </c:pt>
              </c:strCache>
            </c:strRef>
          </c:tx>
          <c:spPr>
            <a:solidFill>
              <a:srgbClr val="00B0F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Số lượng QĐ xử phạt VPHC</c:v>
                </c:pt>
                <c:pt idx="1">
                  <c:v>Số lượng QĐ xử phạt đã chấp hành</c:v>
                </c:pt>
                <c:pt idx="2">
                  <c:v>Số lượng QĐ xử phạt chưa chấp hành</c:v>
                </c:pt>
                <c:pt idx="3">
                  <c:v>Số lượng QĐ xử phạt bị cưỡng chế thi hành</c:v>
                </c:pt>
              </c:strCache>
            </c:strRef>
          </c:cat>
          <c:val>
            <c:numRef>
              <c:f>Sheet1!$B$2:$B$5</c:f>
              <c:numCache>
                <c:formatCode>General</c:formatCode>
                <c:ptCount val="4"/>
                <c:pt idx="0">
                  <c:v>146</c:v>
                </c:pt>
                <c:pt idx="1">
                  <c:v>114</c:v>
                </c:pt>
                <c:pt idx="2">
                  <c:v>32</c:v>
                </c:pt>
                <c:pt idx="3">
                  <c:v>3</c:v>
                </c:pt>
              </c:numCache>
            </c:numRef>
          </c:val>
          <c:extLst xmlns:c16r2="http://schemas.microsoft.com/office/drawing/2015/06/chart">
            <c:ext xmlns:c16="http://schemas.microsoft.com/office/drawing/2014/chart" uri="{C3380CC4-5D6E-409C-BE32-E72D297353CC}">
              <c16:uniqueId val="{00000000-04CB-4E7E-BFDD-6E7610E23F00}"/>
            </c:ext>
          </c:extLst>
        </c:ser>
        <c:ser>
          <c:idx val="1"/>
          <c:order val="1"/>
          <c:tx>
            <c:strRef>
              <c:f>Sheet1!$C$1</c:f>
              <c:strCache>
                <c:ptCount val="1"/>
                <c:pt idx="0">
                  <c:v>2021</c:v>
                </c:pt>
              </c:strCache>
            </c:strRef>
          </c:tx>
          <c:spPr>
            <a:solidFill>
              <a:srgbClr val="FFFF0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Số lượng QĐ xử phạt VPHC</c:v>
                </c:pt>
                <c:pt idx="1">
                  <c:v>Số lượng QĐ xử phạt đã chấp hành</c:v>
                </c:pt>
                <c:pt idx="2">
                  <c:v>Số lượng QĐ xử phạt chưa chấp hành</c:v>
                </c:pt>
                <c:pt idx="3">
                  <c:v>Số lượng QĐ xử phạt bị cưỡng chế thi hành</c:v>
                </c:pt>
              </c:strCache>
            </c:strRef>
          </c:cat>
          <c:val>
            <c:numRef>
              <c:f>Sheet1!$C$2:$C$5</c:f>
              <c:numCache>
                <c:formatCode>General</c:formatCode>
                <c:ptCount val="4"/>
                <c:pt idx="0">
                  <c:v>123</c:v>
                </c:pt>
                <c:pt idx="1">
                  <c:v>122</c:v>
                </c:pt>
                <c:pt idx="2">
                  <c:v>1</c:v>
                </c:pt>
                <c:pt idx="3">
                  <c:v>1</c:v>
                </c:pt>
              </c:numCache>
            </c:numRef>
          </c:val>
          <c:extLst xmlns:c16r2="http://schemas.microsoft.com/office/drawing/2015/06/chart">
            <c:ext xmlns:c16="http://schemas.microsoft.com/office/drawing/2014/chart" uri="{C3380CC4-5D6E-409C-BE32-E72D297353CC}">
              <c16:uniqueId val="{00000001-04CB-4E7E-BFDD-6E7610E23F00}"/>
            </c:ext>
          </c:extLst>
        </c:ser>
        <c:ser>
          <c:idx val="2"/>
          <c:order val="2"/>
          <c:tx>
            <c:strRef>
              <c:f>Sheet1!$D$1</c:f>
              <c:strCache>
                <c:ptCount val="1"/>
                <c:pt idx="0">
                  <c:v>2022</c:v>
                </c:pt>
              </c:strCache>
            </c:strRef>
          </c:tx>
          <c:spPr>
            <a:solidFill>
              <a:srgbClr val="FF000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Số lượng QĐ xử phạt VPHC</c:v>
                </c:pt>
                <c:pt idx="1">
                  <c:v>Số lượng QĐ xử phạt đã chấp hành</c:v>
                </c:pt>
                <c:pt idx="2">
                  <c:v>Số lượng QĐ xử phạt chưa chấp hành</c:v>
                </c:pt>
                <c:pt idx="3">
                  <c:v>Số lượng QĐ xử phạt bị cưỡng chế thi hành</c:v>
                </c:pt>
              </c:strCache>
            </c:strRef>
          </c:cat>
          <c:val>
            <c:numRef>
              <c:f>Sheet1!$D$2:$D$5</c:f>
              <c:numCache>
                <c:formatCode>General</c:formatCode>
                <c:ptCount val="4"/>
                <c:pt idx="0">
                  <c:v>89</c:v>
                </c:pt>
                <c:pt idx="1">
                  <c:v>84</c:v>
                </c:pt>
                <c:pt idx="2">
                  <c:v>5</c:v>
                </c:pt>
                <c:pt idx="3">
                  <c:v>6</c:v>
                </c:pt>
              </c:numCache>
            </c:numRef>
          </c:val>
          <c:extLst xmlns:c16r2="http://schemas.microsoft.com/office/drawing/2015/06/chart">
            <c:ext xmlns:c16="http://schemas.microsoft.com/office/drawing/2014/chart" uri="{C3380CC4-5D6E-409C-BE32-E72D297353CC}">
              <c16:uniqueId val="{00000002-04CB-4E7E-BFDD-6E7610E23F00}"/>
            </c:ext>
          </c:extLst>
        </c:ser>
        <c:dLbls>
          <c:showLegendKey val="0"/>
          <c:showVal val="1"/>
          <c:showCatName val="0"/>
          <c:showSerName val="0"/>
          <c:showPercent val="0"/>
          <c:showBubbleSize val="0"/>
        </c:dLbls>
        <c:gapWidth val="75"/>
        <c:axId val="198801920"/>
        <c:axId val="167006144"/>
      </c:barChart>
      <c:catAx>
        <c:axId val="198801920"/>
        <c:scaling>
          <c:orientation val="minMax"/>
        </c:scaling>
        <c:delete val="0"/>
        <c:axPos val="b"/>
        <c:numFmt formatCode="General" sourceLinked="0"/>
        <c:majorTickMark val="none"/>
        <c:minorTickMark val="none"/>
        <c:tickLblPos val="nextTo"/>
        <c:crossAx val="167006144"/>
        <c:crosses val="autoZero"/>
        <c:auto val="1"/>
        <c:lblAlgn val="ctr"/>
        <c:lblOffset val="100"/>
        <c:noMultiLvlLbl val="0"/>
      </c:catAx>
      <c:valAx>
        <c:axId val="167006144"/>
        <c:scaling>
          <c:orientation val="minMax"/>
        </c:scaling>
        <c:delete val="0"/>
        <c:axPos val="l"/>
        <c:numFmt formatCode="General" sourceLinked="1"/>
        <c:majorTickMark val="none"/>
        <c:minorTickMark val="none"/>
        <c:tickLblPos val="nextTo"/>
        <c:crossAx val="198801920"/>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11564905988876088"/>
          <c:y val="2.7683630390274095E-2"/>
          <c:w val="0.86701249237021416"/>
          <c:h val="0.65363769105020075"/>
        </c:manualLayout>
      </c:layout>
      <c:barChart>
        <c:barDir val="col"/>
        <c:grouping val="clustered"/>
        <c:varyColors val="0"/>
        <c:ser>
          <c:idx val="0"/>
          <c:order val="0"/>
          <c:tx>
            <c:strRef>
              <c:f>Sheet1!$B$1</c:f>
              <c:strCache>
                <c:ptCount val="1"/>
                <c:pt idx="0">
                  <c:v>Số TH lấn, chiếm đất đai</c:v>
                </c:pt>
              </c:strCache>
            </c:strRef>
          </c:tx>
          <c:spPr>
            <a:solidFill>
              <a:srgbClr val="00B0F0"/>
            </a:solidFill>
          </c:spPr>
          <c:invertIfNegative val="0"/>
          <c:dLbls>
            <c:dLbl>
              <c:idx val="3"/>
              <c:layout>
                <c:manualLayout>
                  <c:x val="-4.7286675657340644E-3"/>
                  <c:y val="-3.527385846017109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FFBE-4C07-BBAF-590982EC98F2}"/>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Sheet1!$A$2:$A$10</c:f>
              <c:strCache>
                <c:ptCount val="9"/>
                <c:pt idx="0">
                  <c:v>Trên địa bàn toàn tỉnh</c:v>
                </c:pt>
                <c:pt idx="1">
                  <c:v>Quy Nhơn</c:v>
                </c:pt>
                <c:pt idx="2">
                  <c:v>Tuy Phước</c:v>
                </c:pt>
                <c:pt idx="3">
                  <c:v>Tây Sơn</c:v>
                </c:pt>
                <c:pt idx="4">
                  <c:v>Phù Cát</c:v>
                </c:pt>
                <c:pt idx="5">
                  <c:v>Hoài Ân</c:v>
                </c:pt>
                <c:pt idx="6">
                  <c:v>Vĩnh Thạnh</c:v>
                </c:pt>
                <c:pt idx="7">
                  <c:v>An Nhơn</c:v>
                </c:pt>
                <c:pt idx="8">
                  <c:v>Phù Mỹ</c:v>
                </c:pt>
              </c:strCache>
            </c:strRef>
          </c:cat>
          <c:val>
            <c:numRef>
              <c:f>Sheet1!$B$2:$B$10</c:f>
              <c:numCache>
                <c:formatCode>#,##0</c:formatCode>
                <c:ptCount val="9"/>
                <c:pt idx="0">
                  <c:v>14257</c:v>
                </c:pt>
                <c:pt idx="1">
                  <c:v>5074</c:v>
                </c:pt>
                <c:pt idx="2">
                  <c:v>3293</c:v>
                </c:pt>
                <c:pt idx="3">
                  <c:v>2410</c:v>
                </c:pt>
                <c:pt idx="4">
                  <c:v>286</c:v>
                </c:pt>
                <c:pt idx="5" formatCode="General">
                  <c:v>377</c:v>
                </c:pt>
                <c:pt idx="6" formatCode="General">
                  <c:v>594</c:v>
                </c:pt>
                <c:pt idx="7" formatCode="General">
                  <c:v>962</c:v>
                </c:pt>
                <c:pt idx="8" formatCode="General">
                  <c:v>603</c:v>
                </c:pt>
              </c:numCache>
            </c:numRef>
          </c:val>
          <c:extLst xmlns:c16r2="http://schemas.microsoft.com/office/drawing/2015/06/chart">
            <c:ext xmlns:c16="http://schemas.microsoft.com/office/drawing/2014/chart" uri="{C3380CC4-5D6E-409C-BE32-E72D297353CC}">
              <c16:uniqueId val="{00000000-12B0-4C2B-B764-5384BFBD16F7}"/>
            </c:ext>
          </c:extLst>
        </c:ser>
        <c:ser>
          <c:idx val="1"/>
          <c:order val="1"/>
          <c:tx>
            <c:strRef>
              <c:f>Sheet1!$C$1</c:f>
              <c:strCache>
                <c:ptCount val="1"/>
                <c:pt idx="0">
                  <c:v>Số TH đã xử lý</c:v>
                </c:pt>
              </c:strCache>
            </c:strRef>
          </c:tx>
          <c:spPr>
            <a:solidFill>
              <a:srgbClr val="FFFF0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Sheet1!$A$2:$A$10</c:f>
              <c:strCache>
                <c:ptCount val="9"/>
                <c:pt idx="0">
                  <c:v>Trên địa bàn toàn tỉnh</c:v>
                </c:pt>
                <c:pt idx="1">
                  <c:v>Quy Nhơn</c:v>
                </c:pt>
                <c:pt idx="2">
                  <c:v>Tuy Phước</c:v>
                </c:pt>
                <c:pt idx="3">
                  <c:v>Tây Sơn</c:v>
                </c:pt>
                <c:pt idx="4">
                  <c:v>Phù Cát</c:v>
                </c:pt>
                <c:pt idx="5">
                  <c:v>Hoài Ân</c:v>
                </c:pt>
                <c:pt idx="6">
                  <c:v>Vĩnh Thạnh</c:v>
                </c:pt>
                <c:pt idx="7">
                  <c:v>An Nhơn</c:v>
                </c:pt>
                <c:pt idx="8">
                  <c:v>Phù Mỹ</c:v>
                </c:pt>
              </c:strCache>
            </c:strRef>
          </c:cat>
          <c:val>
            <c:numRef>
              <c:f>Sheet1!$C$2:$C$10</c:f>
              <c:numCache>
                <c:formatCode>#,##0</c:formatCode>
                <c:ptCount val="9"/>
                <c:pt idx="0">
                  <c:v>6945</c:v>
                </c:pt>
                <c:pt idx="1">
                  <c:v>2712</c:v>
                </c:pt>
                <c:pt idx="2">
                  <c:v>1266</c:v>
                </c:pt>
                <c:pt idx="3">
                  <c:v>2135</c:v>
                </c:pt>
                <c:pt idx="4">
                  <c:v>61</c:v>
                </c:pt>
                <c:pt idx="5" formatCode="General">
                  <c:v>43</c:v>
                </c:pt>
                <c:pt idx="6" formatCode="General">
                  <c:v>93</c:v>
                </c:pt>
                <c:pt idx="7" formatCode="General">
                  <c:v>160</c:v>
                </c:pt>
                <c:pt idx="8" formatCode="General">
                  <c:v>115</c:v>
                </c:pt>
              </c:numCache>
            </c:numRef>
          </c:val>
          <c:extLst xmlns:c16r2="http://schemas.microsoft.com/office/drawing/2015/06/chart">
            <c:ext xmlns:c16="http://schemas.microsoft.com/office/drawing/2014/chart" uri="{C3380CC4-5D6E-409C-BE32-E72D297353CC}">
              <c16:uniqueId val="{00000001-12B0-4C2B-B764-5384BFBD16F7}"/>
            </c:ext>
          </c:extLst>
        </c:ser>
        <c:dLbls>
          <c:showLegendKey val="0"/>
          <c:showVal val="1"/>
          <c:showCatName val="0"/>
          <c:showSerName val="0"/>
          <c:showPercent val="0"/>
          <c:showBubbleSize val="0"/>
        </c:dLbls>
        <c:gapWidth val="75"/>
        <c:axId val="175115264"/>
        <c:axId val="167008448"/>
      </c:barChart>
      <c:catAx>
        <c:axId val="175115264"/>
        <c:scaling>
          <c:orientation val="minMax"/>
        </c:scaling>
        <c:delete val="0"/>
        <c:axPos val="b"/>
        <c:numFmt formatCode="General" sourceLinked="0"/>
        <c:majorTickMark val="none"/>
        <c:minorTickMark val="none"/>
        <c:tickLblPos val="nextTo"/>
        <c:txPr>
          <a:bodyPr/>
          <a:lstStyle/>
          <a:p>
            <a:pPr>
              <a:defRPr>
                <a:latin typeface="Times New Roman" panose="02020603050405020304" pitchFamily="18" charset="0"/>
                <a:cs typeface="Times New Roman" panose="02020603050405020304" pitchFamily="18" charset="0"/>
              </a:defRPr>
            </a:pPr>
            <a:endParaRPr lang="en-US"/>
          </a:p>
        </c:txPr>
        <c:crossAx val="167008448"/>
        <c:crosses val="autoZero"/>
        <c:auto val="1"/>
        <c:lblAlgn val="ctr"/>
        <c:lblOffset val="100"/>
        <c:noMultiLvlLbl val="0"/>
      </c:catAx>
      <c:valAx>
        <c:axId val="167008448"/>
        <c:scaling>
          <c:orientation val="minMax"/>
        </c:scaling>
        <c:delete val="0"/>
        <c:axPos val="l"/>
        <c:numFmt formatCode="#,##0" sourceLinked="1"/>
        <c:majorTickMark val="none"/>
        <c:minorTickMark val="none"/>
        <c:tickLblPos val="nextTo"/>
        <c:crossAx val="175115264"/>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11564905988876088"/>
          <c:y val="2.7683630390274095E-2"/>
          <c:w val="0.86701249237021416"/>
          <c:h val="0.54025743171393648"/>
        </c:manualLayout>
      </c:layout>
      <c:barChart>
        <c:barDir val="col"/>
        <c:grouping val="clustered"/>
        <c:varyColors val="0"/>
        <c:ser>
          <c:idx val="0"/>
          <c:order val="0"/>
          <c:tx>
            <c:strRef>
              <c:f>Sheet1!$B$1</c:f>
              <c:strCache>
                <c:ptCount val="1"/>
                <c:pt idx="0">
                  <c:v>Số TH XD lấn, chiếm đất đai, XD trên đất không được phép XD</c:v>
                </c:pt>
              </c:strCache>
            </c:strRef>
          </c:tx>
          <c:spPr>
            <a:solidFill>
              <a:srgbClr val="00B0F0"/>
            </a:solidFill>
          </c:spPr>
          <c:invertIfNegative val="0"/>
          <c:dLbls>
            <c:dLbl>
              <c:idx val="0"/>
              <c:layout>
                <c:manualLayout>
                  <c:x val="6.1022460687989218E-3"/>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60C-4011-BB37-8EFAE89F1CBF}"/>
                </c:ext>
              </c:extLst>
            </c:dLbl>
            <c:dLbl>
              <c:idx val="1"/>
              <c:layout>
                <c:manualLayout>
                  <c:x val="1.5762225219113548E-3"/>
                  <c:y val="-4.283254241592204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60C-4011-BB37-8EFAE89F1CBF}"/>
                </c:ext>
              </c:extLst>
            </c:dLbl>
            <c:dLbl>
              <c:idx val="2"/>
              <c:layout>
                <c:manualLayout>
                  <c:x val="-9.4573351314681288E-3"/>
                  <c:y val="-4.03129810973383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60C-4011-BB37-8EFAE89F1CBF}"/>
                </c:ext>
              </c:extLst>
            </c:dLbl>
            <c:dLbl>
              <c:idx val="3"/>
              <c:layout>
                <c:manualLayout>
                  <c:x val="-4.7286675657340644E-3"/>
                  <c:y val="-3.527385846017109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FFBE-4C07-BBAF-590982EC98F2}"/>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Trên địa bàn toàn tỉnh</c:v>
                </c:pt>
                <c:pt idx="1">
                  <c:v>Quy Nhơn</c:v>
                </c:pt>
                <c:pt idx="2">
                  <c:v>Tuy Phước</c:v>
                </c:pt>
                <c:pt idx="3">
                  <c:v>Ban QLKKT</c:v>
                </c:pt>
                <c:pt idx="4">
                  <c:v>Hoài Nhơn</c:v>
                </c:pt>
                <c:pt idx="5">
                  <c:v>Phù Cát</c:v>
                </c:pt>
              </c:strCache>
            </c:strRef>
          </c:cat>
          <c:val>
            <c:numRef>
              <c:f>Sheet1!$B$2:$B$7</c:f>
              <c:numCache>
                <c:formatCode>#,##0</c:formatCode>
                <c:ptCount val="6"/>
                <c:pt idx="0">
                  <c:v>1893</c:v>
                </c:pt>
                <c:pt idx="1">
                  <c:v>1389</c:v>
                </c:pt>
                <c:pt idx="2">
                  <c:v>189</c:v>
                </c:pt>
                <c:pt idx="3">
                  <c:v>80</c:v>
                </c:pt>
                <c:pt idx="4">
                  <c:v>61</c:v>
                </c:pt>
                <c:pt idx="5">
                  <c:v>51</c:v>
                </c:pt>
              </c:numCache>
            </c:numRef>
          </c:val>
          <c:extLst xmlns:c16r2="http://schemas.microsoft.com/office/drawing/2015/06/chart">
            <c:ext xmlns:c16="http://schemas.microsoft.com/office/drawing/2014/chart" uri="{C3380CC4-5D6E-409C-BE32-E72D297353CC}">
              <c16:uniqueId val="{00000000-12B0-4C2B-B764-5384BFBD16F7}"/>
            </c:ext>
          </c:extLst>
        </c:ser>
        <c:ser>
          <c:idx val="1"/>
          <c:order val="1"/>
          <c:tx>
            <c:strRef>
              <c:f>Sheet1!$C$1</c:f>
              <c:strCache>
                <c:ptCount val="1"/>
                <c:pt idx="0">
                  <c:v>Số TH đã lập hồ sơ xử lý</c:v>
                </c:pt>
              </c:strCache>
            </c:strRef>
          </c:tx>
          <c:spPr>
            <a:solidFill>
              <a:srgbClr val="FFFF00"/>
            </a:solidFill>
          </c:spPr>
          <c:invertIfNegative val="0"/>
          <c:dLbls>
            <c:dLbl>
              <c:idx val="0"/>
              <c:layout>
                <c:manualLayout>
                  <c:x val="-3.1524450438227382E-3"/>
                  <c:y val="1.763692923008554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60C-4011-BB37-8EFAE89F1CBF}"/>
                </c:ext>
              </c:extLst>
            </c:dLbl>
            <c:dLbl>
              <c:idx val="1"/>
              <c:layout>
                <c:manualLayout>
                  <c:x val="3.1524450438227096E-3"/>
                  <c:y val="1.511736791150189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60C-4011-BB37-8EFAE89F1CBF}"/>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Trên địa bàn toàn tỉnh</c:v>
                </c:pt>
                <c:pt idx="1">
                  <c:v>Quy Nhơn</c:v>
                </c:pt>
                <c:pt idx="2">
                  <c:v>Tuy Phước</c:v>
                </c:pt>
                <c:pt idx="3">
                  <c:v>Ban QLKKT</c:v>
                </c:pt>
                <c:pt idx="4">
                  <c:v>Hoài Nhơn</c:v>
                </c:pt>
                <c:pt idx="5">
                  <c:v>Phù Cát</c:v>
                </c:pt>
              </c:strCache>
            </c:strRef>
          </c:cat>
          <c:val>
            <c:numRef>
              <c:f>Sheet1!$C$2:$C$7</c:f>
              <c:numCache>
                <c:formatCode>#,##0</c:formatCode>
                <c:ptCount val="6"/>
                <c:pt idx="0">
                  <c:v>1781</c:v>
                </c:pt>
                <c:pt idx="1">
                  <c:v>1389</c:v>
                </c:pt>
                <c:pt idx="2">
                  <c:v>178</c:v>
                </c:pt>
                <c:pt idx="3">
                  <c:v>15</c:v>
                </c:pt>
                <c:pt idx="4">
                  <c:v>56</c:v>
                </c:pt>
                <c:pt idx="5">
                  <c:v>42</c:v>
                </c:pt>
              </c:numCache>
            </c:numRef>
          </c:val>
          <c:extLst xmlns:c16r2="http://schemas.microsoft.com/office/drawing/2015/06/chart">
            <c:ext xmlns:c16="http://schemas.microsoft.com/office/drawing/2014/chart" uri="{C3380CC4-5D6E-409C-BE32-E72D297353CC}">
              <c16:uniqueId val="{00000001-12B0-4C2B-B764-5384BFBD16F7}"/>
            </c:ext>
          </c:extLst>
        </c:ser>
        <c:ser>
          <c:idx val="2"/>
          <c:order val="2"/>
          <c:tx>
            <c:strRef>
              <c:f>Sheet1!$D$1</c:f>
              <c:strCache>
                <c:ptCount val="1"/>
                <c:pt idx="0">
                  <c:v>Số TH đã thực hiện cưỡng chế, tháo dỡ</c:v>
                </c:pt>
              </c:strCache>
            </c:strRef>
          </c:tx>
          <c:spPr>
            <a:solidFill>
              <a:schemeClr val="accent2">
                <a:lumMod val="60000"/>
                <a:lumOff val="40000"/>
              </a:schemeClr>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5-260C-4011-BB37-8EFAE89F1CBF}"/>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Trên địa bàn toàn tỉnh</c:v>
                </c:pt>
                <c:pt idx="1">
                  <c:v>Quy Nhơn</c:v>
                </c:pt>
                <c:pt idx="2">
                  <c:v>Tuy Phước</c:v>
                </c:pt>
                <c:pt idx="3">
                  <c:v>Ban QLKKT</c:v>
                </c:pt>
                <c:pt idx="4">
                  <c:v>Hoài Nhơn</c:v>
                </c:pt>
                <c:pt idx="5">
                  <c:v>Phù Cát</c:v>
                </c:pt>
              </c:strCache>
            </c:strRef>
          </c:cat>
          <c:val>
            <c:numRef>
              <c:f>Sheet1!$D$2:$D$7</c:f>
              <c:numCache>
                <c:formatCode>#,##0</c:formatCode>
                <c:ptCount val="6"/>
                <c:pt idx="0">
                  <c:v>1069</c:v>
                </c:pt>
                <c:pt idx="1">
                  <c:v>940</c:v>
                </c:pt>
                <c:pt idx="2">
                  <c:v>67</c:v>
                </c:pt>
                <c:pt idx="3">
                  <c:v>19</c:v>
                </c:pt>
                <c:pt idx="4">
                  <c:v>1</c:v>
                </c:pt>
                <c:pt idx="5">
                  <c:v>16</c:v>
                </c:pt>
              </c:numCache>
            </c:numRef>
          </c:val>
          <c:extLst xmlns:c16r2="http://schemas.microsoft.com/office/drawing/2015/06/chart">
            <c:ext xmlns:c16="http://schemas.microsoft.com/office/drawing/2014/chart" uri="{C3380CC4-5D6E-409C-BE32-E72D297353CC}">
              <c16:uniqueId val="{00000006-260C-4011-BB37-8EFAE89F1CBF}"/>
            </c:ext>
          </c:extLst>
        </c:ser>
        <c:ser>
          <c:idx val="3"/>
          <c:order val="3"/>
          <c:tx>
            <c:strRef>
              <c:f>Sheet1!$E$1</c:f>
              <c:strCache>
                <c:ptCount val="1"/>
                <c:pt idx="0">
                  <c:v>Số TH chưa xử lý</c:v>
                </c:pt>
              </c:strCache>
            </c:strRef>
          </c:tx>
          <c:spPr>
            <a:solidFill>
              <a:srgbClr val="FF0000"/>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Trên địa bàn toàn tỉnh</c:v>
                </c:pt>
                <c:pt idx="1">
                  <c:v>Quy Nhơn</c:v>
                </c:pt>
                <c:pt idx="2">
                  <c:v>Tuy Phước</c:v>
                </c:pt>
                <c:pt idx="3">
                  <c:v>Ban QLKKT</c:v>
                </c:pt>
                <c:pt idx="4">
                  <c:v>Hoài Nhơn</c:v>
                </c:pt>
                <c:pt idx="5">
                  <c:v>Phù Cát</c:v>
                </c:pt>
              </c:strCache>
            </c:strRef>
          </c:cat>
          <c:val>
            <c:numRef>
              <c:f>Sheet1!$E$2:$E$7</c:f>
              <c:numCache>
                <c:formatCode>#,##0</c:formatCode>
                <c:ptCount val="6"/>
                <c:pt idx="0">
                  <c:v>159</c:v>
                </c:pt>
                <c:pt idx="1">
                  <c:v>0</c:v>
                </c:pt>
                <c:pt idx="2">
                  <c:v>69</c:v>
                </c:pt>
                <c:pt idx="3">
                  <c:v>23</c:v>
                </c:pt>
                <c:pt idx="4">
                  <c:v>5</c:v>
                </c:pt>
                <c:pt idx="5">
                  <c:v>9</c:v>
                </c:pt>
              </c:numCache>
            </c:numRef>
          </c:val>
          <c:extLst xmlns:c16r2="http://schemas.microsoft.com/office/drawing/2015/06/chart">
            <c:ext xmlns:c16="http://schemas.microsoft.com/office/drawing/2014/chart" uri="{C3380CC4-5D6E-409C-BE32-E72D297353CC}">
              <c16:uniqueId val="{00000007-260C-4011-BB37-8EFAE89F1CBF}"/>
            </c:ext>
          </c:extLst>
        </c:ser>
        <c:dLbls>
          <c:showLegendKey val="0"/>
          <c:showVal val="1"/>
          <c:showCatName val="0"/>
          <c:showSerName val="0"/>
          <c:showPercent val="0"/>
          <c:showBubbleSize val="0"/>
        </c:dLbls>
        <c:gapWidth val="75"/>
        <c:axId val="198800384"/>
        <c:axId val="261796928"/>
      </c:barChart>
      <c:catAx>
        <c:axId val="198800384"/>
        <c:scaling>
          <c:orientation val="minMax"/>
        </c:scaling>
        <c:delete val="0"/>
        <c:axPos val="b"/>
        <c:numFmt formatCode="General" sourceLinked="0"/>
        <c:majorTickMark val="none"/>
        <c:minorTickMark val="none"/>
        <c:tickLblPos val="nextTo"/>
        <c:txPr>
          <a:bodyPr/>
          <a:lstStyle/>
          <a:p>
            <a:pPr>
              <a:defRPr>
                <a:latin typeface="Times New Roman" panose="02020603050405020304" pitchFamily="18" charset="0"/>
                <a:cs typeface="Times New Roman" panose="02020603050405020304" pitchFamily="18" charset="0"/>
              </a:defRPr>
            </a:pPr>
            <a:endParaRPr lang="en-US"/>
          </a:p>
        </c:txPr>
        <c:crossAx val="261796928"/>
        <c:crosses val="autoZero"/>
        <c:auto val="1"/>
        <c:lblAlgn val="ctr"/>
        <c:lblOffset val="100"/>
        <c:noMultiLvlLbl val="0"/>
      </c:catAx>
      <c:valAx>
        <c:axId val="261796928"/>
        <c:scaling>
          <c:orientation val="minMax"/>
        </c:scaling>
        <c:delete val="0"/>
        <c:axPos val="l"/>
        <c:numFmt formatCode="#,##0" sourceLinked="1"/>
        <c:majorTickMark val="none"/>
        <c:minorTickMark val="none"/>
        <c:tickLblPos val="nextTo"/>
        <c:crossAx val="198800384"/>
        <c:crosses val="autoZero"/>
        <c:crossBetween val="between"/>
      </c:valAx>
    </c:plotArea>
    <c:legend>
      <c:legendPos val="b"/>
      <c:layout>
        <c:manualLayout>
          <c:xMode val="edge"/>
          <c:yMode val="edge"/>
          <c:x val="0"/>
          <c:y val="0.76436864157950701"/>
          <c:w val="0.99858822589080776"/>
          <c:h val="0.22051399050899106"/>
        </c:manualLayout>
      </c:layout>
      <c:overlay val="0"/>
      <c:txPr>
        <a:bodyPr/>
        <a:lstStyle/>
        <a:p>
          <a:pPr>
            <a:defRPr>
              <a:latin typeface="Times New Roman" panose="02020603050405020304" pitchFamily="18" charset="0"/>
              <a:cs typeface="Times New Roman" panose="02020603050405020304" pitchFamily="18"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333CFD-DB55-48A6-9A85-AA8354A8817E}" type="doc">
      <dgm:prSet loTypeId="urn:microsoft.com/office/officeart/2005/8/layout/StepDownProcess" loCatId="process" qsTypeId="urn:microsoft.com/office/officeart/2005/8/quickstyle/3d3" qsCatId="3D" csTypeId="urn:microsoft.com/office/officeart/2005/8/colors/accent1_2" csCatId="accent1" phldr="1"/>
      <dgm:spPr/>
      <dgm:t>
        <a:bodyPr/>
        <a:lstStyle/>
        <a:p>
          <a:endParaRPr lang="en-US"/>
        </a:p>
      </dgm:t>
    </dgm:pt>
    <dgm:pt modelId="{10EB7E68-9CB8-4E95-816E-EC79CD4B59FC}">
      <dgm:prSet custT="1"/>
      <dgm:spPr>
        <a:solidFill>
          <a:srgbClr val="0070C0"/>
        </a:solidFill>
      </dgm:spPr>
      <dgm:t>
        <a:bodyPr/>
        <a:lstStyle/>
        <a:p>
          <a:pPr rtl="0"/>
          <a:r>
            <a:rPr lang="en-US" sz="2000" b="1" smtClean="0">
              <a:latin typeface="Times New Roman" panose="02020603050405020304" pitchFamily="18" charset="0"/>
              <a:cs typeface="Times New Roman" panose="02020603050405020304" pitchFamily="18" charset="0"/>
            </a:rPr>
            <a:t>I. TỔNG QUAN</a:t>
          </a:r>
          <a:endParaRPr lang="en-US" sz="2000">
            <a:latin typeface="Times New Roman" panose="02020603050405020304" pitchFamily="18" charset="0"/>
            <a:cs typeface="Times New Roman" panose="02020603050405020304" pitchFamily="18" charset="0"/>
          </a:endParaRPr>
        </a:p>
      </dgm:t>
    </dgm:pt>
    <dgm:pt modelId="{9EFE1405-C765-43B8-8AAD-9EE6E63E23F2}" type="parTrans" cxnId="{1AB0B993-8300-4E20-BB7B-DC9BF5569FEB}">
      <dgm:prSet/>
      <dgm:spPr/>
      <dgm:t>
        <a:bodyPr/>
        <a:lstStyle/>
        <a:p>
          <a:endParaRPr lang="en-US"/>
        </a:p>
      </dgm:t>
    </dgm:pt>
    <dgm:pt modelId="{74DB941A-CE69-44CF-AFFA-ACA275C865E9}" type="sibTrans" cxnId="{1AB0B993-8300-4E20-BB7B-DC9BF5569FEB}">
      <dgm:prSet/>
      <dgm:spPr/>
      <dgm:t>
        <a:bodyPr/>
        <a:lstStyle/>
        <a:p>
          <a:endParaRPr lang="en-US"/>
        </a:p>
      </dgm:t>
    </dgm:pt>
    <dgm:pt modelId="{21721533-3CA3-4BF0-9720-71241DFF27CC}">
      <dgm:prSet custT="1"/>
      <dgm:spPr>
        <a:solidFill>
          <a:srgbClr val="00B0F0"/>
        </a:solidFill>
      </dgm:spPr>
      <dgm:t>
        <a:bodyPr/>
        <a:lstStyle/>
        <a:p>
          <a:pPr rtl="0"/>
          <a:r>
            <a:rPr lang="en-US" sz="2000" b="1" smtClean="0">
              <a:latin typeface="Times New Roman" panose="02020603050405020304" pitchFamily="18" charset="0"/>
              <a:cs typeface="Times New Roman" panose="02020603050405020304" pitchFamily="18" charset="0"/>
            </a:rPr>
            <a:t>II. THỰC TRẠNG VỀ CÔNG TÁC QUẢN LÝ ĐÔ THỊ, TRẬT TỰ XÂY DỰNG, ĐẤT ĐAI</a:t>
          </a:r>
          <a:endParaRPr lang="en-US" sz="2000">
            <a:latin typeface="Times New Roman" panose="02020603050405020304" pitchFamily="18" charset="0"/>
            <a:cs typeface="Times New Roman" panose="02020603050405020304" pitchFamily="18" charset="0"/>
          </a:endParaRPr>
        </a:p>
      </dgm:t>
    </dgm:pt>
    <dgm:pt modelId="{DDED2D77-86F4-4B50-A61C-37B0398B8C13}" type="parTrans" cxnId="{906C9012-974D-473B-BADE-6B6174CC4110}">
      <dgm:prSet/>
      <dgm:spPr/>
      <dgm:t>
        <a:bodyPr/>
        <a:lstStyle/>
        <a:p>
          <a:endParaRPr lang="en-US"/>
        </a:p>
      </dgm:t>
    </dgm:pt>
    <dgm:pt modelId="{A5C04E8E-3CF9-4BBA-A5A3-5C4432FED029}" type="sibTrans" cxnId="{906C9012-974D-473B-BADE-6B6174CC4110}">
      <dgm:prSet/>
      <dgm:spPr/>
      <dgm:t>
        <a:bodyPr/>
        <a:lstStyle/>
        <a:p>
          <a:endParaRPr lang="en-US"/>
        </a:p>
      </dgm:t>
    </dgm:pt>
    <dgm:pt modelId="{C7C804C7-A6C6-454C-A663-977A26C97F24}">
      <dgm:prSet custT="1"/>
      <dgm:spPr>
        <a:solidFill>
          <a:srgbClr val="00B050"/>
        </a:solidFill>
      </dgm:spPr>
      <dgm:t>
        <a:bodyPr/>
        <a:lstStyle/>
        <a:p>
          <a:pPr rtl="0"/>
          <a:r>
            <a:rPr lang="en-US" sz="2000" b="1" smtClean="0">
              <a:latin typeface="Times New Roman" panose="02020603050405020304" pitchFamily="18" charset="0"/>
              <a:cs typeface="Times New Roman" panose="02020603050405020304" pitchFamily="18" charset="0"/>
            </a:rPr>
            <a:t>III. NGUYÊN NHÂN</a:t>
          </a:r>
          <a:endParaRPr lang="en-US" sz="2000">
            <a:latin typeface="Times New Roman" panose="02020603050405020304" pitchFamily="18" charset="0"/>
            <a:cs typeface="Times New Roman" panose="02020603050405020304" pitchFamily="18" charset="0"/>
          </a:endParaRPr>
        </a:p>
      </dgm:t>
    </dgm:pt>
    <dgm:pt modelId="{C97ED82E-B4A3-4F29-84BA-71BE03BE25D8}" type="parTrans" cxnId="{35F71162-825E-4466-A43B-39D05E90821B}">
      <dgm:prSet/>
      <dgm:spPr/>
      <dgm:t>
        <a:bodyPr/>
        <a:lstStyle/>
        <a:p>
          <a:endParaRPr lang="en-US"/>
        </a:p>
      </dgm:t>
    </dgm:pt>
    <dgm:pt modelId="{AC6F9D45-9DBE-4F5E-98AB-FBA9FAA4195A}" type="sibTrans" cxnId="{35F71162-825E-4466-A43B-39D05E90821B}">
      <dgm:prSet/>
      <dgm:spPr/>
      <dgm:t>
        <a:bodyPr/>
        <a:lstStyle/>
        <a:p>
          <a:endParaRPr lang="en-US"/>
        </a:p>
      </dgm:t>
    </dgm:pt>
    <dgm:pt modelId="{A2E017BC-563A-4125-8A9F-E64A4450589E}">
      <dgm:prSet custT="1"/>
      <dgm:spPr>
        <a:solidFill>
          <a:srgbClr val="92D050"/>
        </a:solidFill>
      </dgm:spPr>
      <dgm:t>
        <a:bodyPr/>
        <a:lstStyle/>
        <a:p>
          <a:pPr rtl="0"/>
          <a:r>
            <a:rPr lang="en-US" sz="2000" b="1" smtClean="0">
              <a:latin typeface="Times New Roman" panose="02020603050405020304" pitchFamily="18" charset="0"/>
              <a:cs typeface="Times New Roman" panose="02020603050405020304" pitchFamily="18" charset="0"/>
            </a:rPr>
            <a:t>IV. GIẢI PHÁP</a:t>
          </a:r>
          <a:endParaRPr lang="en-US" sz="2000">
            <a:latin typeface="Times New Roman" panose="02020603050405020304" pitchFamily="18" charset="0"/>
            <a:cs typeface="Times New Roman" panose="02020603050405020304" pitchFamily="18" charset="0"/>
          </a:endParaRPr>
        </a:p>
      </dgm:t>
    </dgm:pt>
    <dgm:pt modelId="{D3F7E8C3-AC4B-46CF-8869-5E44B658316B}" type="parTrans" cxnId="{359F5AC8-2D9F-4A81-9B0D-28E639FE9253}">
      <dgm:prSet/>
      <dgm:spPr/>
      <dgm:t>
        <a:bodyPr/>
        <a:lstStyle/>
        <a:p>
          <a:endParaRPr lang="en-US"/>
        </a:p>
      </dgm:t>
    </dgm:pt>
    <dgm:pt modelId="{5C43638C-41C0-47D8-B0E4-E3602ADA9F27}" type="sibTrans" cxnId="{359F5AC8-2D9F-4A81-9B0D-28E639FE9253}">
      <dgm:prSet/>
      <dgm:spPr/>
      <dgm:t>
        <a:bodyPr/>
        <a:lstStyle/>
        <a:p>
          <a:endParaRPr lang="en-US"/>
        </a:p>
      </dgm:t>
    </dgm:pt>
    <dgm:pt modelId="{3ED7DF05-2A69-4C0D-8A75-5BF3F2877A3F}" type="pres">
      <dgm:prSet presAssocID="{EE333CFD-DB55-48A6-9A85-AA8354A8817E}" presName="rootnode" presStyleCnt="0">
        <dgm:presLayoutVars>
          <dgm:chMax/>
          <dgm:chPref/>
          <dgm:dir/>
          <dgm:animLvl val="lvl"/>
        </dgm:presLayoutVars>
      </dgm:prSet>
      <dgm:spPr/>
      <dgm:t>
        <a:bodyPr/>
        <a:lstStyle/>
        <a:p>
          <a:endParaRPr lang="en-US"/>
        </a:p>
      </dgm:t>
    </dgm:pt>
    <dgm:pt modelId="{18C17133-6379-4D7B-BBF1-D5AF2C948D9D}" type="pres">
      <dgm:prSet presAssocID="{10EB7E68-9CB8-4E95-816E-EC79CD4B59FC}" presName="composite" presStyleCnt="0"/>
      <dgm:spPr/>
    </dgm:pt>
    <dgm:pt modelId="{0617AF14-165F-4B92-8263-753D61A8B80B}" type="pres">
      <dgm:prSet presAssocID="{10EB7E68-9CB8-4E95-816E-EC79CD4B59FC}" presName="bentUpArrow1" presStyleLbl="alignImgPlace1" presStyleIdx="0" presStyleCnt="3"/>
      <dgm:spPr/>
    </dgm:pt>
    <dgm:pt modelId="{DA0D6846-DD9F-4851-A3DF-DF08C3F21C76}" type="pres">
      <dgm:prSet presAssocID="{10EB7E68-9CB8-4E95-816E-EC79CD4B59FC}" presName="ParentText" presStyleLbl="node1" presStyleIdx="0" presStyleCnt="4" custScaleX="167457">
        <dgm:presLayoutVars>
          <dgm:chMax val="1"/>
          <dgm:chPref val="1"/>
          <dgm:bulletEnabled val="1"/>
        </dgm:presLayoutVars>
      </dgm:prSet>
      <dgm:spPr/>
      <dgm:t>
        <a:bodyPr/>
        <a:lstStyle/>
        <a:p>
          <a:endParaRPr lang="en-US"/>
        </a:p>
      </dgm:t>
    </dgm:pt>
    <dgm:pt modelId="{C812DE83-C895-45E8-974D-C6C312820FCA}" type="pres">
      <dgm:prSet presAssocID="{10EB7E68-9CB8-4E95-816E-EC79CD4B59FC}" presName="ChildText" presStyleLbl="revTx" presStyleIdx="0" presStyleCnt="3">
        <dgm:presLayoutVars>
          <dgm:chMax val="0"/>
          <dgm:chPref val="0"/>
          <dgm:bulletEnabled val="1"/>
        </dgm:presLayoutVars>
      </dgm:prSet>
      <dgm:spPr/>
    </dgm:pt>
    <dgm:pt modelId="{45E5F284-7CE4-4A3B-9308-CC36CA9D7F07}" type="pres">
      <dgm:prSet presAssocID="{74DB941A-CE69-44CF-AFFA-ACA275C865E9}" presName="sibTrans" presStyleCnt="0"/>
      <dgm:spPr/>
    </dgm:pt>
    <dgm:pt modelId="{6A5F43AA-782E-45C0-81AB-FAF429DF4C67}" type="pres">
      <dgm:prSet presAssocID="{21721533-3CA3-4BF0-9720-71241DFF27CC}" presName="composite" presStyleCnt="0"/>
      <dgm:spPr/>
    </dgm:pt>
    <dgm:pt modelId="{AA40AE42-20FA-4DF7-9C76-207D49854464}" type="pres">
      <dgm:prSet presAssocID="{21721533-3CA3-4BF0-9720-71241DFF27CC}" presName="bentUpArrow1" presStyleLbl="alignImgPlace1" presStyleIdx="1" presStyleCnt="3" custLinFactNeighborX="5160"/>
      <dgm:spPr/>
    </dgm:pt>
    <dgm:pt modelId="{F98D21CF-B67E-40AC-855F-616A885F47F4}" type="pres">
      <dgm:prSet presAssocID="{21721533-3CA3-4BF0-9720-71241DFF27CC}" presName="ParentText" presStyleLbl="node1" presStyleIdx="1" presStyleCnt="4" custScaleX="179577" custLinFactNeighborX="13287">
        <dgm:presLayoutVars>
          <dgm:chMax val="1"/>
          <dgm:chPref val="1"/>
          <dgm:bulletEnabled val="1"/>
        </dgm:presLayoutVars>
      </dgm:prSet>
      <dgm:spPr/>
      <dgm:t>
        <a:bodyPr/>
        <a:lstStyle/>
        <a:p>
          <a:endParaRPr lang="en-US"/>
        </a:p>
      </dgm:t>
    </dgm:pt>
    <dgm:pt modelId="{F3009BF6-1C71-48AC-9F60-45805DC33C5A}" type="pres">
      <dgm:prSet presAssocID="{21721533-3CA3-4BF0-9720-71241DFF27CC}" presName="ChildText" presStyleLbl="revTx" presStyleIdx="1" presStyleCnt="3">
        <dgm:presLayoutVars>
          <dgm:chMax val="0"/>
          <dgm:chPref val="0"/>
          <dgm:bulletEnabled val="1"/>
        </dgm:presLayoutVars>
      </dgm:prSet>
      <dgm:spPr/>
    </dgm:pt>
    <dgm:pt modelId="{B259A5B7-638A-4B21-9258-4B1FFD956504}" type="pres">
      <dgm:prSet presAssocID="{A5C04E8E-3CF9-4BBA-A5A3-5C4432FED029}" presName="sibTrans" presStyleCnt="0"/>
      <dgm:spPr/>
    </dgm:pt>
    <dgm:pt modelId="{B103C87D-48E5-42D0-8585-E42C0A5E7ECC}" type="pres">
      <dgm:prSet presAssocID="{C7C804C7-A6C6-454C-A663-977A26C97F24}" presName="composite" presStyleCnt="0"/>
      <dgm:spPr/>
    </dgm:pt>
    <dgm:pt modelId="{75F1D668-66C2-4036-980C-C9D2741EDA41}" type="pres">
      <dgm:prSet presAssocID="{C7C804C7-A6C6-454C-A663-977A26C97F24}" presName="bentUpArrow1" presStyleLbl="alignImgPlace1" presStyleIdx="2" presStyleCnt="3"/>
      <dgm:spPr/>
    </dgm:pt>
    <dgm:pt modelId="{72271AD4-DB16-4AD1-9AE2-D7A9E6AD7351}" type="pres">
      <dgm:prSet presAssocID="{C7C804C7-A6C6-454C-A663-977A26C97F24}" presName="ParentText" presStyleLbl="node1" presStyleIdx="2" presStyleCnt="4" custScaleX="176127" custLinFactNeighborX="22153">
        <dgm:presLayoutVars>
          <dgm:chMax val="1"/>
          <dgm:chPref val="1"/>
          <dgm:bulletEnabled val="1"/>
        </dgm:presLayoutVars>
      </dgm:prSet>
      <dgm:spPr/>
      <dgm:t>
        <a:bodyPr/>
        <a:lstStyle/>
        <a:p>
          <a:endParaRPr lang="en-US"/>
        </a:p>
      </dgm:t>
    </dgm:pt>
    <dgm:pt modelId="{1F4DBC68-242E-4808-BAF5-3E7206864215}" type="pres">
      <dgm:prSet presAssocID="{C7C804C7-A6C6-454C-A663-977A26C97F24}" presName="ChildText" presStyleLbl="revTx" presStyleIdx="2" presStyleCnt="3">
        <dgm:presLayoutVars>
          <dgm:chMax val="0"/>
          <dgm:chPref val="0"/>
          <dgm:bulletEnabled val="1"/>
        </dgm:presLayoutVars>
      </dgm:prSet>
      <dgm:spPr/>
    </dgm:pt>
    <dgm:pt modelId="{5B53EA68-3DA3-4734-9089-4D4DFD0B316E}" type="pres">
      <dgm:prSet presAssocID="{AC6F9D45-9DBE-4F5E-98AB-FBA9FAA4195A}" presName="sibTrans" presStyleCnt="0"/>
      <dgm:spPr/>
    </dgm:pt>
    <dgm:pt modelId="{3CB777C4-029B-40BB-B21F-5155BEEFCB4F}" type="pres">
      <dgm:prSet presAssocID="{A2E017BC-563A-4125-8A9F-E64A4450589E}" presName="composite" presStyleCnt="0"/>
      <dgm:spPr/>
    </dgm:pt>
    <dgm:pt modelId="{5322E516-9AC2-45D2-A9FB-457E82FD4E07}" type="pres">
      <dgm:prSet presAssocID="{A2E017BC-563A-4125-8A9F-E64A4450589E}" presName="ParentText" presStyleLbl="node1" presStyleIdx="3" presStyleCnt="4" custScaleX="172489" custLinFactNeighborX="17171">
        <dgm:presLayoutVars>
          <dgm:chMax val="1"/>
          <dgm:chPref val="1"/>
          <dgm:bulletEnabled val="1"/>
        </dgm:presLayoutVars>
      </dgm:prSet>
      <dgm:spPr/>
      <dgm:t>
        <a:bodyPr/>
        <a:lstStyle/>
        <a:p>
          <a:endParaRPr lang="en-US"/>
        </a:p>
      </dgm:t>
    </dgm:pt>
  </dgm:ptLst>
  <dgm:cxnLst>
    <dgm:cxn modelId="{CCECA6CD-1D25-41A8-8BD0-1EFF7C1AB62D}" type="presOf" srcId="{21721533-3CA3-4BF0-9720-71241DFF27CC}" destId="{F98D21CF-B67E-40AC-855F-616A885F47F4}" srcOrd="0" destOrd="0" presId="urn:microsoft.com/office/officeart/2005/8/layout/StepDownProcess"/>
    <dgm:cxn modelId="{D08ED923-9528-40B1-861D-655B9AE2D0CD}" type="presOf" srcId="{C7C804C7-A6C6-454C-A663-977A26C97F24}" destId="{72271AD4-DB16-4AD1-9AE2-D7A9E6AD7351}" srcOrd="0" destOrd="0" presId="urn:microsoft.com/office/officeart/2005/8/layout/StepDownProcess"/>
    <dgm:cxn modelId="{1AB0B993-8300-4E20-BB7B-DC9BF5569FEB}" srcId="{EE333CFD-DB55-48A6-9A85-AA8354A8817E}" destId="{10EB7E68-9CB8-4E95-816E-EC79CD4B59FC}" srcOrd="0" destOrd="0" parTransId="{9EFE1405-C765-43B8-8AAD-9EE6E63E23F2}" sibTransId="{74DB941A-CE69-44CF-AFFA-ACA275C865E9}"/>
    <dgm:cxn modelId="{359F5AC8-2D9F-4A81-9B0D-28E639FE9253}" srcId="{EE333CFD-DB55-48A6-9A85-AA8354A8817E}" destId="{A2E017BC-563A-4125-8A9F-E64A4450589E}" srcOrd="3" destOrd="0" parTransId="{D3F7E8C3-AC4B-46CF-8869-5E44B658316B}" sibTransId="{5C43638C-41C0-47D8-B0E4-E3602ADA9F27}"/>
    <dgm:cxn modelId="{CF421827-F43C-4501-B13D-09DC8A04106E}" type="presOf" srcId="{A2E017BC-563A-4125-8A9F-E64A4450589E}" destId="{5322E516-9AC2-45D2-A9FB-457E82FD4E07}" srcOrd="0" destOrd="0" presId="urn:microsoft.com/office/officeart/2005/8/layout/StepDownProcess"/>
    <dgm:cxn modelId="{C9E9A1CD-B93E-4096-8B7D-BED034133F3C}" type="presOf" srcId="{10EB7E68-9CB8-4E95-816E-EC79CD4B59FC}" destId="{DA0D6846-DD9F-4851-A3DF-DF08C3F21C76}" srcOrd="0" destOrd="0" presId="urn:microsoft.com/office/officeart/2005/8/layout/StepDownProcess"/>
    <dgm:cxn modelId="{265A1FCB-126E-45EE-9A17-317B845D9C5A}" type="presOf" srcId="{EE333CFD-DB55-48A6-9A85-AA8354A8817E}" destId="{3ED7DF05-2A69-4C0D-8A75-5BF3F2877A3F}" srcOrd="0" destOrd="0" presId="urn:microsoft.com/office/officeart/2005/8/layout/StepDownProcess"/>
    <dgm:cxn modelId="{35F71162-825E-4466-A43B-39D05E90821B}" srcId="{EE333CFD-DB55-48A6-9A85-AA8354A8817E}" destId="{C7C804C7-A6C6-454C-A663-977A26C97F24}" srcOrd="2" destOrd="0" parTransId="{C97ED82E-B4A3-4F29-84BA-71BE03BE25D8}" sibTransId="{AC6F9D45-9DBE-4F5E-98AB-FBA9FAA4195A}"/>
    <dgm:cxn modelId="{906C9012-974D-473B-BADE-6B6174CC4110}" srcId="{EE333CFD-DB55-48A6-9A85-AA8354A8817E}" destId="{21721533-3CA3-4BF0-9720-71241DFF27CC}" srcOrd="1" destOrd="0" parTransId="{DDED2D77-86F4-4B50-A61C-37B0398B8C13}" sibTransId="{A5C04E8E-3CF9-4BBA-A5A3-5C4432FED029}"/>
    <dgm:cxn modelId="{3BACA934-938E-4911-AC6B-4781370C864C}" type="presParOf" srcId="{3ED7DF05-2A69-4C0D-8A75-5BF3F2877A3F}" destId="{18C17133-6379-4D7B-BBF1-D5AF2C948D9D}" srcOrd="0" destOrd="0" presId="urn:microsoft.com/office/officeart/2005/8/layout/StepDownProcess"/>
    <dgm:cxn modelId="{536B0438-5C2A-462B-9FF7-6910873902E4}" type="presParOf" srcId="{18C17133-6379-4D7B-BBF1-D5AF2C948D9D}" destId="{0617AF14-165F-4B92-8263-753D61A8B80B}" srcOrd="0" destOrd="0" presId="urn:microsoft.com/office/officeart/2005/8/layout/StepDownProcess"/>
    <dgm:cxn modelId="{C5ED970A-814C-4E13-935E-85FB58B2E9DB}" type="presParOf" srcId="{18C17133-6379-4D7B-BBF1-D5AF2C948D9D}" destId="{DA0D6846-DD9F-4851-A3DF-DF08C3F21C76}" srcOrd="1" destOrd="0" presId="urn:microsoft.com/office/officeart/2005/8/layout/StepDownProcess"/>
    <dgm:cxn modelId="{5EE07982-1E7F-4F52-A1EC-8409E6F2FB89}" type="presParOf" srcId="{18C17133-6379-4D7B-BBF1-D5AF2C948D9D}" destId="{C812DE83-C895-45E8-974D-C6C312820FCA}" srcOrd="2" destOrd="0" presId="urn:microsoft.com/office/officeart/2005/8/layout/StepDownProcess"/>
    <dgm:cxn modelId="{A4958BB9-2152-45E8-8278-68211970992A}" type="presParOf" srcId="{3ED7DF05-2A69-4C0D-8A75-5BF3F2877A3F}" destId="{45E5F284-7CE4-4A3B-9308-CC36CA9D7F07}" srcOrd="1" destOrd="0" presId="urn:microsoft.com/office/officeart/2005/8/layout/StepDownProcess"/>
    <dgm:cxn modelId="{5F7D48CB-EA78-493B-84B1-62A0E92CB95D}" type="presParOf" srcId="{3ED7DF05-2A69-4C0D-8A75-5BF3F2877A3F}" destId="{6A5F43AA-782E-45C0-81AB-FAF429DF4C67}" srcOrd="2" destOrd="0" presId="urn:microsoft.com/office/officeart/2005/8/layout/StepDownProcess"/>
    <dgm:cxn modelId="{26CA78A7-B427-4880-A8A9-100D527B47FC}" type="presParOf" srcId="{6A5F43AA-782E-45C0-81AB-FAF429DF4C67}" destId="{AA40AE42-20FA-4DF7-9C76-207D49854464}" srcOrd="0" destOrd="0" presId="urn:microsoft.com/office/officeart/2005/8/layout/StepDownProcess"/>
    <dgm:cxn modelId="{F47B9B99-C14A-452F-A42C-88B09C9BD75C}" type="presParOf" srcId="{6A5F43AA-782E-45C0-81AB-FAF429DF4C67}" destId="{F98D21CF-B67E-40AC-855F-616A885F47F4}" srcOrd="1" destOrd="0" presId="urn:microsoft.com/office/officeart/2005/8/layout/StepDownProcess"/>
    <dgm:cxn modelId="{2E31EE10-A348-44D2-8720-A01D7363E866}" type="presParOf" srcId="{6A5F43AA-782E-45C0-81AB-FAF429DF4C67}" destId="{F3009BF6-1C71-48AC-9F60-45805DC33C5A}" srcOrd="2" destOrd="0" presId="urn:microsoft.com/office/officeart/2005/8/layout/StepDownProcess"/>
    <dgm:cxn modelId="{5BB7872A-AB74-4543-AC5C-FAB3FCEB76E7}" type="presParOf" srcId="{3ED7DF05-2A69-4C0D-8A75-5BF3F2877A3F}" destId="{B259A5B7-638A-4B21-9258-4B1FFD956504}" srcOrd="3" destOrd="0" presId="urn:microsoft.com/office/officeart/2005/8/layout/StepDownProcess"/>
    <dgm:cxn modelId="{5290DEB6-77CC-4722-A234-367A2CF3360C}" type="presParOf" srcId="{3ED7DF05-2A69-4C0D-8A75-5BF3F2877A3F}" destId="{B103C87D-48E5-42D0-8585-E42C0A5E7ECC}" srcOrd="4" destOrd="0" presId="urn:microsoft.com/office/officeart/2005/8/layout/StepDownProcess"/>
    <dgm:cxn modelId="{7715226A-A94A-44F4-86A4-5E61EA4171C5}" type="presParOf" srcId="{B103C87D-48E5-42D0-8585-E42C0A5E7ECC}" destId="{75F1D668-66C2-4036-980C-C9D2741EDA41}" srcOrd="0" destOrd="0" presId="urn:microsoft.com/office/officeart/2005/8/layout/StepDownProcess"/>
    <dgm:cxn modelId="{7FB83566-DCF7-4AB9-B0D2-3A23C40BD6CD}" type="presParOf" srcId="{B103C87D-48E5-42D0-8585-E42C0A5E7ECC}" destId="{72271AD4-DB16-4AD1-9AE2-D7A9E6AD7351}" srcOrd="1" destOrd="0" presId="urn:microsoft.com/office/officeart/2005/8/layout/StepDownProcess"/>
    <dgm:cxn modelId="{09DC65DE-4DC9-44FC-8B66-96AB24C89BEE}" type="presParOf" srcId="{B103C87D-48E5-42D0-8585-E42C0A5E7ECC}" destId="{1F4DBC68-242E-4808-BAF5-3E7206864215}" srcOrd="2" destOrd="0" presId="urn:microsoft.com/office/officeart/2005/8/layout/StepDownProcess"/>
    <dgm:cxn modelId="{F1A581F9-AA62-43D3-ACA1-4D04FDD5163C}" type="presParOf" srcId="{3ED7DF05-2A69-4C0D-8A75-5BF3F2877A3F}" destId="{5B53EA68-3DA3-4734-9089-4D4DFD0B316E}" srcOrd="5" destOrd="0" presId="urn:microsoft.com/office/officeart/2005/8/layout/StepDownProcess"/>
    <dgm:cxn modelId="{2213CDD6-ABC2-4216-A33E-80B0176EDEA8}" type="presParOf" srcId="{3ED7DF05-2A69-4C0D-8A75-5BF3F2877A3F}" destId="{3CB777C4-029B-40BB-B21F-5155BEEFCB4F}" srcOrd="6" destOrd="0" presId="urn:microsoft.com/office/officeart/2005/8/layout/StepDownProcess"/>
    <dgm:cxn modelId="{009A85B8-34EE-4CD1-A75A-786D009C9EF6}" type="presParOf" srcId="{3CB777C4-029B-40BB-B21F-5155BEEFCB4F}" destId="{5322E516-9AC2-45D2-A9FB-457E82FD4E07}"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5B6488D-B52E-4157-95C9-B284CCA44B08}"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3FA45A27-C48D-4215-B985-F497A650A938}">
      <dgm:prSet custT="1"/>
      <dgm:spPr>
        <a:solidFill>
          <a:schemeClr val="accent6">
            <a:lumMod val="20000"/>
            <a:lumOff val="80000"/>
          </a:schemeClr>
        </a:solidFill>
        <a:ln>
          <a:solidFill>
            <a:schemeClr val="tx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0"/>
          <a:r>
            <a:rPr lang="en-US" sz="1900" smtClean="0">
              <a:solidFill>
                <a:schemeClr val="tx1"/>
              </a:solidFill>
              <a:latin typeface="Times New Roman" panose="02020603050405020304" pitchFamily="18" charset="0"/>
              <a:cs typeface="Times New Roman" panose="02020603050405020304" pitchFamily="18" charset="0"/>
            </a:rPr>
            <a:t>Nhận thức và ý thức chấp hành của các tổ chức, cá nhân trong thực hiện các quy định của PL về TTXD chưa nghiêm. </a:t>
          </a:r>
          <a:endParaRPr lang="en-US" sz="1900">
            <a:solidFill>
              <a:schemeClr val="tx1"/>
            </a:solidFill>
            <a:latin typeface="Times New Roman" panose="02020603050405020304" pitchFamily="18" charset="0"/>
            <a:cs typeface="Times New Roman" panose="02020603050405020304" pitchFamily="18" charset="0"/>
          </a:endParaRPr>
        </a:p>
      </dgm:t>
    </dgm:pt>
    <dgm:pt modelId="{261DB1F5-C7C3-487E-9336-3A2A2F7BDB3A}" type="parTrans" cxnId="{E9DEC58B-7B3C-48C5-A5EB-948560DD4348}">
      <dgm:prSet/>
      <dgm:spPr/>
      <dgm:t>
        <a:bodyPr/>
        <a:lstStyle/>
        <a:p>
          <a:endParaRPr lang="en-US"/>
        </a:p>
      </dgm:t>
    </dgm:pt>
    <dgm:pt modelId="{2633F610-F37D-4223-AD89-3C0A6696AE78}" type="sibTrans" cxnId="{E9DEC58B-7B3C-48C5-A5EB-948560DD4348}">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F013EC3A-38B3-4221-89DC-B7876C85B3B5}">
      <dgm:prSet custT="1"/>
      <dgm:spPr>
        <a:solidFill>
          <a:schemeClr val="accent5">
            <a:lumMod val="20000"/>
            <a:lumOff val="80000"/>
          </a:schemeClr>
        </a:solidFill>
        <a:ln>
          <a:solidFill>
            <a:schemeClr val="tx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0"/>
          <a:r>
            <a:rPr lang="en-US" sz="1900" smtClean="0">
              <a:solidFill>
                <a:schemeClr val="tx1"/>
              </a:solidFill>
              <a:latin typeface="Times New Roman" panose="02020603050405020304" pitchFamily="18" charset="0"/>
              <a:cs typeface="Times New Roman" panose="02020603050405020304" pitchFamily="18" charset="0"/>
            </a:rPr>
            <a:t>Tốc độ đô thị hoá tại một số địa phương nhanh, không gian đô thị mở rộng, hoạt động ĐTXD ngày càng nhiều.</a:t>
          </a:r>
          <a:endParaRPr lang="en-US" sz="1900">
            <a:solidFill>
              <a:schemeClr val="tx1"/>
            </a:solidFill>
            <a:latin typeface="Times New Roman" panose="02020603050405020304" pitchFamily="18" charset="0"/>
            <a:cs typeface="Times New Roman" panose="02020603050405020304" pitchFamily="18" charset="0"/>
          </a:endParaRPr>
        </a:p>
      </dgm:t>
    </dgm:pt>
    <dgm:pt modelId="{B0960723-9613-460C-89FF-7AD3BD7107CB}" type="parTrans" cxnId="{56B44261-6686-4218-BC44-C3122401A2E6}">
      <dgm:prSet/>
      <dgm:spPr/>
      <dgm:t>
        <a:bodyPr/>
        <a:lstStyle/>
        <a:p>
          <a:endParaRPr lang="en-US"/>
        </a:p>
      </dgm:t>
    </dgm:pt>
    <dgm:pt modelId="{5EE94F4D-F946-4090-AF75-E1E0EB639F0E}" type="sibTrans" cxnId="{56B44261-6686-4218-BC44-C3122401A2E6}">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E707EE6B-7C77-4351-AE7C-4AE670AA49AB}">
      <dgm:prSet custT="1"/>
      <dgm:spPr>
        <a:solidFill>
          <a:schemeClr val="accent4">
            <a:lumMod val="20000"/>
            <a:lumOff val="80000"/>
          </a:schemeClr>
        </a:solidFill>
        <a:ln>
          <a:solidFill>
            <a:schemeClr val="tx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0"/>
          <a:r>
            <a:rPr lang="en-US" sz="1900" smtClean="0">
              <a:solidFill>
                <a:schemeClr val="tx1"/>
              </a:solidFill>
              <a:latin typeface="Times New Roman" panose="02020603050405020304" pitchFamily="18" charset="0"/>
              <a:cs typeface="Times New Roman" panose="02020603050405020304" pitchFamily="18" charset="0"/>
            </a:rPr>
            <a:t>Thiếu công chức có chuyên môn làm công tác QL TTXD, chỉ có công chức kiêm nhiệm.</a:t>
          </a:r>
          <a:endParaRPr lang="en-US" sz="1900">
            <a:solidFill>
              <a:schemeClr val="tx1"/>
            </a:solidFill>
            <a:latin typeface="Times New Roman" panose="02020603050405020304" pitchFamily="18" charset="0"/>
            <a:cs typeface="Times New Roman" panose="02020603050405020304" pitchFamily="18" charset="0"/>
          </a:endParaRPr>
        </a:p>
      </dgm:t>
    </dgm:pt>
    <dgm:pt modelId="{8BE21D7A-8CD8-48B4-9364-9C4454528EA6}" type="parTrans" cxnId="{A708B5D1-E227-4440-A4E0-998E0AB4686D}">
      <dgm:prSet/>
      <dgm:spPr/>
      <dgm:t>
        <a:bodyPr/>
        <a:lstStyle/>
        <a:p>
          <a:endParaRPr lang="en-US"/>
        </a:p>
      </dgm:t>
    </dgm:pt>
    <dgm:pt modelId="{A17AF623-A8B8-4404-9385-50810818F94F}" type="sibTrans" cxnId="{A708B5D1-E227-4440-A4E0-998E0AB4686D}">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504D1648-72DD-4679-B73D-15309C65F4F8}">
      <dgm:prSet custT="1"/>
      <dgm:spPr>
        <a:solidFill>
          <a:schemeClr val="accent3">
            <a:lumMod val="20000"/>
            <a:lumOff val="80000"/>
          </a:schemeClr>
        </a:solidFill>
        <a:ln>
          <a:solidFill>
            <a:schemeClr val="tx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0"/>
          <a:r>
            <a:rPr lang="en-US" sz="1900" smtClean="0">
              <a:solidFill>
                <a:schemeClr val="tx1"/>
              </a:solidFill>
              <a:latin typeface="Times New Roman" panose="02020603050405020304" pitchFamily="18" charset="0"/>
              <a:cs typeface="Times New Roman" panose="02020603050405020304" pitchFamily="18" charset="0"/>
            </a:rPr>
            <a:t>UBND các huyện không có Đội QL TTĐT nên công tác quản lý còn nhiều khó khăn, hạn chế.</a:t>
          </a:r>
          <a:endParaRPr lang="en-US" sz="1900">
            <a:solidFill>
              <a:schemeClr val="tx1"/>
            </a:solidFill>
            <a:latin typeface="Times New Roman" panose="02020603050405020304" pitchFamily="18" charset="0"/>
            <a:cs typeface="Times New Roman" panose="02020603050405020304" pitchFamily="18" charset="0"/>
          </a:endParaRPr>
        </a:p>
      </dgm:t>
    </dgm:pt>
    <dgm:pt modelId="{12C0766E-E69F-4BC7-BC1C-0F46E2113BEB}" type="parTrans" cxnId="{2D6D54E2-2635-48D0-B457-14F91356BA68}">
      <dgm:prSet/>
      <dgm:spPr/>
      <dgm:t>
        <a:bodyPr/>
        <a:lstStyle/>
        <a:p>
          <a:endParaRPr lang="en-US"/>
        </a:p>
      </dgm:t>
    </dgm:pt>
    <dgm:pt modelId="{AE89CE71-4948-430E-AE61-52329456E2C8}" type="sibTrans" cxnId="{2D6D54E2-2635-48D0-B457-14F91356BA68}">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234EFAA1-18BF-4D19-A201-950809624210}" type="pres">
      <dgm:prSet presAssocID="{85B6488D-B52E-4157-95C9-B284CCA44B08}" presName="cycle" presStyleCnt="0">
        <dgm:presLayoutVars>
          <dgm:dir/>
          <dgm:resizeHandles val="exact"/>
        </dgm:presLayoutVars>
      </dgm:prSet>
      <dgm:spPr/>
      <dgm:t>
        <a:bodyPr/>
        <a:lstStyle/>
        <a:p>
          <a:endParaRPr lang="en-US"/>
        </a:p>
      </dgm:t>
    </dgm:pt>
    <dgm:pt modelId="{6D721263-EF21-451F-B035-0A7E25714DA1}" type="pres">
      <dgm:prSet presAssocID="{3FA45A27-C48D-4215-B985-F497A650A938}" presName="node" presStyleLbl="node1" presStyleIdx="0" presStyleCnt="4" custScaleX="187551">
        <dgm:presLayoutVars>
          <dgm:bulletEnabled val="1"/>
        </dgm:presLayoutVars>
      </dgm:prSet>
      <dgm:spPr/>
      <dgm:t>
        <a:bodyPr/>
        <a:lstStyle/>
        <a:p>
          <a:endParaRPr lang="en-US"/>
        </a:p>
      </dgm:t>
    </dgm:pt>
    <dgm:pt modelId="{77D2D19A-A87A-435E-9545-BB9FFECD3F06}" type="pres">
      <dgm:prSet presAssocID="{2633F610-F37D-4223-AD89-3C0A6696AE78}" presName="sibTrans" presStyleLbl="sibTrans2D1" presStyleIdx="0" presStyleCnt="4"/>
      <dgm:spPr/>
      <dgm:t>
        <a:bodyPr/>
        <a:lstStyle/>
        <a:p>
          <a:endParaRPr lang="en-US"/>
        </a:p>
      </dgm:t>
    </dgm:pt>
    <dgm:pt modelId="{3C113EE7-F57D-4393-BA49-7DF45CF616AA}" type="pres">
      <dgm:prSet presAssocID="{2633F610-F37D-4223-AD89-3C0A6696AE78}" presName="connectorText" presStyleLbl="sibTrans2D1" presStyleIdx="0" presStyleCnt="4"/>
      <dgm:spPr/>
      <dgm:t>
        <a:bodyPr/>
        <a:lstStyle/>
        <a:p>
          <a:endParaRPr lang="en-US"/>
        </a:p>
      </dgm:t>
    </dgm:pt>
    <dgm:pt modelId="{330CE482-E7FB-42DB-9E9A-9A5E74BAF657}" type="pres">
      <dgm:prSet presAssocID="{F013EC3A-38B3-4221-89DC-B7876C85B3B5}" presName="node" presStyleLbl="node1" presStyleIdx="1" presStyleCnt="4" custScaleX="184682" custRadScaleRad="131549">
        <dgm:presLayoutVars>
          <dgm:bulletEnabled val="1"/>
        </dgm:presLayoutVars>
      </dgm:prSet>
      <dgm:spPr/>
      <dgm:t>
        <a:bodyPr/>
        <a:lstStyle/>
        <a:p>
          <a:endParaRPr lang="en-US"/>
        </a:p>
      </dgm:t>
    </dgm:pt>
    <dgm:pt modelId="{F15AD0C5-8E16-4FD3-85E8-592E7FB2E181}" type="pres">
      <dgm:prSet presAssocID="{5EE94F4D-F946-4090-AF75-E1E0EB639F0E}" presName="sibTrans" presStyleLbl="sibTrans2D1" presStyleIdx="1" presStyleCnt="4"/>
      <dgm:spPr/>
      <dgm:t>
        <a:bodyPr/>
        <a:lstStyle/>
        <a:p>
          <a:endParaRPr lang="en-US"/>
        </a:p>
      </dgm:t>
    </dgm:pt>
    <dgm:pt modelId="{F010191A-4300-4617-9731-6521E6A4F32A}" type="pres">
      <dgm:prSet presAssocID="{5EE94F4D-F946-4090-AF75-E1E0EB639F0E}" presName="connectorText" presStyleLbl="sibTrans2D1" presStyleIdx="1" presStyleCnt="4"/>
      <dgm:spPr/>
      <dgm:t>
        <a:bodyPr/>
        <a:lstStyle/>
        <a:p>
          <a:endParaRPr lang="en-US"/>
        </a:p>
      </dgm:t>
    </dgm:pt>
    <dgm:pt modelId="{46594B21-21BA-420F-B390-E71906F77418}" type="pres">
      <dgm:prSet presAssocID="{E707EE6B-7C77-4351-AE7C-4AE670AA49AB}" presName="node" presStyleLbl="node1" presStyleIdx="2" presStyleCnt="4" custScaleX="184807">
        <dgm:presLayoutVars>
          <dgm:bulletEnabled val="1"/>
        </dgm:presLayoutVars>
      </dgm:prSet>
      <dgm:spPr/>
      <dgm:t>
        <a:bodyPr/>
        <a:lstStyle/>
        <a:p>
          <a:endParaRPr lang="en-US"/>
        </a:p>
      </dgm:t>
    </dgm:pt>
    <dgm:pt modelId="{BDCEE115-75C8-4E22-BF00-3B0D85F405A8}" type="pres">
      <dgm:prSet presAssocID="{A17AF623-A8B8-4404-9385-50810818F94F}" presName="sibTrans" presStyleLbl="sibTrans2D1" presStyleIdx="2" presStyleCnt="4"/>
      <dgm:spPr/>
      <dgm:t>
        <a:bodyPr/>
        <a:lstStyle/>
        <a:p>
          <a:endParaRPr lang="en-US"/>
        </a:p>
      </dgm:t>
    </dgm:pt>
    <dgm:pt modelId="{EEE20866-8D5F-4BCE-AEFC-61BADC742FED}" type="pres">
      <dgm:prSet presAssocID="{A17AF623-A8B8-4404-9385-50810818F94F}" presName="connectorText" presStyleLbl="sibTrans2D1" presStyleIdx="2" presStyleCnt="4"/>
      <dgm:spPr/>
      <dgm:t>
        <a:bodyPr/>
        <a:lstStyle/>
        <a:p>
          <a:endParaRPr lang="en-US"/>
        </a:p>
      </dgm:t>
    </dgm:pt>
    <dgm:pt modelId="{21FAC932-1B52-4615-AEAA-0DEF2918C8B4}" type="pres">
      <dgm:prSet presAssocID="{504D1648-72DD-4679-B73D-15309C65F4F8}" presName="node" presStyleLbl="node1" presStyleIdx="3" presStyleCnt="4" custScaleX="188265" custRadScaleRad="135525">
        <dgm:presLayoutVars>
          <dgm:bulletEnabled val="1"/>
        </dgm:presLayoutVars>
      </dgm:prSet>
      <dgm:spPr/>
      <dgm:t>
        <a:bodyPr/>
        <a:lstStyle/>
        <a:p>
          <a:endParaRPr lang="en-US"/>
        </a:p>
      </dgm:t>
    </dgm:pt>
    <dgm:pt modelId="{070ABC81-D222-4CB1-B5A0-7878677E4AE5}" type="pres">
      <dgm:prSet presAssocID="{AE89CE71-4948-430E-AE61-52329456E2C8}" presName="sibTrans" presStyleLbl="sibTrans2D1" presStyleIdx="3" presStyleCnt="4"/>
      <dgm:spPr/>
      <dgm:t>
        <a:bodyPr/>
        <a:lstStyle/>
        <a:p>
          <a:endParaRPr lang="en-US"/>
        </a:p>
      </dgm:t>
    </dgm:pt>
    <dgm:pt modelId="{ED9EBE69-D4D8-43C2-BDF7-7E46820D216C}" type="pres">
      <dgm:prSet presAssocID="{AE89CE71-4948-430E-AE61-52329456E2C8}" presName="connectorText" presStyleLbl="sibTrans2D1" presStyleIdx="3" presStyleCnt="4"/>
      <dgm:spPr/>
      <dgm:t>
        <a:bodyPr/>
        <a:lstStyle/>
        <a:p>
          <a:endParaRPr lang="en-US"/>
        </a:p>
      </dgm:t>
    </dgm:pt>
  </dgm:ptLst>
  <dgm:cxnLst>
    <dgm:cxn modelId="{4E5C8F9B-580F-4AC9-A0CC-3BAA70E1907E}" type="presOf" srcId="{2633F610-F37D-4223-AD89-3C0A6696AE78}" destId="{3C113EE7-F57D-4393-BA49-7DF45CF616AA}" srcOrd="1" destOrd="0" presId="urn:microsoft.com/office/officeart/2005/8/layout/cycle2"/>
    <dgm:cxn modelId="{65D07F69-CD82-499F-A535-F14EC9EFEDCA}" type="presOf" srcId="{A17AF623-A8B8-4404-9385-50810818F94F}" destId="{BDCEE115-75C8-4E22-BF00-3B0D85F405A8}" srcOrd="0" destOrd="0" presId="urn:microsoft.com/office/officeart/2005/8/layout/cycle2"/>
    <dgm:cxn modelId="{A708B5D1-E227-4440-A4E0-998E0AB4686D}" srcId="{85B6488D-B52E-4157-95C9-B284CCA44B08}" destId="{E707EE6B-7C77-4351-AE7C-4AE670AA49AB}" srcOrd="2" destOrd="0" parTransId="{8BE21D7A-8CD8-48B4-9364-9C4454528EA6}" sibTransId="{A17AF623-A8B8-4404-9385-50810818F94F}"/>
    <dgm:cxn modelId="{2D6D54E2-2635-48D0-B457-14F91356BA68}" srcId="{85B6488D-B52E-4157-95C9-B284CCA44B08}" destId="{504D1648-72DD-4679-B73D-15309C65F4F8}" srcOrd="3" destOrd="0" parTransId="{12C0766E-E69F-4BC7-BC1C-0F46E2113BEB}" sibTransId="{AE89CE71-4948-430E-AE61-52329456E2C8}"/>
    <dgm:cxn modelId="{4BE2B8F5-C88E-4822-938B-638345D4321C}" type="presOf" srcId="{3FA45A27-C48D-4215-B985-F497A650A938}" destId="{6D721263-EF21-451F-B035-0A7E25714DA1}" srcOrd="0" destOrd="0" presId="urn:microsoft.com/office/officeart/2005/8/layout/cycle2"/>
    <dgm:cxn modelId="{C84D98E7-4CF1-4B0E-B8F7-028F3F9A5FD1}" type="presOf" srcId="{AE89CE71-4948-430E-AE61-52329456E2C8}" destId="{070ABC81-D222-4CB1-B5A0-7878677E4AE5}" srcOrd="0" destOrd="0" presId="urn:microsoft.com/office/officeart/2005/8/layout/cycle2"/>
    <dgm:cxn modelId="{E9DEC58B-7B3C-48C5-A5EB-948560DD4348}" srcId="{85B6488D-B52E-4157-95C9-B284CCA44B08}" destId="{3FA45A27-C48D-4215-B985-F497A650A938}" srcOrd="0" destOrd="0" parTransId="{261DB1F5-C7C3-487E-9336-3A2A2F7BDB3A}" sibTransId="{2633F610-F37D-4223-AD89-3C0A6696AE78}"/>
    <dgm:cxn modelId="{8D1E236A-20E6-4F64-A029-B3EC39532982}" type="presOf" srcId="{AE89CE71-4948-430E-AE61-52329456E2C8}" destId="{ED9EBE69-D4D8-43C2-BDF7-7E46820D216C}" srcOrd="1" destOrd="0" presId="urn:microsoft.com/office/officeart/2005/8/layout/cycle2"/>
    <dgm:cxn modelId="{74F6E0F3-7FD6-4F0A-86F4-C368418AA974}" type="presOf" srcId="{5EE94F4D-F946-4090-AF75-E1E0EB639F0E}" destId="{F010191A-4300-4617-9731-6521E6A4F32A}" srcOrd="1" destOrd="0" presId="urn:microsoft.com/office/officeart/2005/8/layout/cycle2"/>
    <dgm:cxn modelId="{F0A6EC77-60EA-4047-B1D6-0CB7A94BF4FB}" type="presOf" srcId="{5EE94F4D-F946-4090-AF75-E1E0EB639F0E}" destId="{F15AD0C5-8E16-4FD3-85E8-592E7FB2E181}" srcOrd="0" destOrd="0" presId="urn:microsoft.com/office/officeart/2005/8/layout/cycle2"/>
    <dgm:cxn modelId="{56D4B868-5249-4C8C-B94D-72ECBB5FE55A}" type="presOf" srcId="{F013EC3A-38B3-4221-89DC-B7876C85B3B5}" destId="{330CE482-E7FB-42DB-9E9A-9A5E74BAF657}" srcOrd="0" destOrd="0" presId="urn:microsoft.com/office/officeart/2005/8/layout/cycle2"/>
    <dgm:cxn modelId="{DE8E6E54-C057-4807-BF4F-969FD4BD1A1C}" type="presOf" srcId="{A17AF623-A8B8-4404-9385-50810818F94F}" destId="{EEE20866-8D5F-4BCE-AEFC-61BADC742FED}" srcOrd="1" destOrd="0" presId="urn:microsoft.com/office/officeart/2005/8/layout/cycle2"/>
    <dgm:cxn modelId="{442D59BC-F872-4D3D-9D3B-50E8C242434A}" type="presOf" srcId="{504D1648-72DD-4679-B73D-15309C65F4F8}" destId="{21FAC932-1B52-4615-AEAA-0DEF2918C8B4}" srcOrd="0" destOrd="0" presId="urn:microsoft.com/office/officeart/2005/8/layout/cycle2"/>
    <dgm:cxn modelId="{FB1A7CD2-8A4B-4133-B994-C2380341F01D}" type="presOf" srcId="{E707EE6B-7C77-4351-AE7C-4AE670AA49AB}" destId="{46594B21-21BA-420F-B390-E71906F77418}" srcOrd="0" destOrd="0" presId="urn:microsoft.com/office/officeart/2005/8/layout/cycle2"/>
    <dgm:cxn modelId="{905E417E-A160-427D-BFE8-31503246B83F}" type="presOf" srcId="{85B6488D-B52E-4157-95C9-B284CCA44B08}" destId="{234EFAA1-18BF-4D19-A201-950809624210}" srcOrd="0" destOrd="0" presId="urn:microsoft.com/office/officeart/2005/8/layout/cycle2"/>
    <dgm:cxn modelId="{D28F4F3A-C059-42E7-97B4-E5F2BB8207B3}" type="presOf" srcId="{2633F610-F37D-4223-AD89-3C0A6696AE78}" destId="{77D2D19A-A87A-435E-9545-BB9FFECD3F06}" srcOrd="0" destOrd="0" presId="urn:microsoft.com/office/officeart/2005/8/layout/cycle2"/>
    <dgm:cxn modelId="{56B44261-6686-4218-BC44-C3122401A2E6}" srcId="{85B6488D-B52E-4157-95C9-B284CCA44B08}" destId="{F013EC3A-38B3-4221-89DC-B7876C85B3B5}" srcOrd="1" destOrd="0" parTransId="{B0960723-9613-460C-89FF-7AD3BD7107CB}" sibTransId="{5EE94F4D-F946-4090-AF75-E1E0EB639F0E}"/>
    <dgm:cxn modelId="{7B3BF5E0-EB3B-440A-ADA5-EC63DA6F8230}" type="presParOf" srcId="{234EFAA1-18BF-4D19-A201-950809624210}" destId="{6D721263-EF21-451F-B035-0A7E25714DA1}" srcOrd="0" destOrd="0" presId="urn:microsoft.com/office/officeart/2005/8/layout/cycle2"/>
    <dgm:cxn modelId="{65B4226E-4156-49BB-BE67-74ABE5D79B23}" type="presParOf" srcId="{234EFAA1-18BF-4D19-A201-950809624210}" destId="{77D2D19A-A87A-435E-9545-BB9FFECD3F06}" srcOrd="1" destOrd="0" presId="urn:microsoft.com/office/officeart/2005/8/layout/cycle2"/>
    <dgm:cxn modelId="{99D11820-1858-403D-8A25-1DDF3B0459EA}" type="presParOf" srcId="{77D2D19A-A87A-435E-9545-BB9FFECD3F06}" destId="{3C113EE7-F57D-4393-BA49-7DF45CF616AA}" srcOrd="0" destOrd="0" presId="urn:microsoft.com/office/officeart/2005/8/layout/cycle2"/>
    <dgm:cxn modelId="{FC3186C0-6882-4A78-9D82-5F7DDE448981}" type="presParOf" srcId="{234EFAA1-18BF-4D19-A201-950809624210}" destId="{330CE482-E7FB-42DB-9E9A-9A5E74BAF657}" srcOrd="2" destOrd="0" presId="urn:microsoft.com/office/officeart/2005/8/layout/cycle2"/>
    <dgm:cxn modelId="{4ADA3287-3001-4413-B4B2-079CC880E32C}" type="presParOf" srcId="{234EFAA1-18BF-4D19-A201-950809624210}" destId="{F15AD0C5-8E16-4FD3-85E8-592E7FB2E181}" srcOrd="3" destOrd="0" presId="urn:microsoft.com/office/officeart/2005/8/layout/cycle2"/>
    <dgm:cxn modelId="{3F99CD30-4CDF-4BDA-8A41-90A38D996113}" type="presParOf" srcId="{F15AD0C5-8E16-4FD3-85E8-592E7FB2E181}" destId="{F010191A-4300-4617-9731-6521E6A4F32A}" srcOrd="0" destOrd="0" presId="urn:microsoft.com/office/officeart/2005/8/layout/cycle2"/>
    <dgm:cxn modelId="{BAE38B55-E6E4-4FF5-81C4-7162238AEC2F}" type="presParOf" srcId="{234EFAA1-18BF-4D19-A201-950809624210}" destId="{46594B21-21BA-420F-B390-E71906F77418}" srcOrd="4" destOrd="0" presId="urn:microsoft.com/office/officeart/2005/8/layout/cycle2"/>
    <dgm:cxn modelId="{7E4810FA-7F06-4CF4-A1EB-71B240BE6D9B}" type="presParOf" srcId="{234EFAA1-18BF-4D19-A201-950809624210}" destId="{BDCEE115-75C8-4E22-BF00-3B0D85F405A8}" srcOrd="5" destOrd="0" presId="urn:microsoft.com/office/officeart/2005/8/layout/cycle2"/>
    <dgm:cxn modelId="{8F77F2EF-F94F-45A3-9029-5B756E40522F}" type="presParOf" srcId="{BDCEE115-75C8-4E22-BF00-3B0D85F405A8}" destId="{EEE20866-8D5F-4BCE-AEFC-61BADC742FED}" srcOrd="0" destOrd="0" presId="urn:microsoft.com/office/officeart/2005/8/layout/cycle2"/>
    <dgm:cxn modelId="{4D0C1594-86B7-4DD3-BD05-9094FC0BB0EB}" type="presParOf" srcId="{234EFAA1-18BF-4D19-A201-950809624210}" destId="{21FAC932-1B52-4615-AEAA-0DEF2918C8B4}" srcOrd="6" destOrd="0" presId="urn:microsoft.com/office/officeart/2005/8/layout/cycle2"/>
    <dgm:cxn modelId="{9AD71018-5B30-43DC-8B59-68A2D8CBB681}" type="presParOf" srcId="{234EFAA1-18BF-4D19-A201-950809624210}" destId="{070ABC81-D222-4CB1-B5A0-7878677E4AE5}" srcOrd="7" destOrd="0" presId="urn:microsoft.com/office/officeart/2005/8/layout/cycle2"/>
    <dgm:cxn modelId="{BEFCE9C4-E18D-4ED2-ADCD-762587A4047C}" type="presParOf" srcId="{070ABC81-D222-4CB1-B5A0-7878677E4AE5}" destId="{ED9EBE69-D4D8-43C2-BDF7-7E46820D216C}"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0C9B918-F008-4331-81F7-E71C6FA1972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7BCF3A82-EA77-4DC0-A2B5-D98499F12CDE}">
      <dgm:prSet custT="1"/>
      <dgm:spPr>
        <a:solidFill>
          <a:schemeClr val="accent5">
            <a:lumMod val="20000"/>
            <a:lumOff val="80000"/>
          </a:schemeClr>
        </a:solidFill>
        <a:ln>
          <a:solidFill>
            <a:srgbClr val="FF0000"/>
          </a:solidFill>
        </a:ln>
      </dgm:spPr>
      <dgm:t>
        <a:bodyPr/>
        <a:lstStyle/>
        <a:p>
          <a:pPr algn="just"/>
          <a:r>
            <a:rPr lang="en-US" sz="2000" dirty="0" err="1">
              <a:solidFill>
                <a:schemeClr val="tx1"/>
              </a:solidFill>
              <a:latin typeface="Times New Roman" panose="02020603050405020304" pitchFamily="18" charset="0"/>
              <a:cs typeface="Times New Roman" panose="02020603050405020304" pitchFamily="18" charset="0"/>
            </a:rPr>
            <a:t>Công</a:t>
          </a:r>
          <a:r>
            <a:rPr lang="en-US" sz="2000" dirty="0">
              <a:solidFill>
                <a:schemeClr val="tx1"/>
              </a:solidFill>
              <a:latin typeface="Times New Roman" panose="02020603050405020304" pitchFamily="18" charset="0"/>
              <a:cs typeface="Times New Roman" panose="02020603050405020304" pitchFamily="18" charset="0"/>
            </a:rPr>
            <a:t> tác tuyên truyền, phổ biến </a:t>
          </a:r>
          <a:r>
            <a:rPr lang="en-US" sz="2000" dirty="0" err="1">
              <a:solidFill>
                <a:schemeClr val="tx1"/>
              </a:solidFill>
              <a:latin typeface="Times New Roman" panose="02020603050405020304" pitchFamily="18" charset="0"/>
              <a:cs typeface="Times New Roman" panose="02020603050405020304" pitchFamily="18" charset="0"/>
            </a:rPr>
            <a:t>pháp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luật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xây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tuy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có</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nhưng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chưa</a:t>
          </a:r>
          <a:r>
            <a:rPr lang="en-US" sz="2000" dirty="0">
              <a:solidFill>
                <a:schemeClr val="tx1"/>
              </a:solidFill>
              <a:latin typeface="Times New Roman" panose="02020603050405020304" pitchFamily="18" charset="0"/>
              <a:cs typeface="Times New Roman" panose="02020603050405020304" pitchFamily="18" charset="0"/>
            </a:rPr>
            <a:t> </a:t>
          </a:r>
          <a:r>
            <a:rPr lang="en-US" sz="2000">
              <a:solidFill>
                <a:schemeClr val="tx1"/>
              </a:solidFill>
              <a:latin typeface="Times New Roman" panose="02020603050405020304" pitchFamily="18" charset="0"/>
              <a:cs typeface="Times New Roman" panose="02020603050405020304" pitchFamily="18" charset="0"/>
            </a:rPr>
            <a:t>thường </a:t>
          </a:r>
          <a:r>
            <a:rPr lang="en-US" sz="2000" smtClean="0">
              <a:solidFill>
                <a:schemeClr val="tx1"/>
              </a:solidFill>
              <a:latin typeface="Times New Roman" panose="02020603050405020304" pitchFamily="18" charset="0"/>
              <a:cs typeface="Times New Roman" panose="02020603050405020304" pitchFamily="18" charset="0"/>
            </a:rPr>
            <a:t>xuyên nên ý thức chấp hành chưa nghiêm, chưa đúng PL.</a:t>
          </a:r>
          <a:endParaRPr lang="en-US" sz="2000" dirty="0">
            <a:solidFill>
              <a:schemeClr val="tx1"/>
            </a:solidFill>
            <a:latin typeface="Times New Roman" panose="02020603050405020304" pitchFamily="18" charset="0"/>
            <a:cs typeface="Times New Roman" panose="02020603050405020304" pitchFamily="18" charset="0"/>
          </a:endParaRPr>
        </a:p>
      </dgm:t>
    </dgm:pt>
    <dgm:pt modelId="{A1FA4BC8-14A7-44FC-ACD7-2F8B2A98F8D8}" type="parTrans" cxnId="{300C19B1-F599-48AA-B00D-94A64C5CBE12}">
      <dgm:prSet/>
      <dgm:spPr/>
      <dgm:t>
        <a:bodyPr/>
        <a:lstStyle/>
        <a:p>
          <a:endParaRPr lang="en-US"/>
        </a:p>
      </dgm:t>
    </dgm:pt>
    <dgm:pt modelId="{8F943E66-466D-45DD-9064-C68530FAEBBE}" type="sibTrans" cxnId="{300C19B1-F599-48AA-B00D-94A64C5CBE12}">
      <dgm:prSet/>
      <dgm:spPr/>
      <dgm:t>
        <a:bodyPr/>
        <a:lstStyle/>
        <a:p>
          <a:endParaRPr lang="en-US"/>
        </a:p>
      </dgm:t>
    </dgm:pt>
    <dgm:pt modelId="{0744E541-13A5-476A-B5FC-E287DC47EE0F}">
      <dgm:prSet custT="1"/>
      <dgm:spPr>
        <a:solidFill>
          <a:schemeClr val="accent5">
            <a:lumMod val="20000"/>
            <a:lumOff val="80000"/>
          </a:schemeClr>
        </a:solidFill>
        <a:ln>
          <a:solidFill>
            <a:srgbClr val="FF0000"/>
          </a:solidFill>
        </a:ln>
      </dgm:spPr>
      <dgm:t>
        <a:bodyPr/>
        <a:lstStyle/>
        <a:p>
          <a:pPr algn="just"/>
          <a:r>
            <a:rPr lang="en-US" sz="2000" dirty="0" err="1">
              <a:solidFill>
                <a:schemeClr val="tx1"/>
              </a:solidFill>
              <a:latin typeface="Times New Roman" panose="02020603050405020304" pitchFamily="18" charset="0"/>
              <a:cs typeface="Times New Roman" panose="02020603050405020304" pitchFamily="18" charset="0"/>
            </a:rPr>
            <a:t>Chưa</a:t>
          </a:r>
          <a:r>
            <a:rPr lang="en-US" sz="2000" dirty="0">
              <a:solidFill>
                <a:schemeClr val="tx1"/>
              </a:solidFill>
              <a:latin typeface="Times New Roman" panose="02020603050405020304" pitchFamily="18" charset="0"/>
              <a:cs typeface="Times New Roman" panose="02020603050405020304" pitchFamily="18" charset="0"/>
            </a:rPr>
            <a:t> thường xuyên kiểm tra, xử lý hoặc xử lý không kiên </a:t>
          </a:r>
          <a:r>
            <a:rPr lang="en-US" sz="2000" dirty="0" err="1">
              <a:solidFill>
                <a:schemeClr val="tx1"/>
              </a:solidFill>
              <a:latin typeface="Times New Roman" panose="02020603050405020304" pitchFamily="18" charset="0"/>
              <a:cs typeface="Times New Roman" panose="02020603050405020304" pitchFamily="18" charset="0"/>
            </a:rPr>
            <a:t>quyết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nên</a:t>
          </a:r>
          <a:r>
            <a:rPr lang="en-US" sz="2000" dirty="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tình</a:t>
          </a:r>
          <a:r>
            <a:rPr lang="en-US" sz="2000">
              <a:solidFill>
                <a:schemeClr val="tx1"/>
              </a:solidFill>
              <a:latin typeface="Times New Roman" panose="02020603050405020304" pitchFamily="18" charset="0"/>
              <a:cs typeface="Times New Roman" panose="02020603050405020304" pitchFamily="18" charset="0"/>
            </a:rPr>
            <a:t> </a:t>
          </a:r>
          <a:r>
            <a:rPr lang="en-US" sz="2000" smtClean="0">
              <a:solidFill>
                <a:schemeClr val="tx1"/>
              </a:solidFill>
              <a:latin typeface="Times New Roman" panose="02020603050405020304" pitchFamily="18" charset="0"/>
              <a:cs typeface="Times New Roman" panose="02020603050405020304" pitchFamily="18" charset="0"/>
            </a:rPr>
            <a:t>trạng lấn </a:t>
          </a:r>
          <a:r>
            <a:rPr lang="en-US" sz="2000" dirty="0">
              <a:solidFill>
                <a:schemeClr val="tx1"/>
              </a:solidFill>
              <a:latin typeface="Times New Roman" panose="02020603050405020304" pitchFamily="18" charset="0"/>
              <a:cs typeface="Times New Roman" panose="02020603050405020304" pitchFamily="18" charset="0"/>
            </a:rPr>
            <a:t>chiếm vỉa hè, </a:t>
          </a:r>
          <a:r>
            <a:rPr lang="en-US" sz="2000" dirty="0" err="1">
              <a:solidFill>
                <a:schemeClr val="tx1"/>
              </a:solidFill>
              <a:latin typeface="Times New Roman" panose="02020603050405020304" pitchFamily="18" charset="0"/>
              <a:cs typeface="Times New Roman" panose="02020603050405020304" pitchFamily="18" charset="0"/>
            </a:rPr>
            <a:t>lòng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vẫn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còn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tiếp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diễn</a:t>
          </a:r>
          <a:r>
            <a:rPr lang="en-US" sz="2000" dirty="0">
              <a:solidFill>
                <a:schemeClr val="tx1"/>
              </a:solidFill>
              <a:latin typeface="Times New Roman" panose="02020603050405020304" pitchFamily="18" charset="0"/>
              <a:cs typeface="Times New Roman" panose="02020603050405020304" pitchFamily="18" charset="0"/>
            </a:rPr>
            <a:t>.</a:t>
          </a:r>
        </a:p>
      </dgm:t>
    </dgm:pt>
    <dgm:pt modelId="{B391E446-AE97-4F36-ADBC-4846A56A137F}" type="parTrans" cxnId="{8C137369-B77F-4AE1-A167-00575301584E}">
      <dgm:prSet/>
      <dgm:spPr/>
      <dgm:t>
        <a:bodyPr/>
        <a:lstStyle/>
        <a:p>
          <a:endParaRPr lang="en-US"/>
        </a:p>
      </dgm:t>
    </dgm:pt>
    <dgm:pt modelId="{6AF315B6-03B5-48E9-8990-292731203121}" type="sibTrans" cxnId="{8C137369-B77F-4AE1-A167-00575301584E}">
      <dgm:prSet/>
      <dgm:spPr/>
      <dgm:t>
        <a:bodyPr/>
        <a:lstStyle/>
        <a:p>
          <a:endParaRPr lang="en-US"/>
        </a:p>
      </dgm:t>
    </dgm:pt>
    <dgm:pt modelId="{7DF94683-E205-4020-8EE6-5180D06869B7}">
      <dgm:prSet custT="1"/>
      <dgm:spPr>
        <a:solidFill>
          <a:schemeClr val="accent5">
            <a:lumMod val="20000"/>
            <a:lumOff val="80000"/>
          </a:schemeClr>
        </a:solidFill>
        <a:ln>
          <a:solidFill>
            <a:srgbClr val="FF0000"/>
          </a:solidFill>
        </a:ln>
      </dgm:spPr>
      <dgm:t>
        <a:bodyPr/>
        <a:lstStyle/>
        <a:p>
          <a:pPr algn="just"/>
          <a:r>
            <a:rPr lang="en-US" sz="2000" dirty="0" err="1">
              <a:solidFill>
                <a:schemeClr val="tx1"/>
              </a:solidFill>
              <a:latin typeface="Times New Roman" panose="02020603050405020304" pitchFamily="18" charset="0"/>
              <a:cs typeface="Times New Roman" panose="02020603050405020304" pitchFamily="18" charset="0"/>
            </a:rPr>
            <a:t>Công</a:t>
          </a:r>
          <a:r>
            <a:rPr lang="en-US" sz="2000" dirty="0">
              <a:solidFill>
                <a:schemeClr val="tx1"/>
              </a:solidFill>
              <a:latin typeface="Times New Roman" panose="02020603050405020304" pitchFamily="18" charset="0"/>
              <a:cs typeface="Times New Roman" panose="02020603050405020304" pitchFamily="18" charset="0"/>
            </a:rPr>
            <a:t> tác phối hợp trong việc kiểm tra, xử </a:t>
          </a:r>
          <a:r>
            <a:rPr lang="en-US" sz="2000">
              <a:solidFill>
                <a:schemeClr val="tx1"/>
              </a:solidFill>
              <a:latin typeface="Times New Roman" panose="02020603050405020304" pitchFamily="18" charset="0"/>
              <a:cs typeface="Times New Roman" panose="02020603050405020304" pitchFamily="18" charset="0"/>
            </a:rPr>
            <a:t>lý </a:t>
          </a:r>
          <a:r>
            <a:rPr lang="en-US" sz="2000" smtClean="0">
              <a:solidFill>
                <a:schemeClr val="tx1"/>
              </a:solidFill>
              <a:latin typeface="Times New Roman" panose="02020603050405020304" pitchFamily="18" charset="0"/>
              <a:cs typeface="Times New Roman" panose="02020603050405020304" pitchFamily="18" charset="0"/>
            </a:rPr>
            <a:t>các hành vi vi phạm TTXD chưa </a:t>
          </a:r>
          <a:r>
            <a:rPr lang="en-US" sz="2000" dirty="0">
              <a:solidFill>
                <a:schemeClr val="tx1"/>
              </a:solidFill>
              <a:latin typeface="Times New Roman" panose="02020603050405020304" pitchFamily="18" charset="0"/>
              <a:cs typeface="Times New Roman" panose="02020603050405020304" pitchFamily="18" charset="0"/>
            </a:rPr>
            <a:t>kịp thời.</a:t>
          </a:r>
        </a:p>
      </dgm:t>
    </dgm:pt>
    <dgm:pt modelId="{96AE8091-5BEA-48EE-A01D-519570F62D4A}" type="parTrans" cxnId="{89F43661-AE7D-4BFD-80EB-A6445D03CE3C}">
      <dgm:prSet/>
      <dgm:spPr/>
      <dgm:t>
        <a:bodyPr/>
        <a:lstStyle/>
        <a:p>
          <a:endParaRPr lang="en-US"/>
        </a:p>
      </dgm:t>
    </dgm:pt>
    <dgm:pt modelId="{560338C6-232B-493F-AD77-1D34140D4438}" type="sibTrans" cxnId="{89F43661-AE7D-4BFD-80EB-A6445D03CE3C}">
      <dgm:prSet/>
      <dgm:spPr/>
      <dgm:t>
        <a:bodyPr/>
        <a:lstStyle/>
        <a:p>
          <a:endParaRPr lang="en-US"/>
        </a:p>
      </dgm:t>
    </dgm:pt>
    <dgm:pt modelId="{88637972-92F4-486E-980B-DC68CA622B1F}">
      <dgm:prSet custT="1"/>
      <dgm:spPr>
        <a:solidFill>
          <a:schemeClr val="accent5">
            <a:lumMod val="20000"/>
            <a:lumOff val="80000"/>
          </a:schemeClr>
        </a:solidFill>
        <a:ln>
          <a:solidFill>
            <a:srgbClr val="FF0000"/>
          </a:solidFill>
        </a:ln>
      </dgm:spPr>
      <dgm:t>
        <a:bodyPr/>
        <a:lstStyle/>
        <a:p>
          <a:pPr algn="just"/>
          <a:r>
            <a:rPr lang="en-US" sz="2000" dirty="0" err="1">
              <a:solidFill>
                <a:schemeClr val="tx1"/>
              </a:solidFill>
              <a:latin typeface="Times New Roman" panose="02020603050405020304" pitchFamily="18" charset="0"/>
              <a:cs typeface="Times New Roman" panose="02020603050405020304" pitchFamily="18" charset="0"/>
            </a:rPr>
            <a:t>Công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chưa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nắm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vững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luật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XD, </a:t>
          </a:r>
          <a:r>
            <a:rPr lang="en-US" sz="2000" dirty="0" err="1">
              <a:solidFill>
                <a:schemeClr val="tx1"/>
              </a:solidFill>
              <a:latin typeface="Times New Roman" panose="02020603050405020304" pitchFamily="18" charset="0"/>
              <a:cs typeface="Times New Roman" panose="02020603050405020304" pitchFamily="18" charset="0"/>
            </a:rPr>
            <a:t>pháp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luật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ĐĐ </a:t>
          </a:r>
          <a:r>
            <a:rPr lang="en-US" sz="2000" dirty="0" err="1">
              <a:solidFill>
                <a:schemeClr val="tx1"/>
              </a:solidFill>
              <a:latin typeface="Times New Roman" panose="02020603050405020304" pitchFamily="18" charset="0"/>
              <a:cs typeface="Times New Roman" panose="02020603050405020304" pitchFamily="18" charset="0"/>
            </a:rPr>
            <a:t>nên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nhiều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hợp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xử</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không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đúng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định</a:t>
          </a:r>
          <a:r>
            <a:rPr lang="en-US" sz="2000" dirty="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của</a:t>
          </a:r>
          <a:r>
            <a:rPr lang="en-US" sz="2000">
              <a:solidFill>
                <a:schemeClr val="tx1"/>
              </a:solidFill>
              <a:latin typeface="Times New Roman" panose="02020603050405020304" pitchFamily="18" charset="0"/>
              <a:cs typeface="Times New Roman" panose="02020603050405020304" pitchFamily="18" charset="0"/>
            </a:rPr>
            <a:t> </a:t>
          </a:r>
          <a:r>
            <a:rPr lang="en-US" sz="2000" smtClean="0">
              <a:solidFill>
                <a:schemeClr val="tx1"/>
              </a:solidFill>
              <a:latin typeface="Times New Roman" panose="02020603050405020304" pitchFamily="18" charset="0"/>
              <a:cs typeface="Times New Roman" panose="02020603050405020304" pitchFamily="18" charset="0"/>
            </a:rPr>
            <a:t>PL.</a:t>
          </a:r>
          <a:endParaRPr lang="en-US" sz="2000" dirty="0">
            <a:solidFill>
              <a:schemeClr val="tx1"/>
            </a:solidFill>
            <a:latin typeface="Times New Roman" panose="02020603050405020304" pitchFamily="18" charset="0"/>
            <a:cs typeface="Times New Roman" panose="02020603050405020304" pitchFamily="18" charset="0"/>
          </a:endParaRPr>
        </a:p>
      </dgm:t>
    </dgm:pt>
    <dgm:pt modelId="{22318FD9-5172-49D2-97E4-A950D4192EA6}" type="parTrans" cxnId="{D4456B2D-640A-49BA-AF09-875FA0BC88BD}">
      <dgm:prSet/>
      <dgm:spPr/>
      <dgm:t>
        <a:bodyPr/>
        <a:lstStyle/>
        <a:p>
          <a:endParaRPr lang="en-US"/>
        </a:p>
      </dgm:t>
    </dgm:pt>
    <dgm:pt modelId="{5B2915E2-753B-4BB6-9C2F-A1BFC7C76770}" type="sibTrans" cxnId="{D4456B2D-640A-49BA-AF09-875FA0BC88BD}">
      <dgm:prSet/>
      <dgm:spPr/>
      <dgm:t>
        <a:bodyPr/>
        <a:lstStyle/>
        <a:p>
          <a:endParaRPr lang="en-US"/>
        </a:p>
      </dgm:t>
    </dgm:pt>
    <dgm:pt modelId="{8490CD70-56BB-41E8-989C-54962A13CD23}" type="pres">
      <dgm:prSet presAssocID="{70C9B918-F008-4331-81F7-E71C6FA19725}" presName="linear" presStyleCnt="0">
        <dgm:presLayoutVars>
          <dgm:dir/>
          <dgm:animLvl val="lvl"/>
          <dgm:resizeHandles val="exact"/>
        </dgm:presLayoutVars>
      </dgm:prSet>
      <dgm:spPr/>
      <dgm:t>
        <a:bodyPr/>
        <a:lstStyle/>
        <a:p>
          <a:endParaRPr lang="en-US"/>
        </a:p>
      </dgm:t>
    </dgm:pt>
    <dgm:pt modelId="{8E31DD5D-D978-4720-83EF-9B0F7B9EDECD}" type="pres">
      <dgm:prSet presAssocID="{7BCF3A82-EA77-4DC0-A2B5-D98499F12CDE}" presName="parentLin" presStyleCnt="0"/>
      <dgm:spPr/>
    </dgm:pt>
    <dgm:pt modelId="{4D23B38C-C624-49BE-BA49-9EB3D4ACE09E}" type="pres">
      <dgm:prSet presAssocID="{7BCF3A82-EA77-4DC0-A2B5-D98499F12CDE}" presName="parentLeftMargin" presStyleLbl="node1" presStyleIdx="0" presStyleCnt="4"/>
      <dgm:spPr/>
      <dgm:t>
        <a:bodyPr/>
        <a:lstStyle/>
        <a:p>
          <a:endParaRPr lang="en-US"/>
        </a:p>
      </dgm:t>
    </dgm:pt>
    <dgm:pt modelId="{E806BCA4-9BA8-483E-BF9B-66F23EFCFEE1}" type="pres">
      <dgm:prSet presAssocID="{7BCF3A82-EA77-4DC0-A2B5-D98499F12CDE}" presName="parentText" presStyleLbl="node1" presStyleIdx="0" presStyleCnt="4" custScaleX="125713" custScaleY="177144" custLinFactX="2858" custLinFactNeighborX="100000">
        <dgm:presLayoutVars>
          <dgm:chMax val="0"/>
          <dgm:bulletEnabled val="1"/>
        </dgm:presLayoutVars>
      </dgm:prSet>
      <dgm:spPr/>
      <dgm:t>
        <a:bodyPr/>
        <a:lstStyle/>
        <a:p>
          <a:endParaRPr lang="en-US"/>
        </a:p>
      </dgm:t>
    </dgm:pt>
    <dgm:pt modelId="{AE6FAA62-E801-4635-88EE-C7A0A31D68CC}" type="pres">
      <dgm:prSet presAssocID="{7BCF3A82-EA77-4DC0-A2B5-D98499F12CDE}" presName="negativeSpace" presStyleCnt="0"/>
      <dgm:spPr/>
    </dgm:pt>
    <dgm:pt modelId="{D3861AFE-A5A6-423D-B387-5279815815EE}" type="pres">
      <dgm:prSet presAssocID="{7BCF3A82-EA77-4DC0-A2B5-D98499F12CDE}" presName="childText" presStyleLbl="conFgAcc1" presStyleIdx="0" presStyleCnt="4">
        <dgm:presLayoutVars>
          <dgm:bulletEnabled val="1"/>
        </dgm:presLayoutVars>
      </dgm:prSet>
      <dgm:spPr/>
    </dgm:pt>
    <dgm:pt modelId="{987EB23A-F1EA-4D64-9405-46C6D97EAAE8}" type="pres">
      <dgm:prSet presAssocID="{8F943E66-466D-45DD-9064-C68530FAEBBE}" presName="spaceBetweenRectangles" presStyleCnt="0"/>
      <dgm:spPr/>
    </dgm:pt>
    <dgm:pt modelId="{CDCB4F61-3965-41FA-9E09-7FA35B9F58E5}" type="pres">
      <dgm:prSet presAssocID="{0744E541-13A5-476A-B5FC-E287DC47EE0F}" presName="parentLin" presStyleCnt="0"/>
      <dgm:spPr/>
    </dgm:pt>
    <dgm:pt modelId="{AD80F118-D1BE-4B1A-A270-BE87FADFAD34}" type="pres">
      <dgm:prSet presAssocID="{0744E541-13A5-476A-B5FC-E287DC47EE0F}" presName="parentLeftMargin" presStyleLbl="node1" presStyleIdx="0" presStyleCnt="4"/>
      <dgm:spPr/>
      <dgm:t>
        <a:bodyPr/>
        <a:lstStyle/>
        <a:p>
          <a:endParaRPr lang="en-US"/>
        </a:p>
      </dgm:t>
    </dgm:pt>
    <dgm:pt modelId="{F281BCF5-299A-4255-95C8-B1933062E6EE}" type="pres">
      <dgm:prSet presAssocID="{0744E541-13A5-476A-B5FC-E287DC47EE0F}" presName="parentText" presStyleLbl="node1" presStyleIdx="1" presStyleCnt="4" custScaleX="126045" custScaleY="177039" custLinFactX="8221" custLinFactNeighborX="100000">
        <dgm:presLayoutVars>
          <dgm:chMax val="0"/>
          <dgm:bulletEnabled val="1"/>
        </dgm:presLayoutVars>
      </dgm:prSet>
      <dgm:spPr/>
      <dgm:t>
        <a:bodyPr/>
        <a:lstStyle/>
        <a:p>
          <a:endParaRPr lang="en-US"/>
        </a:p>
      </dgm:t>
    </dgm:pt>
    <dgm:pt modelId="{344A05B6-EADB-4EB8-A7A3-C431FBF09370}" type="pres">
      <dgm:prSet presAssocID="{0744E541-13A5-476A-B5FC-E287DC47EE0F}" presName="negativeSpace" presStyleCnt="0"/>
      <dgm:spPr/>
    </dgm:pt>
    <dgm:pt modelId="{7642F88B-B2E3-434B-86AD-D1729CFCA647}" type="pres">
      <dgm:prSet presAssocID="{0744E541-13A5-476A-B5FC-E287DC47EE0F}" presName="childText" presStyleLbl="conFgAcc1" presStyleIdx="1" presStyleCnt="4">
        <dgm:presLayoutVars>
          <dgm:bulletEnabled val="1"/>
        </dgm:presLayoutVars>
      </dgm:prSet>
      <dgm:spPr/>
    </dgm:pt>
    <dgm:pt modelId="{A40F52C2-CC81-4241-B7E8-F92541B43551}" type="pres">
      <dgm:prSet presAssocID="{6AF315B6-03B5-48E9-8990-292731203121}" presName="spaceBetweenRectangles" presStyleCnt="0"/>
      <dgm:spPr/>
    </dgm:pt>
    <dgm:pt modelId="{0D3A1327-A78C-43C8-8E63-E132BF2BD184}" type="pres">
      <dgm:prSet presAssocID="{7DF94683-E205-4020-8EE6-5180D06869B7}" presName="parentLin" presStyleCnt="0"/>
      <dgm:spPr/>
    </dgm:pt>
    <dgm:pt modelId="{CDA59B91-76E2-4B70-84A5-805EEBA2007D}" type="pres">
      <dgm:prSet presAssocID="{7DF94683-E205-4020-8EE6-5180D06869B7}" presName="parentLeftMargin" presStyleLbl="node1" presStyleIdx="1" presStyleCnt="4"/>
      <dgm:spPr/>
      <dgm:t>
        <a:bodyPr/>
        <a:lstStyle/>
        <a:p>
          <a:endParaRPr lang="en-US"/>
        </a:p>
      </dgm:t>
    </dgm:pt>
    <dgm:pt modelId="{120D1E12-0B5A-4963-806C-DAA1F00B2831}" type="pres">
      <dgm:prSet presAssocID="{7DF94683-E205-4020-8EE6-5180D06869B7}" presName="parentText" presStyleLbl="node1" presStyleIdx="2" presStyleCnt="4" custScaleX="125712" custScaleY="146928" custLinFactX="2752" custLinFactNeighborX="100000">
        <dgm:presLayoutVars>
          <dgm:chMax val="0"/>
          <dgm:bulletEnabled val="1"/>
        </dgm:presLayoutVars>
      </dgm:prSet>
      <dgm:spPr/>
      <dgm:t>
        <a:bodyPr/>
        <a:lstStyle/>
        <a:p>
          <a:endParaRPr lang="en-US"/>
        </a:p>
      </dgm:t>
    </dgm:pt>
    <dgm:pt modelId="{FFD64F99-B892-451F-9BB9-AFBA3D9B4E67}" type="pres">
      <dgm:prSet presAssocID="{7DF94683-E205-4020-8EE6-5180D06869B7}" presName="negativeSpace" presStyleCnt="0"/>
      <dgm:spPr/>
    </dgm:pt>
    <dgm:pt modelId="{BCA82DFF-F3AB-43E6-8D41-A5E26F7E44C4}" type="pres">
      <dgm:prSet presAssocID="{7DF94683-E205-4020-8EE6-5180D06869B7}" presName="childText" presStyleLbl="conFgAcc1" presStyleIdx="2" presStyleCnt="4">
        <dgm:presLayoutVars>
          <dgm:bulletEnabled val="1"/>
        </dgm:presLayoutVars>
      </dgm:prSet>
      <dgm:spPr/>
    </dgm:pt>
    <dgm:pt modelId="{64329EDD-D411-42AA-AA8B-92F925B1EF0D}" type="pres">
      <dgm:prSet presAssocID="{560338C6-232B-493F-AD77-1D34140D4438}" presName="spaceBetweenRectangles" presStyleCnt="0"/>
      <dgm:spPr/>
    </dgm:pt>
    <dgm:pt modelId="{8A793E02-7624-4F25-A88F-BA1FE19492DF}" type="pres">
      <dgm:prSet presAssocID="{88637972-92F4-486E-980B-DC68CA622B1F}" presName="parentLin" presStyleCnt="0"/>
      <dgm:spPr/>
    </dgm:pt>
    <dgm:pt modelId="{5263C372-2C37-41FB-BD0C-F58FDAD73E88}" type="pres">
      <dgm:prSet presAssocID="{88637972-92F4-486E-980B-DC68CA622B1F}" presName="parentLeftMargin" presStyleLbl="node1" presStyleIdx="2" presStyleCnt="4"/>
      <dgm:spPr/>
      <dgm:t>
        <a:bodyPr/>
        <a:lstStyle/>
        <a:p>
          <a:endParaRPr lang="en-US"/>
        </a:p>
      </dgm:t>
    </dgm:pt>
    <dgm:pt modelId="{3EA92EF7-14E9-48CF-AE3D-A9C6EC7F36CD}" type="pres">
      <dgm:prSet presAssocID="{88637972-92F4-486E-980B-DC68CA622B1F}" presName="parentText" presStyleLbl="node1" presStyleIdx="3" presStyleCnt="4" custScaleX="125255" custScaleY="162010" custLinFactX="4464" custLinFactNeighborX="100000">
        <dgm:presLayoutVars>
          <dgm:chMax val="0"/>
          <dgm:bulletEnabled val="1"/>
        </dgm:presLayoutVars>
      </dgm:prSet>
      <dgm:spPr/>
      <dgm:t>
        <a:bodyPr/>
        <a:lstStyle/>
        <a:p>
          <a:endParaRPr lang="en-US"/>
        </a:p>
      </dgm:t>
    </dgm:pt>
    <dgm:pt modelId="{7B491DC2-A323-4379-A29D-A2524ECB2B6E}" type="pres">
      <dgm:prSet presAssocID="{88637972-92F4-486E-980B-DC68CA622B1F}" presName="negativeSpace" presStyleCnt="0"/>
      <dgm:spPr/>
    </dgm:pt>
    <dgm:pt modelId="{2120CB7E-A83F-4BB6-8044-A68EA5BF4F1C}" type="pres">
      <dgm:prSet presAssocID="{88637972-92F4-486E-980B-DC68CA622B1F}" presName="childText" presStyleLbl="conFgAcc1" presStyleIdx="3" presStyleCnt="4">
        <dgm:presLayoutVars>
          <dgm:bulletEnabled val="1"/>
        </dgm:presLayoutVars>
      </dgm:prSet>
      <dgm:spPr/>
    </dgm:pt>
  </dgm:ptLst>
  <dgm:cxnLst>
    <dgm:cxn modelId="{8C137369-B77F-4AE1-A167-00575301584E}" srcId="{70C9B918-F008-4331-81F7-E71C6FA19725}" destId="{0744E541-13A5-476A-B5FC-E287DC47EE0F}" srcOrd="1" destOrd="0" parTransId="{B391E446-AE97-4F36-ADBC-4846A56A137F}" sibTransId="{6AF315B6-03B5-48E9-8990-292731203121}"/>
    <dgm:cxn modelId="{D4456B2D-640A-49BA-AF09-875FA0BC88BD}" srcId="{70C9B918-F008-4331-81F7-E71C6FA19725}" destId="{88637972-92F4-486E-980B-DC68CA622B1F}" srcOrd="3" destOrd="0" parTransId="{22318FD9-5172-49D2-97E4-A950D4192EA6}" sibTransId="{5B2915E2-753B-4BB6-9C2F-A1BFC7C76770}"/>
    <dgm:cxn modelId="{32136E32-B41A-41C5-84EA-A318DF1CDF14}" type="presOf" srcId="{88637972-92F4-486E-980B-DC68CA622B1F}" destId="{5263C372-2C37-41FB-BD0C-F58FDAD73E88}" srcOrd="0" destOrd="0" presId="urn:microsoft.com/office/officeart/2005/8/layout/list1"/>
    <dgm:cxn modelId="{4F5CEB5E-80AC-403A-A888-2DD4A94C31D2}" type="presOf" srcId="{0744E541-13A5-476A-B5FC-E287DC47EE0F}" destId="{AD80F118-D1BE-4B1A-A270-BE87FADFAD34}" srcOrd="0" destOrd="0" presId="urn:microsoft.com/office/officeart/2005/8/layout/list1"/>
    <dgm:cxn modelId="{FE6B96A6-4159-4CD3-9B6C-E9604244792E}" type="presOf" srcId="{0744E541-13A5-476A-B5FC-E287DC47EE0F}" destId="{F281BCF5-299A-4255-95C8-B1933062E6EE}" srcOrd="1" destOrd="0" presId="urn:microsoft.com/office/officeart/2005/8/layout/list1"/>
    <dgm:cxn modelId="{AEA8DA9C-931C-4620-B713-24312D115250}" type="presOf" srcId="{7DF94683-E205-4020-8EE6-5180D06869B7}" destId="{120D1E12-0B5A-4963-806C-DAA1F00B2831}" srcOrd="1" destOrd="0" presId="urn:microsoft.com/office/officeart/2005/8/layout/list1"/>
    <dgm:cxn modelId="{FDA11885-3F13-4C71-95DB-8B94E484E9AE}" type="presOf" srcId="{88637972-92F4-486E-980B-DC68CA622B1F}" destId="{3EA92EF7-14E9-48CF-AE3D-A9C6EC7F36CD}" srcOrd="1" destOrd="0" presId="urn:microsoft.com/office/officeart/2005/8/layout/list1"/>
    <dgm:cxn modelId="{7F761A73-6439-4E43-9ADF-7AF525035C98}" type="presOf" srcId="{7DF94683-E205-4020-8EE6-5180D06869B7}" destId="{CDA59B91-76E2-4B70-84A5-805EEBA2007D}" srcOrd="0" destOrd="0" presId="urn:microsoft.com/office/officeart/2005/8/layout/list1"/>
    <dgm:cxn modelId="{300C19B1-F599-48AA-B00D-94A64C5CBE12}" srcId="{70C9B918-F008-4331-81F7-E71C6FA19725}" destId="{7BCF3A82-EA77-4DC0-A2B5-D98499F12CDE}" srcOrd="0" destOrd="0" parTransId="{A1FA4BC8-14A7-44FC-ACD7-2F8B2A98F8D8}" sibTransId="{8F943E66-466D-45DD-9064-C68530FAEBBE}"/>
    <dgm:cxn modelId="{48FAAAF6-7082-4D6C-B1E7-A3B7FFAAA5A4}" type="presOf" srcId="{7BCF3A82-EA77-4DC0-A2B5-D98499F12CDE}" destId="{4D23B38C-C624-49BE-BA49-9EB3D4ACE09E}" srcOrd="0" destOrd="0" presId="urn:microsoft.com/office/officeart/2005/8/layout/list1"/>
    <dgm:cxn modelId="{F27599AC-0660-4A02-927C-B966EC53A172}" type="presOf" srcId="{7BCF3A82-EA77-4DC0-A2B5-D98499F12CDE}" destId="{E806BCA4-9BA8-483E-BF9B-66F23EFCFEE1}" srcOrd="1" destOrd="0" presId="urn:microsoft.com/office/officeart/2005/8/layout/list1"/>
    <dgm:cxn modelId="{89F43661-AE7D-4BFD-80EB-A6445D03CE3C}" srcId="{70C9B918-F008-4331-81F7-E71C6FA19725}" destId="{7DF94683-E205-4020-8EE6-5180D06869B7}" srcOrd="2" destOrd="0" parTransId="{96AE8091-5BEA-48EE-A01D-519570F62D4A}" sibTransId="{560338C6-232B-493F-AD77-1D34140D4438}"/>
    <dgm:cxn modelId="{613B6E08-DEB7-4DE0-80CD-EF5FCC085F26}" type="presOf" srcId="{70C9B918-F008-4331-81F7-E71C6FA19725}" destId="{8490CD70-56BB-41E8-989C-54962A13CD23}" srcOrd="0" destOrd="0" presId="urn:microsoft.com/office/officeart/2005/8/layout/list1"/>
    <dgm:cxn modelId="{2DE17A70-6A70-4C7E-8771-0F59C824C5F9}" type="presParOf" srcId="{8490CD70-56BB-41E8-989C-54962A13CD23}" destId="{8E31DD5D-D978-4720-83EF-9B0F7B9EDECD}" srcOrd="0" destOrd="0" presId="urn:microsoft.com/office/officeart/2005/8/layout/list1"/>
    <dgm:cxn modelId="{A09DA5A2-D28A-4963-A04A-AF9B26B26F11}" type="presParOf" srcId="{8E31DD5D-D978-4720-83EF-9B0F7B9EDECD}" destId="{4D23B38C-C624-49BE-BA49-9EB3D4ACE09E}" srcOrd="0" destOrd="0" presId="urn:microsoft.com/office/officeart/2005/8/layout/list1"/>
    <dgm:cxn modelId="{47C549D0-184E-422C-93C1-E0B69F1652A8}" type="presParOf" srcId="{8E31DD5D-D978-4720-83EF-9B0F7B9EDECD}" destId="{E806BCA4-9BA8-483E-BF9B-66F23EFCFEE1}" srcOrd="1" destOrd="0" presId="urn:microsoft.com/office/officeart/2005/8/layout/list1"/>
    <dgm:cxn modelId="{CCE11893-A22D-41BB-9650-0FE2F4774414}" type="presParOf" srcId="{8490CD70-56BB-41E8-989C-54962A13CD23}" destId="{AE6FAA62-E801-4635-88EE-C7A0A31D68CC}" srcOrd="1" destOrd="0" presId="urn:microsoft.com/office/officeart/2005/8/layout/list1"/>
    <dgm:cxn modelId="{B4662364-44A9-4C71-A128-B74D1071D3CA}" type="presParOf" srcId="{8490CD70-56BB-41E8-989C-54962A13CD23}" destId="{D3861AFE-A5A6-423D-B387-5279815815EE}" srcOrd="2" destOrd="0" presId="urn:microsoft.com/office/officeart/2005/8/layout/list1"/>
    <dgm:cxn modelId="{971FA3FF-A07F-481E-8AFD-803FE94A9E6E}" type="presParOf" srcId="{8490CD70-56BB-41E8-989C-54962A13CD23}" destId="{987EB23A-F1EA-4D64-9405-46C6D97EAAE8}" srcOrd="3" destOrd="0" presId="urn:microsoft.com/office/officeart/2005/8/layout/list1"/>
    <dgm:cxn modelId="{17EDF454-CACD-4705-8E62-E463EE618230}" type="presParOf" srcId="{8490CD70-56BB-41E8-989C-54962A13CD23}" destId="{CDCB4F61-3965-41FA-9E09-7FA35B9F58E5}" srcOrd="4" destOrd="0" presId="urn:microsoft.com/office/officeart/2005/8/layout/list1"/>
    <dgm:cxn modelId="{B73D8637-9541-4D86-B948-013C414FDBE7}" type="presParOf" srcId="{CDCB4F61-3965-41FA-9E09-7FA35B9F58E5}" destId="{AD80F118-D1BE-4B1A-A270-BE87FADFAD34}" srcOrd="0" destOrd="0" presId="urn:microsoft.com/office/officeart/2005/8/layout/list1"/>
    <dgm:cxn modelId="{624B0EE7-1357-4804-AD0B-E4FAD91CB06D}" type="presParOf" srcId="{CDCB4F61-3965-41FA-9E09-7FA35B9F58E5}" destId="{F281BCF5-299A-4255-95C8-B1933062E6EE}" srcOrd="1" destOrd="0" presId="urn:microsoft.com/office/officeart/2005/8/layout/list1"/>
    <dgm:cxn modelId="{C6C5336C-39A0-4A03-9B43-2C04D65E53FC}" type="presParOf" srcId="{8490CD70-56BB-41E8-989C-54962A13CD23}" destId="{344A05B6-EADB-4EB8-A7A3-C431FBF09370}" srcOrd="5" destOrd="0" presId="urn:microsoft.com/office/officeart/2005/8/layout/list1"/>
    <dgm:cxn modelId="{0B075EC8-3522-410B-A0E6-15413983683D}" type="presParOf" srcId="{8490CD70-56BB-41E8-989C-54962A13CD23}" destId="{7642F88B-B2E3-434B-86AD-D1729CFCA647}" srcOrd="6" destOrd="0" presId="urn:microsoft.com/office/officeart/2005/8/layout/list1"/>
    <dgm:cxn modelId="{8B987674-6291-433B-874E-8CB5A8DBA639}" type="presParOf" srcId="{8490CD70-56BB-41E8-989C-54962A13CD23}" destId="{A40F52C2-CC81-4241-B7E8-F92541B43551}" srcOrd="7" destOrd="0" presId="urn:microsoft.com/office/officeart/2005/8/layout/list1"/>
    <dgm:cxn modelId="{983CA6EC-618B-497D-8435-616EE483BB71}" type="presParOf" srcId="{8490CD70-56BB-41E8-989C-54962A13CD23}" destId="{0D3A1327-A78C-43C8-8E63-E132BF2BD184}" srcOrd="8" destOrd="0" presId="urn:microsoft.com/office/officeart/2005/8/layout/list1"/>
    <dgm:cxn modelId="{676A9A34-0DE6-48DF-916B-16AC9B8AC02A}" type="presParOf" srcId="{0D3A1327-A78C-43C8-8E63-E132BF2BD184}" destId="{CDA59B91-76E2-4B70-84A5-805EEBA2007D}" srcOrd="0" destOrd="0" presId="urn:microsoft.com/office/officeart/2005/8/layout/list1"/>
    <dgm:cxn modelId="{E703B877-D9D9-4721-8398-0BCFE867C2D8}" type="presParOf" srcId="{0D3A1327-A78C-43C8-8E63-E132BF2BD184}" destId="{120D1E12-0B5A-4963-806C-DAA1F00B2831}" srcOrd="1" destOrd="0" presId="urn:microsoft.com/office/officeart/2005/8/layout/list1"/>
    <dgm:cxn modelId="{A851CCFC-5E68-48E0-B592-3E0C2E4E9AB5}" type="presParOf" srcId="{8490CD70-56BB-41E8-989C-54962A13CD23}" destId="{FFD64F99-B892-451F-9BB9-AFBA3D9B4E67}" srcOrd="9" destOrd="0" presId="urn:microsoft.com/office/officeart/2005/8/layout/list1"/>
    <dgm:cxn modelId="{FE3F7A45-4FC0-4227-AACD-5379520AF391}" type="presParOf" srcId="{8490CD70-56BB-41E8-989C-54962A13CD23}" destId="{BCA82DFF-F3AB-43E6-8D41-A5E26F7E44C4}" srcOrd="10" destOrd="0" presId="urn:microsoft.com/office/officeart/2005/8/layout/list1"/>
    <dgm:cxn modelId="{DA4208AC-AE22-4B5D-B374-6759ACD9BB5D}" type="presParOf" srcId="{8490CD70-56BB-41E8-989C-54962A13CD23}" destId="{64329EDD-D411-42AA-AA8B-92F925B1EF0D}" srcOrd="11" destOrd="0" presId="urn:microsoft.com/office/officeart/2005/8/layout/list1"/>
    <dgm:cxn modelId="{2AD494D9-11FC-4A0C-95A0-C66E0DE9B19A}" type="presParOf" srcId="{8490CD70-56BB-41E8-989C-54962A13CD23}" destId="{8A793E02-7624-4F25-A88F-BA1FE19492DF}" srcOrd="12" destOrd="0" presId="urn:microsoft.com/office/officeart/2005/8/layout/list1"/>
    <dgm:cxn modelId="{230017A4-9E1C-44B9-8037-619BF6B60658}" type="presParOf" srcId="{8A793E02-7624-4F25-A88F-BA1FE19492DF}" destId="{5263C372-2C37-41FB-BD0C-F58FDAD73E88}" srcOrd="0" destOrd="0" presId="urn:microsoft.com/office/officeart/2005/8/layout/list1"/>
    <dgm:cxn modelId="{57C484EF-6372-453F-85A8-605EF42D494B}" type="presParOf" srcId="{8A793E02-7624-4F25-A88F-BA1FE19492DF}" destId="{3EA92EF7-14E9-48CF-AE3D-A9C6EC7F36CD}" srcOrd="1" destOrd="0" presId="urn:microsoft.com/office/officeart/2005/8/layout/list1"/>
    <dgm:cxn modelId="{C3D28A93-2C71-432E-9893-A8FBE7F34284}" type="presParOf" srcId="{8490CD70-56BB-41E8-989C-54962A13CD23}" destId="{7B491DC2-A323-4379-A29D-A2524ECB2B6E}" srcOrd="13" destOrd="0" presId="urn:microsoft.com/office/officeart/2005/8/layout/list1"/>
    <dgm:cxn modelId="{FC6C0072-3FB2-43AD-AB17-FF6B42655A04}" type="presParOf" srcId="{8490CD70-56BB-41E8-989C-54962A13CD23}" destId="{2120CB7E-A83F-4BB6-8044-A68EA5BF4F1C}"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DA25FC6-BE14-4F37-A9B9-FD8B3119593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400F17C-38AC-4C2B-A290-280BB65D683E}">
      <dgm:prSet custT="1"/>
      <dgm:spPr>
        <a:solidFill>
          <a:schemeClr val="accent5">
            <a:lumMod val="20000"/>
            <a:lumOff val="80000"/>
          </a:schemeClr>
        </a:solidFill>
        <a:ln>
          <a:solidFill>
            <a:srgbClr val="FF0000"/>
          </a:solidFill>
        </a:ln>
      </dgm:spPr>
      <dgm:t>
        <a:bodyPr/>
        <a:lstStyle/>
        <a:p>
          <a:pPr algn="just"/>
          <a:r>
            <a:rPr lang="en-US" sz="2000" dirty="0">
              <a:solidFill>
                <a:schemeClr val="tx1"/>
              </a:solidFill>
              <a:latin typeface="Times New Roman" panose="02020603050405020304" pitchFamily="18" charset="0"/>
              <a:cs typeface="Times New Roman" panose="02020603050405020304" pitchFamily="18" charset="0"/>
            </a:rPr>
            <a:t>Việc tuyên truyền, phổ biến các quy định </a:t>
          </a:r>
          <a:r>
            <a:rPr lang="en-US" sz="2000">
              <a:solidFill>
                <a:schemeClr val="tx1"/>
              </a:solidFill>
              <a:latin typeface="Times New Roman" panose="02020603050405020304" pitchFamily="18" charset="0"/>
              <a:cs typeface="Times New Roman" panose="02020603050405020304" pitchFamily="18" charset="0"/>
            </a:rPr>
            <a:t>của </a:t>
          </a:r>
          <a:r>
            <a:rPr lang="en-US" sz="2000" smtClean="0">
              <a:solidFill>
                <a:schemeClr val="tx1"/>
              </a:solidFill>
              <a:latin typeface="Times New Roman" panose="02020603050405020304" pitchFamily="18" charset="0"/>
              <a:cs typeface="Times New Roman" panose="02020603050405020304" pitchFamily="18" charset="0"/>
            </a:rPr>
            <a:t>PL </a:t>
          </a:r>
          <a:r>
            <a:rPr lang="en-US" sz="2000" dirty="0" err="1">
              <a:solidFill>
                <a:schemeClr val="tx1"/>
              </a:solidFill>
              <a:latin typeface="Times New Roman" panose="02020603050405020304" pitchFamily="18" charset="0"/>
              <a:cs typeface="Times New Roman" panose="02020603050405020304" pitchFamily="18" charset="0"/>
            </a:rPr>
            <a:t>liên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quan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chưa</a:t>
          </a:r>
          <a:r>
            <a:rPr lang="en-US" sz="2000" dirty="0">
              <a:solidFill>
                <a:schemeClr val="tx1"/>
              </a:solidFill>
              <a:latin typeface="Times New Roman" panose="02020603050405020304" pitchFamily="18" charset="0"/>
              <a:cs typeface="Times New Roman" panose="02020603050405020304" pitchFamily="18" charset="0"/>
            </a:rPr>
            <a:t> được </a:t>
          </a:r>
          <a:r>
            <a:rPr lang="en-US" sz="2000">
              <a:solidFill>
                <a:schemeClr val="tx1"/>
              </a:solidFill>
              <a:latin typeface="Times New Roman" panose="02020603050405020304" pitchFamily="18" charset="0"/>
              <a:cs typeface="Times New Roman" panose="02020603050405020304" pitchFamily="18" charset="0"/>
            </a:rPr>
            <a:t>quan </a:t>
          </a:r>
          <a:r>
            <a:rPr lang="en-US" sz="2000" smtClean="0">
              <a:solidFill>
                <a:schemeClr val="tx1"/>
              </a:solidFill>
              <a:latin typeface="Times New Roman" panose="02020603050405020304" pitchFamily="18" charset="0"/>
              <a:cs typeface="Times New Roman" panose="02020603050405020304" pitchFamily="18" charset="0"/>
            </a:rPr>
            <a:t>tâm đúng mức, </a:t>
          </a:r>
          <a:r>
            <a:rPr lang="en-US" sz="2000">
              <a:solidFill>
                <a:schemeClr val="tx1"/>
              </a:solidFill>
              <a:latin typeface="Times New Roman" panose="02020603050405020304" pitchFamily="18" charset="0"/>
              <a:cs typeface="Times New Roman" panose="02020603050405020304" pitchFamily="18" charset="0"/>
            </a:rPr>
            <a:t>chưa </a:t>
          </a:r>
          <a:r>
            <a:rPr lang="en-US" sz="2000" smtClean="0">
              <a:solidFill>
                <a:schemeClr val="tx1"/>
              </a:solidFill>
              <a:latin typeface="Times New Roman" panose="02020603050405020304" pitchFamily="18" charset="0"/>
              <a:cs typeface="Times New Roman" panose="02020603050405020304" pitchFamily="18" charset="0"/>
            </a:rPr>
            <a:t>thực hiện thường </a:t>
          </a:r>
          <a:r>
            <a:rPr lang="en-US" sz="2000" dirty="0">
              <a:solidFill>
                <a:schemeClr val="tx1"/>
              </a:solidFill>
              <a:latin typeface="Times New Roman" panose="02020603050405020304" pitchFamily="18" charset="0"/>
              <a:cs typeface="Times New Roman" panose="02020603050405020304" pitchFamily="18" charset="0"/>
            </a:rPr>
            <a:t>xuyên.</a:t>
          </a:r>
        </a:p>
      </dgm:t>
    </dgm:pt>
    <dgm:pt modelId="{128B3B7D-8971-47D7-B9F4-CAFF43E703E2}" type="parTrans" cxnId="{87B308CF-2123-438E-A5BF-5A67FA4DFBEB}">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B86A5161-27BE-4450-A2C1-BF8E5E4A6B23}" type="sibTrans" cxnId="{87B308CF-2123-438E-A5BF-5A67FA4DFBEB}">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13D7830F-0AD6-4105-9884-D4EAE8CBE046}">
      <dgm:prSet custT="1"/>
      <dgm:spPr>
        <a:solidFill>
          <a:schemeClr val="accent5">
            <a:lumMod val="20000"/>
            <a:lumOff val="80000"/>
          </a:schemeClr>
        </a:solidFill>
        <a:ln>
          <a:solidFill>
            <a:srgbClr val="FF0000"/>
          </a:solidFill>
        </a:ln>
      </dgm:spPr>
      <dgm:t>
        <a:bodyPr/>
        <a:lstStyle/>
        <a:p>
          <a:pPr algn="just"/>
          <a:r>
            <a:rPr lang="en-US" sz="2000" dirty="0">
              <a:solidFill>
                <a:schemeClr val="tx1"/>
              </a:solidFill>
              <a:latin typeface="Times New Roman" panose="02020603050405020304" pitchFamily="18" charset="0"/>
              <a:cs typeface="Times New Roman" panose="02020603050405020304" pitchFamily="18" charset="0"/>
            </a:rPr>
            <a:t>Chưa quyết liệt trong việc xử lý các công trình vi </a:t>
          </a:r>
          <a:r>
            <a:rPr lang="en-US" sz="2000" dirty="0" err="1">
              <a:solidFill>
                <a:schemeClr val="tx1"/>
              </a:solidFill>
              <a:latin typeface="Times New Roman" panose="02020603050405020304" pitchFamily="18" charset="0"/>
              <a:cs typeface="Times New Roman" panose="02020603050405020304" pitchFamily="18" charset="0"/>
            </a:rPr>
            <a:t>phạm</a:t>
          </a:r>
          <a:r>
            <a:rPr lang="en-US" sz="2000" dirty="0">
              <a:solidFill>
                <a:schemeClr val="tx1"/>
              </a:solidFill>
              <a:latin typeface="Times New Roman" panose="02020603050405020304" pitchFamily="18" charset="0"/>
              <a:cs typeface="Times New Roman" panose="02020603050405020304" pitchFamily="18" charset="0"/>
            </a:rPr>
            <a:t> TTXD, </a:t>
          </a:r>
          <a:r>
            <a:rPr lang="en-US" sz="2000" dirty="0" err="1">
              <a:solidFill>
                <a:schemeClr val="tx1"/>
              </a:solidFill>
              <a:latin typeface="Times New Roman" panose="02020603050405020304" pitchFamily="18" charset="0"/>
              <a:cs typeface="Times New Roman" panose="02020603050405020304" pitchFamily="18" charset="0"/>
            </a:rPr>
            <a:t>lấn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chiếm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xây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trái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phép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chưa</a:t>
          </a:r>
          <a:r>
            <a:rPr lang="en-US" sz="2000" dirty="0">
              <a:solidFill>
                <a:schemeClr val="tx1"/>
              </a:solidFill>
              <a:latin typeface="Times New Roman" panose="02020603050405020304" pitchFamily="18" charset="0"/>
              <a:cs typeface="Times New Roman" panose="02020603050405020304" pitchFamily="18" charset="0"/>
            </a:rPr>
            <a:t> kiên </a:t>
          </a:r>
          <a:r>
            <a:rPr lang="en-US" sz="2000">
              <a:solidFill>
                <a:schemeClr val="tx1"/>
              </a:solidFill>
              <a:latin typeface="Times New Roman" panose="02020603050405020304" pitchFamily="18" charset="0"/>
              <a:cs typeface="Times New Roman" panose="02020603050405020304" pitchFamily="18" charset="0"/>
            </a:rPr>
            <a:t>quyết </a:t>
          </a:r>
          <a:r>
            <a:rPr lang="en-US" sz="2000" smtClean="0">
              <a:solidFill>
                <a:schemeClr val="tx1"/>
              </a:solidFill>
              <a:latin typeface="Times New Roman" panose="02020603050405020304" pitchFamily="18" charset="0"/>
              <a:cs typeface="Times New Roman" panose="02020603050405020304" pitchFamily="18" charset="0"/>
            </a:rPr>
            <a:t>trong công tác chỉ </a:t>
          </a:r>
          <a:r>
            <a:rPr lang="en-US" sz="2000">
              <a:solidFill>
                <a:schemeClr val="tx1"/>
              </a:solidFill>
              <a:latin typeface="Times New Roman" panose="02020603050405020304" pitchFamily="18" charset="0"/>
              <a:cs typeface="Times New Roman" panose="02020603050405020304" pitchFamily="18" charset="0"/>
            </a:rPr>
            <a:t>đạo </a:t>
          </a:r>
          <a:r>
            <a:rPr lang="en-US" sz="2000" smtClean="0">
              <a:solidFill>
                <a:schemeClr val="tx1"/>
              </a:solidFill>
              <a:latin typeface="Times New Roman" panose="02020603050405020304" pitchFamily="18" charset="0"/>
              <a:cs typeface="Times New Roman" panose="02020603050405020304" pitchFamily="18" charset="0"/>
            </a:rPr>
            <a:t>kiểm </a:t>
          </a:r>
          <a:r>
            <a:rPr lang="en-US" sz="2000" dirty="0">
              <a:solidFill>
                <a:schemeClr val="tx1"/>
              </a:solidFill>
              <a:latin typeface="Times New Roman" panose="02020603050405020304" pitchFamily="18" charset="0"/>
              <a:cs typeface="Times New Roman" panose="02020603050405020304" pitchFamily="18" charset="0"/>
            </a:rPr>
            <a:t>tra, xử </a:t>
          </a:r>
          <a:r>
            <a:rPr lang="en-US" sz="2000">
              <a:solidFill>
                <a:schemeClr val="tx1"/>
              </a:solidFill>
              <a:latin typeface="Times New Roman" panose="02020603050405020304" pitchFamily="18" charset="0"/>
              <a:cs typeface="Times New Roman" panose="02020603050405020304" pitchFamily="18" charset="0"/>
            </a:rPr>
            <a:t>lý </a:t>
          </a:r>
          <a:r>
            <a:rPr lang="en-US" sz="2000" smtClean="0">
              <a:solidFill>
                <a:schemeClr val="tx1"/>
              </a:solidFill>
              <a:latin typeface="Times New Roman" panose="02020603050405020304" pitchFamily="18" charset="0"/>
              <a:cs typeface="Times New Roman" panose="02020603050405020304" pitchFamily="18" charset="0"/>
            </a:rPr>
            <a:t>đối </a:t>
          </a:r>
          <a:r>
            <a:rPr lang="en-US" sz="2000" dirty="0" err="1">
              <a:solidFill>
                <a:schemeClr val="tx1"/>
              </a:solidFill>
              <a:latin typeface="Times New Roman" panose="02020603050405020304" pitchFamily="18" charset="0"/>
              <a:cs typeface="Times New Roman" panose="02020603050405020304" pitchFamily="18" charset="0"/>
            </a:rPr>
            <a:t>với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CT vi </a:t>
          </a:r>
          <a:r>
            <a:rPr lang="en-US" sz="2000" dirty="0" err="1">
              <a:solidFill>
                <a:schemeClr val="tx1"/>
              </a:solidFill>
              <a:latin typeface="Times New Roman" panose="02020603050405020304" pitchFamily="18" charset="0"/>
              <a:cs typeface="Times New Roman" panose="02020603050405020304" pitchFamily="18" charset="0"/>
            </a:rPr>
            <a:t>phạm</a:t>
          </a:r>
          <a:r>
            <a:rPr lang="en-US" sz="2000" dirty="0">
              <a:solidFill>
                <a:schemeClr val="tx1"/>
              </a:solidFill>
              <a:latin typeface="Times New Roman" panose="02020603050405020304" pitchFamily="18" charset="0"/>
              <a:cs typeface="Times New Roman" panose="02020603050405020304" pitchFamily="18" charset="0"/>
            </a:rPr>
            <a:t>.</a:t>
          </a:r>
        </a:p>
      </dgm:t>
    </dgm:pt>
    <dgm:pt modelId="{C9B4FA5B-E043-4FB5-AA37-B948E12E17BB}" type="parTrans" cxnId="{81D016E3-4C07-4195-AC2F-1DDE96830766}">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4714475A-5441-4B95-9004-E49A062C8D9F}" type="sibTrans" cxnId="{81D016E3-4C07-4195-AC2F-1DDE96830766}">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CFA9330D-6614-49D4-BF1C-5812B35E25C2}">
      <dgm:prSet custT="1"/>
      <dgm:spPr>
        <a:solidFill>
          <a:schemeClr val="accent5">
            <a:lumMod val="20000"/>
            <a:lumOff val="80000"/>
          </a:schemeClr>
        </a:solidFill>
        <a:ln>
          <a:solidFill>
            <a:srgbClr val="FF0000"/>
          </a:solidFill>
        </a:ln>
      </dgm:spPr>
      <dgm:t>
        <a:bodyPr/>
        <a:lstStyle/>
        <a:p>
          <a:pPr algn="just"/>
          <a:r>
            <a:rPr lang="en-US" sz="2000" dirty="0">
              <a:solidFill>
                <a:schemeClr val="tx1"/>
              </a:solidFill>
              <a:latin typeface="Times New Roman" panose="02020603050405020304" pitchFamily="18" charset="0"/>
              <a:cs typeface="Times New Roman" panose="02020603050405020304" pitchFamily="18" charset="0"/>
            </a:rPr>
            <a:t>Chưa có giải </a:t>
          </a:r>
          <a:r>
            <a:rPr lang="en-US" sz="2000">
              <a:solidFill>
                <a:schemeClr val="tx1"/>
              </a:solidFill>
              <a:latin typeface="Times New Roman" panose="02020603050405020304" pitchFamily="18" charset="0"/>
              <a:cs typeface="Times New Roman" panose="02020603050405020304" pitchFamily="18" charset="0"/>
            </a:rPr>
            <a:t>pháp </a:t>
          </a:r>
          <a:r>
            <a:rPr lang="en-US" sz="2000" smtClean="0">
              <a:solidFill>
                <a:schemeClr val="tx1"/>
              </a:solidFill>
              <a:latin typeface="Times New Roman" panose="02020603050405020304" pitchFamily="18" charset="0"/>
              <a:cs typeface="Times New Roman" panose="02020603050405020304" pitchFamily="18" charset="0"/>
            </a:rPr>
            <a:t>khả thi, hiệu </a:t>
          </a:r>
          <a:r>
            <a:rPr lang="en-US" sz="2000" dirty="0">
              <a:solidFill>
                <a:schemeClr val="tx1"/>
              </a:solidFill>
              <a:latin typeface="Times New Roman" panose="02020603050405020304" pitchFamily="18" charset="0"/>
              <a:cs typeface="Times New Roman" panose="02020603050405020304" pitchFamily="18" charset="0"/>
            </a:rPr>
            <a:t>quả để hạn chế hành vi </a:t>
          </a:r>
          <a:r>
            <a:rPr lang="en-US" sz="2000" dirty="0" err="1">
              <a:solidFill>
                <a:schemeClr val="tx1"/>
              </a:solidFill>
              <a:latin typeface="Times New Roman" panose="02020603050405020304" pitchFamily="18" charset="0"/>
              <a:cs typeface="Times New Roman" panose="02020603050405020304" pitchFamily="18" charset="0"/>
            </a:rPr>
            <a:t>vi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phạm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TTĐT, TTXD, </a:t>
          </a:r>
          <a:r>
            <a:rPr lang="en-US" sz="2000" dirty="0" err="1">
              <a:solidFill>
                <a:schemeClr val="tx1"/>
              </a:solidFill>
              <a:latin typeface="Times New Roman" panose="02020603050405020304" pitchFamily="18" charset="0"/>
              <a:cs typeface="Times New Roman" panose="02020603050405020304" pitchFamily="18" charset="0"/>
            </a:rPr>
            <a:t>lấn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chiếm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xây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dựng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trái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phép</a:t>
          </a:r>
          <a:r>
            <a:rPr lang="en-US" sz="2000" dirty="0">
              <a:solidFill>
                <a:schemeClr val="tx1"/>
              </a:solidFill>
              <a:latin typeface="Times New Roman" panose="02020603050405020304" pitchFamily="18" charset="0"/>
              <a:cs typeface="Times New Roman" panose="02020603050405020304" pitchFamily="18" charset="0"/>
            </a:rPr>
            <a:t>.</a:t>
          </a:r>
        </a:p>
      </dgm:t>
    </dgm:pt>
    <dgm:pt modelId="{CCFC9C26-876E-41B5-AB91-554D1D3DF5AD}" type="parTrans" cxnId="{95D06F04-B047-482D-B1CA-EA2B4764CBDB}">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954449E1-8161-4FDE-8896-F4EEADDE0E97}" type="sibTrans" cxnId="{95D06F04-B047-482D-B1CA-EA2B4764CBDB}">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D709CB94-D9FE-4303-9E72-8053B97D5A90}">
      <dgm:prSet custT="1"/>
      <dgm:spPr>
        <a:solidFill>
          <a:schemeClr val="accent5">
            <a:lumMod val="20000"/>
            <a:lumOff val="80000"/>
          </a:schemeClr>
        </a:solidFill>
        <a:ln>
          <a:solidFill>
            <a:srgbClr val="FF0000"/>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Chưa lãnh đạo, chỉ đạo, phối hợp tốt, hiệu quả </a:t>
          </a:r>
          <a:r>
            <a:rPr lang="en-US" sz="2000" dirty="0" err="1">
              <a:solidFill>
                <a:schemeClr val="tx1"/>
              </a:solidFill>
              <a:latin typeface="Times New Roman" panose="02020603050405020304" pitchFamily="18" charset="0"/>
              <a:cs typeface="Times New Roman" panose="02020603050405020304" pitchFamily="18" charset="0"/>
            </a:rPr>
            <a:t>giữa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quan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chuyên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môn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XD,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ĐĐ)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phối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hợp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với</a:t>
          </a:r>
          <a:r>
            <a:rPr lang="en-US" sz="2000" dirty="0">
              <a:solidFill>
                <a:schemeClr val="tx1"/>
              </a:solidFill>
              <a:latin typeface="Times New Roman" panose="02020603050405020304" pitchFamily="18" charset="0"/>
              <a:cs typeface="Times New Roman" panose="02020603050405020304" pitchFamily="18" charset="0"/>
            </a:rPr>
            <a:t> UBND </a:t>
          </a:r>
          <a:r>
            <a:rPr lang="en-US" sz="2000" dirty="0" err="1">
              <a:solidFill>
                <a:schemeClr val="tx1"/>
              </a:solidFill>
              <a:latin typeface="Times New Roman" panose="02020603050405020304" pitchFamily="18" charset="0"/>
              <a:cs typeface="Times New Roman" panose="02020603050405020304" pitchFamily="18" charset="0"/>
            </a:rPr>
            <a:t>cấp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để</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kiểm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xử</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dứt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điểm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hợp</a:t>
          </a:r>
          <a:r>
            <a:rPr lang="en-US" sz="2000" dirty="0">
              <a:solidFill>
                <a:schemeClr val="tx1"/>
              </a:solidFill>
              <a:latin typeface="Times New Roman" panose="02020603050405020304" pitchFamily="18" charset="0"/>
              <a:cs typeface="Times New Roman" panose="02020603050405020304" pitchFamily="18" charset="0"/>
            </a:rPr>
            <a:t> vi </a:t>
          </a:r>
          <a:r>
            <a:rPr lang="en-US" sz="2000" dirty="0" err="1">
              <a:solidFill>
                <a:schemeClr val="tx1"/>
              </a:solidFill>
              <a:latin typeface="Times New Roman" panose="02020603050405020304" pitchFamily="18" charset="0"/>
              <a:cs typeface="Times New Roman" panose="02020603050405020304" pitchFamily="18" charset="0"/>
            </a:rPr>
            <a:t>phạm</a:t>
          </a:r>
          <a:r>
            <a:rPr lang="en-US" sz="2000" dirty="0">
              <a:solidFill>
                <a:schemeClr val="tx1"/>
              </a:solidFill>
              <a:latin typeface="Times New Roman" panose="02020603050405020304" pitchFamily="18" charset="0"/>
              <a:cs typeface="Times New Roman" panose="02020603050405020304" pitchFamily="18" charset="0"/>
            </a:rPr>
            <a:t>.</a:t>
          </a:r>
        </a:p>
      </dgm:t>
    </dgm:pt>
    <dgm:pt modelId="{BF9E8039-4063-45C3-A351-7E953D21333B}" type="parTrans" cxnId="{38A68287-580A-4B44-8454-D1483A7982F5}">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BCEA3D67-0B88-4DEC-9A2F-1863436C2473}" type="sibTrans" cxnId="{38A68287-580A-4B44-8454-D1483A7982F5}">
      <dgm:prSet/>
      <dgm:spPr/>
      <dgm:t>
        <a:bodyPr/>
        <a:lstStyle/>
        <a:p>
          <a:pPr algn="just"/>
          <a:endParaRPr lang="en-US" sz="2200">
            <a:latin typeface="Times New Roman" panose="02020603050405020304" pitchFamily="18" charset="0"/>
            <a:cs typeface="Times New Roman" panose="02020603050405020304" pitchFamily="18" charset="0"/>
          </a:endParaRPr>
        </a:p>
      </dgm:t>
    </dgm:pt>
    <dgm:pt modelId="{FF8BBCC0-FABF-4B23-8FB6-3EF6F9AE1761}" type="pres">
      <dgm:prSet presAssocID="{FDA25FC6-BE14-4F37-A9B9-FD8B3119593F}" presName="linear" presStyleCnt="0">
        <dgm:presLayoutVars>
          <dgm:dir/>
          <dgm:animLvl val="lvl"/>
          <dgm:resizeHandles val="exact"/>
        </dgm:presLayoutVars>
      </dgm:prSet>
      <dgm:spPr/>
      <dgm:t>
        <a:bodyPr/>
        <a:lstStyle/>
        <a:p>
          <a:endParaRPr lang="en-US"/>
        </a:p>
      </dgm:t>
    </dgm:pt>
    <dgm:pt modelId="{4FA0B08B-56ED-45C5-B960-D817495CEAA6}" type="pres">
      <dgm:prSet presAssocID="{E400F17C-38AC-4C2B-A290-280BB65D683E}" presName="parentLin" presStyleCnt="0"/>
      <dgm:spPr/>
    </dgm:pt>
    <dgm:pt modelId="{FA5E51BB-EA64-4195-9D85-341E073788F1}" type="pres">
      <dgm:prSet presAssocID="{E400F17C-38AC-4C2B-A290-280BB65D683E}" presName="parentLeftMargin" presStyleLbl="node1" presStyleIdx="0" presStyleCnt="4"/>
      <dgm:spPr/>
      <dgm:t>
        <a:bodyPr/>
        <a:lstStyle/>
        <a:p>
          <a:endParaRPr lang="en-US"/>
        </a:p>
      </dgm:t>
    </dgm:pt>
    <dgm:pt modelId="{43023312-4E94-4165-BA73-B7E448496FB3}" type="pres">
      <dgm:prSet presAssocID="{E400F17C-38AC-4C2B-A290-280BB65D683E}" presName="parentText" presStyleLbl="node1" presStyleIdx="0" presStyleCnt="4" custScaleX="126259" custLinFactX="4454" custLinFactNeighborX="100000">
        <dgm:presLayoutVars>
          <dgm:chMax val="0"/>
          <dgm:bulletEnabled val="1"/>
        </dgm:presLayoutVars>
      </dgm:prSet>
      <dgm:spPr/>
      <dgm:t>
        <a:bodyPr/>
        <a:lstStyle/>
        <a:p>
          <a:endParaRPr lang="en-US"/>
        </a:p>
      </dgm:t>
    </dgm:pt>
    <dgm:pt modelId="{426734D0-EF9C-40BF-8EE2-4D20D56CB03F}" type="pres">
      <dgm:prSet presAssocID="{E400F17C-38AC-4C2B-A290-280BB65D683E}" presName="negativeSpace" presStyleCnt="0"/>
      <dgm:spPr/>
    </dgm:pt>
    <dgm:pt modelId="{B2EB1BC2-829E-421C-8661-DAF1780C8441}" type="pres">
      <dgm:prSet presAssocID="{E400F17C-38AC-4C2B-A290-280BB65D683E}" presName="childText" presStyleLbl="conFgAcc1" presStyleIdx="0" presStyleCnt="4">
        <dgm:presLayoutVars>
          <dgm:bulletEnabled val="1"/>
        </dgm:presLayoutVars>
      </dgm:prSet>
      <dgm:spPr/>
    </dgm:pt>
    <dgm:pt modelId="{8DF1266E-1EA8-4540-B766-AE2749EE6A24}" type="pres">
      <dgm:prSet presAssocID="{B86A5161-27BE-4450-A2C1-BF8E5E4A6B23}" presName="spaceBetweenRectangles" presStyleCnt="0"/>
      <dgm:spPr/>
    </dgm:pt>
    <dgm:pt modelId="{3BA645B6-0B95-4A02-82F9-C0F8E2D44A1D}" type="pres">
      <dgm:prSet presAssocID="{13D7830F-0AD6-4105-9884-D4EAE8CBE046}" presName="parentLin" presStyleCnt="0"/>
      <dgm:spPr/>
    </dgm:pt>
    <dgm:pt modelId="{E3FF3712-97CF-4BC4-8228-1A492527A3CE}" type="pres">
      <dgm:prSet presAssocID="{13D7830F-0AD6-4105-9884-D4EAE8CBE046}" presName="parentLeftMargin" presStyleLbl="node1" presStyleIdx="0" presStyleCnt="4"/>
      <dgm:spPr/>
      <dgm:t>
        <a:bodyPr/>
        <a:lstStyle/>
        <a:p>
          <a:endParaRPr lang="en-US"/>
        </a:p>
      </dgm:t>
    </dgm:pt>
    <dgm:pt modelId="{C1B6AEEC-9C2B-435C-ACFD-954930F1D156}" type="pres">
      <dgm:prSet presAssocID="{13D7830F-0AD6-4105-9884-D4EAE8CBE046}" presName="parentText" presStyleLbl="node1" presStyleIdx="1" presStyleCnt="4" custScaleX="125301" custScaleY="183211" custLinFactX="4701" custLinFactNeighborX="100000">
        <dgm:presLayoutVars>
          <dgm:chMax val="0"/>
          <dgm:bulletEnabled val="1"/>
        </dgm:presLayoutVars>
      </dgm:prSet>
      <dgm:spPr/>
      <dgm:t>
        <a:bodyPr/>
        <a:lstStyle/>
        <a:p>
          <a:endParaRPr lang="en-US"/>
        </a:p>
      </dgm:t>
    </dgm:pt>
    <dgm:pt modelId="{99FED75B-7814-4AFE-BFB4-67F0CAFF52BE}" type="pres">
      <dgm:prSet presAssocID="{13D7830F-0AD6-4105-9884-D4EAE8CBE046}" presName="negativeSpace" presStyleCnt="0"/>
      <dgm:spPr/>
    </dgm:pt>
    <dgm:pt modelId="{2EC979A5-7A4A-40DB-868B-10C54174AC3C}" type="pres">
      <dgm:prSet presAssocID="{13D7830F-0AD6-4105-9884-D4EAE8CBE046}" presName="childText" presStyleLbl="conFgAcc1" presStyleIdx="1" presStyleCnt="4">
        <dgm:presLayoutVars>
          <dgm:bulletEnabled val="1"/>
        </dgm:presLayoutVars>
      </dgm:prSet>
      <dgm:spPr/>
    </dgm:pt>
    <dgm:pt modelId="{CCD6B11C-A7E9-4B63-8BE0-E74CB249F8AA}" type="pres">
      <dgm:prSet presAssocID="{4714475A-5441-4B95-9004-E49A062C8D9F}" presName="spaceBetweenRectangles" presStyleCnt="0"/>
      <dgm:spPr/>
    </dgm:pt>
    <dgm:pt modelId="{09CB4B6E-ACB2-470E-8190-6DF74A2A80E4}" type="pres">
      <dgm:prSet presAssocID="{CFA9330D-6614-49D4-BF1C-5812B35E25C2}" presName="parentLin" presStyleCnt="0"/>
      <dgm:spPr/>
    </dgm:pt>
    <dgm:pt modelId="{F04053AA-DB85-4E8D-8972-8F19038D0C61}" type="pres">
      <dgm:prSet presAssocID="{CFA9330D-6614-49D4-BF1C-5812B35E25C2}" presName="parentLeftMargin" presStyleLbl="node1" presStyleIdx="1" presStyleCnt="4"/>
      <dgm:spPr/>
      <dgm:t>
        <a:bodyPr/>
        <a:lstStyle/>
        <a:p>
          <a:endParaRPr lang="en-US"/>
        </a:p>
      </dgm:t>
    </dgm:pt>
    <dgm:pt modelId="{4CE11B84-C000-4359-B988-FB1F8A76023D}" type="pres">
      <dgm:prSet presAssocID="{CFA9330D-6614-49D4-BF1C-5812B35E25C2}" presName="parentText" presStyleLbl="node1" presStyleIdx="2" presStyleCnt="4" custScaleX="124612" custScaleY="144670" custLinFactX="4454" custLinFactNeighborX="100000">
        <dgm:presLayoutVars>
          <dgm:chMax val="0"/>
          <dgm:bulletEnabled val="1"/>
        </dgm:presLayoutVars>
      </dgm:prSet>
      <dgm:spPr/>
      <dgm:t>
        <a:bodyPr/>
        <a:lstStyle/>
        <a:p>
          <a:endParaRPr lang="en-US"/>
        </a:p>
      </dgm:t>
    </dgm:pt>
    <dgm:pt modelId="{BF1364F7-4F77-4F62-A9FD-E8BA1F62B72C}" type="pres">
      <dgm:prSet presAssocID="{CFA9330D-6614-49D4-BF1C-5812B35E25C2}" presName="negativeSpace" presStyleCnt="0"/>
      <dgm:spPr/>
    </dgm:pt>
    <dgm:pt modelId="{AB92A81D-734B-4AE3-9BF5-509911877ADA}" type="pres">
      <dgm:prSet presAssocID="{CFA9330D-6614-49D4-BF1C-5812B35E25C2}" presName="childText" presStyleLbl="conFgAcc1" presStyleIdx="2" presStyleCnt="4">
        <dgm:presLayoutVars>
          <dgm:bulletEnabled val="1"/>
        </dgm:presLayoutVars>
      </dgm:prSet>
      <dgm:spPr/>
    </dgm:pt>
    <dgm:pt modelId="{65684053-2276-4554-957B-A1A8C0E27A7A}" type="pres">
      <dgm:prSet presAssocID="{954449E1-8161-4FDE-8896-F4EEADDE0E97}" presName="spaceBetweenRectangles" presStyleCnt="0"/>
      <dgm:spPr/>
    </dgm:pt>
    <dgm:pt modelId="{0D12F51F-F046-4E50-85BA-A1DFB5E68349}" type="pres">
      <dgm:prSet presAssocID="{D709CB94-D9FE-4303-9E72-8053B97D5A90}" presName="parentLin" presStyleCnt="0"/>
      <dgm:spPr/>
    </dgm:pt>
    <dgm:pt modelId="{B2D6B6BB-F7C6-4D1F-A0D1-9679A382EAF5}" type="pres">
      <dgm:prSet presAssocID="{D709CB94-D9FE-4303-9E72-8053B97D5A90}" presName="parentLeftMargin" presStyleLbl="node1" presStyleIdx="2" presStyleCnt="4"/>
      <dgm:spPr/>
      <dgm:t>
        <a:bodyPr/>
        <a:lstStyle/>
        <a:p>
          <a:endParaRPr lang="en-US"/>
        </a:p>
      </dgm:t>
    </dgm:pt>
    <dgm:pt modelId="{FAC6B8F2-4981-4E1D-B839-AB65376C2C6B}" type="pres">
      <dgm:prSet presAssocID="{D709CB94-D9FE-4303-9E72-8053B97D5A90}" presName="parentText" presStyleLbl="node1" presStyleIdx="3" presStyleCnt="4" custScaleX="123819" custScaleY="155115" custLinFactX="7285" custLinFactNeighborX="100000">
        <dgm:presLayoutVars>
          <dgm:chMax val="0"/>
          <dgm:bulletEnabled val="1"/>
        </dgm:presLayoutVars>
      </dgm:prSet>
      <dgm:spPr/>
      <dgm:t>
        <a:bodyPr/>
        <a:lstStyle/>
        <a:p>
          <a:endParaRPr lang="en-US"/>
        </a:p>
      </dgm:t>
    </dgm:pt>
    <dgm:pt modelId="{F6348A7F-6A98-491D-AB5B-8C775AF5BB04}" type="pres">
      <dgm:prSet presAssocID="{D709CB94-D9FE-4303-9E72-8053B97D5A90}" presName="negativeSpace" presStyleCnt="0"/>
      <dgm:spPr/>
    </dgm:pt>
    <dgm:pt modelId="{CA6F2FD5-5509-462A-BF33-B9130C76E014}" type="pres">
      <dgm:prSet presAssocID="{D709CB94-D9FE-4303-9E72-8053B97D5A90}" presName="childText" presStyleLbl="conFgAcc1" presStyleIdx="3" presStyleCnt="4">
        <dgm:presLayoutVars>
          <dgm:bulletEnabled val="1"/>
        </dgm:presLayoutVars>
      </dgm:prSet>
      <dgm:spPr/>
    </dgm:pt>
  </dgm:ptLst>
  <dgm:cxnLst>
    <dgm:cxn modelId="{38A68287-580A-4B44-8454-D1483A7982F5}" srcId="{FDA25FC6-BE14-4F37-A9B9-FD8B3119593F}" destId="{D709CB94-D9FE-4303-9E72-8053B97D5A90}" srcOrd="3" destOrd="0" parTransId="{BF9E8039-4063-45C3-A351-7E953D21333B}" sibTransId="{BCEA3D67-0B88-4DEC-9A2F-1863436C2473}"/>
    <dgm:cxn modelId="{73ECB37E-4B4B-4414-BB4B-A6AFCC22B389}" type="presOf" srcId="{13D7830F-0AD6-4105-9884-D4EAE8CBE046}" destId="{E3FF3712-97CF-4BC4-8228-1A492527A3CE}" srcOrd="0" destOrd="0" presId="urn:microsoft.com/office/officeart/2005/8/layout/list1"/>
    <dgm:cxn modelId="{3C6C22FC-8C07-4208-822B-92D29099334B}" type="presOf" srcId="{FDA25FC6-BE14-4F37-A9B9-FD8B3119593F}" destId="{FF8BBCC0-FABF-4B23-8FB6-3EF6F9AE1761}" srcOrd="0" destOrd="0" presId="urn:microsoft.com/office/officeart/2005/8/layout/list1"/>
    <dgm:cxn modelId="{3F5A7C3B-ACDD-4457-AC3B-A2EACCC9E0F3}" type="presOf" srcId="{CFA9330D-6614-49D4-BF1C-5812B35E25C2}" destId="{F04053AA-DB85-4E8D-8972-8F19038D0C61}" srcOrd="0" destOrd="0" presId="urn:microsoft.com/office/officeart/2005/8/layout/list1"/>
    <dgm:cxn modelId="{37E20E33-C51D-4108-BF8F-BA674AE2C6CA}" type="presOf" srcId="{D709CB94-D9FE-4303-9E72-8053B97D5A90}" destId="{FAC6B8F2-4981-4E1D-B839-AB65376C2C6B}" srcOrd="1" destOrd="0" presId="urn:microsoft.com/office/officeart/2005/8/layout/list1"/>
    <dgm:cxn modelId="{65CED377-17DF-4445-93C1-F0292D02724C}" type="presOf" srcId="{D709CB94-D9FE-4303-9E72-8053B97D5A90}" destId="{B2D6B6BB-F7C6-4D1F-A0D1-9679A382EAF5}" srcOrd="0" destOrd="0" presId="urn:microsoft.com/office/officeart/2005/8/layout/list1"/>
    <dgm:cxn modelId="{6DE96012-C2A2-4151-AD86-3232730F7318}" type="presOf" srcId="{E400F17C-38AC-4C2B-A290-280BB65D683E}" destId="{FA5E51BB-EA64-4195-9D85-341E073788F1}" srcOrd="0" destOrd="0" presId="urn:microsoft.com/office/officeart/2005/8/layout/list1"/>
    <dgm:cxn modelId="{95D06F04-B047-482D-B1CA-EA2B4764CBDB}" srcId="{FDA25FC6-BE14-4F37-A9B9-FD8B3119593F}" destId="{CFA9330D-6614-49D4-BF1C-5812B35E25C2}" srcOrd="2" destOrd="0" parTransId="{CCFC9C26-876E-41B5-AB91-554D1D3DF5AD}" sibTransId="{954449E1-8161-4FDE-8896-F4EEADDE0E97}"/>
    <dgm:cxn modelId="{81D016E3-4C07-4195-AC2F-1DDE96830766}" srcId="{FDA25FC6-BE14-4F37-A9B9-FD8B3119593F}" destId="{13D7830F-0AD6-4105-9884-D4EAE8CBE046}" srcOrd="1" destOrd="0" parTransId="{C9B4FA5B-E043-4FB5-AA37-B948E12E17BB}" sibTransId="{4714475A-5441-4B95-9004-E49A062C8D9F}"/>
    <dgm:cxn modelId="{6572B7EB-4C75-4FAE-9A74-83F067A2C9A4}" type="presOf" srcId="{13D7830F-0AD6-4105-9884-D4EAE8CBE046}" destId="{C1B6AEEC-9C2B-435C-ACFD-954930F1D156}" srcOrd="1" destOrd="0" presId="urn:microsoft.com/office/officeart/2005/8/layout/list1"/>
    <dgm:cxn modelId="{D1C6003B-328D-4124-9DEC-05EFBB31861B}" type="presOf" srcId="{E400F17C-38AC-4C2B-A290-280BB65D683E}" destId="{43023312-4E94-4165-BA73-B7E448496FB3}" srcOrd="1" destOrd="0" presId="urn:microsoft.com/office/officeart/2005/8/layout/list1"/>
    <dgm:cxn modelId="{3AF6FB6D-B821-4250-B59D-C555229A6644}" type="presOf" srcId="{CFA9330D-6614-49D4-BF1C-5812B35E25C2}" destId="{4CE11B84-C000-4359-B988-FB1F8A76023D}" srcOrd="1" destOrd="0" presId="urn:microsoft.com/office/officeart/2005/8/layout/list1"/>
    <dgm:cxn modelId="{87B308CF-2123-438E-A5BF-5A67FA4DFBEB}" srcId="{FDA25FC6-BE14-4F37-A9B9-FD8B3119593F}" destId="{E400F17C-38AC-4C2B-A290-280BB65D683E}" srcOrd="0" destOrd="0" parTransId="{128B3B7D-8971-47D7-B9F4-CAFF43E703E2}" sibTransId="{B86A5161-27BE-4450-A2C1-BF8E5E4A6B23}"/>
    <dgm:cxn modelId="{9DDE23C1-E42D-47D4-B696-6169606EE877}" type="presParOf" srcId="{FF8BBCC0-FABF-4B23-8FB6-3EF6F9AE1761}" destId="{4FA0B08B-56ED-45C5-B960-D817495CEAA6}" srcOrd="0" destOrd="0" presId="urn:microsoft.com/office/officeart/2005/8/layout/list1"/>
    <dgm:cxn modelId="{683E4827-07CD-4F4C-8088-FAE30B4E991F}" type="presParOf" srcId="{4FA0B08B-56ED-45C5-B960-D817495CEAA6}" destId="{FA5E51BB-EA64-4195-9D85-341E073788F1}" srcOrd="0" destOrd="0" presId="urn:microsoft.com/office/officeart/2005/8/layout/list1"/>
    <dgm:cxn modelId="{4B54583F-C88C-494C-98F3-900D6FA54047}" type="presParOf" srcId="{4FA0B08B-56ED-45C5-B960-D817495CEAA6}" destId="{43023312-4E94-4165-BA73-B7E448496FB3}" srcOrd="1" destOrd="0" presId="urn:microsoft.com/office/officeart/2005/8/layout/list1"/>
    <dgm:cxn modelId="{D2EE200E-7456-493D-8E57-132DBCD1248C}" type="presParOf" srcId="{FF8BBCC0-FABF-4B23-8FB6-3EF6F9AE1761}" destId="{426734D0-EF9C-40BF-8EE2-4D20D56CB03F}" srcOrd="1" destOrd="0" presId="urn:microsoft.com/office/officeart/2005/8/layout/list1"/>
    <dgm:cxn modelId="{31A26E3B-AD57-40CC-8361-47C1DDAD95EB}" type="presParOf" srcId="{FF8BBCC0-FABF-4B23-8FB6-3EF6F9AE1761}" destId="{B2EB1BC2-829E-421C-8661-DAF1780C8441}" srcOrd="2" destOrd="0" presId="urn:microsoft.com/office/officeart/2005/8/layout/list1"/>
    <dgm:cxn modelId="{A92D275B-50C7-485C-9174-21B5D199ED23}" type="presParOf" srcId="{FF8BBCC0-FABF-4B23-8FB6-3EF6F9AE1761}" destId="{8DF1266E-1EA8-4540-B766-AE2749EE6A24}" srcOrd="3" destOrd="0" presId="urn:microsoft.com/office/officeart/2005/8/layout/list1"/>
    <dgm:cxn modelId="{103E5620-C71A-423B-B3C5-094E6D23CAFD}" type="presParOf" srcId="{FF8BBCC0-FABF-4B23-8FB6-3EF6F9AE1761}" destId="{3BA645B6-0B95-4A02-82F9-C0F8E2D44A1D}" srcOrd="4" destOrd="0" presId="urn:microsoft.com/office/officeart/2005/8/layout/list1"/>
    <dgm:cxn modelId="{EF002681-9256-410F-9A37-4F9C4C2DECFF}" type="presParOf" srcId="{3BA645B6-0B95-4A02-82F9-C0F8E2D44A1D}" destId="{E3FF3712-97CF-4BC4-8228-1A492527A3CE}" srcOrd="0" destOrd="0" presId="urn:microsoft.com/office/officeart/2005/8/layout/list1"/>
    <dgm:cxn modelId="{8CFADA90-79E1-4737-BC54-A6EED00F13EE}" type="presParOf" srcId="{3BA645B6-0B95-4A02-82F9-C0F8E2D44A1D}" destId="{C1B6AEEC-9C2B-435C-ACFD-954930F1D156}" srcOrd="1" destOrd="0" presId="urn:microsoft.com/office/officeart/2005/8/layout/list1"/>
    <dgm:cxn modelId="{54167D10-CF46-4504-998F-A800EE1D494A}" type="presParOf" srcId="{FF8BBCC0-FABF-4B23-8FB6-3EF6F9AE1761}" destId="{99FED75B-7814-4AFE-BFB4-67F0CAFF52BE}" srcOrd="5" destOrd="0" presId="urn:microsoft.com/office/officeart/2005/8/layout/list1"/>
    <dgm:cxn modelId="{37D5B834-527A-4735-AD10-E404A1D408F2}" type="presParOf" srcId="{FF8BBCC0-FABF-4B23-8FB6-3EF6F9AE1761}" destId="{2EC979A5-7A4A-40DB-868B-10C54174AC3C}" srcOrd="6" destOrd="0" presId="urn:microsoft.com/office/officeart/2005/8/layout/list1"/>
    <dgm:cxn modelId="{DBFDE67F-49F6-408F-9CBA-8578BCE19521}" type="presParOf" srcId="{FF8BBCC0-FABF-4B23-8FB6-3EF6F9AE1761}" destId="{CCD6B11C-A7E9-4B63-8BE0-E74CB249F8AA}" srcOrd="7" destOrd="0" presId="urn:microsoft.com/office/officeart/2005/8/layout/list1"/>
    <dgm:cxn modelId="{47F0E395-A2F6-4D6E-973D-0ADC4123EADD}" type="presParOf" srcId="{FF8BBCC0-FABF-4B23-8FB6-3EF6F9AE1761}" destId="{09CB4B6E-ACB2-470E-8190-6DF74A2A80E4}" srcOrd="8" destOrd="0" presId="urn:microsoft.com/office/officeart/2005/8/layout/list1"/>
    <dgm:cxn modelId="{6955A829-C4F6-48A8-A3C2-2CB99A62F8EB}" type="presParOf" srcId="{09CB4B6E-ACB2-470E-8190-6DF74A2A80E4}" destId="{F04053AA-DB85-4E8D-8972-8F19038D0C61}" srcOrd="0" destOrd="0" presId="urn:microsoft.com/office/officeart/2005/8/layout/list1"/>
    <dgm:cxn modelId="{1FD7D0E9-9D34-447F-9019-884D5C023AF4}" type="presParOf" srcId="{09CB4B6E-ACB2-470E-8190-6DF74A2A80E4}" destId="{4CE11B84-C000-4359-B988-FB1F8A76023D}" srcOrd="1" destOrd="0" presId="urn:microsoft.com/office/officeart/2005/8/layout/list1"/>
    <dgm:cxn modelId="{FE96310B-3735-4E90-B8B9-F444F293C3CA}" type="presParOf" srcId="{FF8BBCC0-FABF-4B23-8FB6-3EF6F9AE1761}" destId="{BF1364F7-4F77-4F62-A9FD-E8BA1F62B72C}" srcOrd="9" destOrd="0" presId="urn:microsoft.com/office/officeart/2005/8/layout/list1"/>
    <dgm:cxn modelId="{EFD2EA80-E9F0-4F31-87E1-3921370C9545}" type="presParOf" srcId="{FF8BBCC0-FABF-4B23-8FB6-3EF6F9AE1761}" destId="{AB92A81D-734B-4AE3-9BF5-509911877ADA}" srcOrd="10" destOrd="0" presId="urn:microsoft.com/office/officeart/2005/8/layout/list1"/>
    <dgm:cxn modelId="{15996D30-DB59-4107-8837-1A9BFE4929AE}" type="presParOf" srcId="{FF8BBCC0-FABF-4B23-8FB6-3EF6F9AE1761}" destId="{65684053-2276-4554-957B-A1A8C0E27A7A}" srcOrd="11" destOrd="0" presId="urn:microsoft.com/office/officeart/2005/8/layout/list1"/>
    <dgm:cxn modelId="{7EA8EF35-713F-4754-80FD-2CC9CED7ABFB}" type="presParOf" srcId="{FF8BBCC0-FABF-4B23-8FB6-3EF6F9AE1761}" destId="{0D12F51F-F046-4E50-85BA-A1DFB5E68349}" srcOrd="12" destOrd="0" presId="urn:microsoft.com/office/officeart/2005/8/layout/list1"/>
    <dgm:cxn modelId="{352B6075-90F0-4F67-BE69-C0DE7DB7FA4A}" type="presParOf" srcId="{0D12F51F-F046-4E50-85BA-A1DFB5E68349}" destId="{B2D6B6BB-F7C6-4D1F-A0D1-9679A382EAF5}" srcOrd="0" destOrd="0" presId="urn:microsoft.com/office/officeart/2005/8/layout/list1"/>
    <dgm:cxn modelId="{B8E2E142-139A-4F99-8377-18F096840EB9}" type="presParOf" srcId="{0D12F51F-F046-4E50-85BA-A1DFB5E68349}" destId="{FAC6B8F2-4981-4E1D-B839-AB65376C2C6B}" srcOrd="1" destOrd="0" presId="urn:microsoft.com/office/officeart/2005/8/layout/list1"/>
    <dgm:cxn modelId="{D2457F08-9A8F-4D00-BE79-F4AA169A273C}" type="presParOf" srcId="{FF8BBCC0-FABF-4B23-8FB6-3EF6F9AE1761}" destId="{F6348A7F-6A98-491D-AB5B-8C775AF5BB04}" srcOrd="13" destOrd="0" presId="urn:microsoft.com/office/officeart/2005/8/layout/list1"/>
    <dgm:cxn modelId="{E9202C4F-787D-4334-B542-B00823894324}" type="presParOf" srcId="{FF8BBCC0-FABF-4B23-8FB6-3EF6F9AE1761}" destId="{CA6F2FD5-5509-462A-BF33-B9130C76E014}"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43FFA0-4306-46B0-B87A-C29E19D0AFC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737CC2A-12C9-4D79-95DE-90385FDC34BB}">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Chưa kịp thời phối hợp và đề xuất UBND cấp huyện, cấp xã kiểm tra, xử lý công trình vi phạm trật tự xây dựng trên địa bàn do mình quản lý.</a:t>
          </a:r>
          <a:endParaRPr lang="en-US" sz="2000">
            <a:solidFill>
              <a:schemeClr val="tx1"/>
            </a:solidFill>
            <a:latin typeface="Times New Roman" panose="02020603050405020304" pitchFamily="18" charset="0"/>
            <a:cs typeface="Times New Roman" panose="02020603050405020304" pitchFamily="18" charset="0"/>
          </a:endParaRPr>
        </a:p>
      </dgm:t>
    </dgm:pt>
    <dgm:pt modelId="{1097D06E-AC74-42E7-861F-4460FDD6F8E9}" type="parTrans" cxnId="{27004841-94E3-4298-B2AE-6294D1B21ED0}">
      <dgm:prSet/>
      <dgm:spPr/>
      <dgm:t>
        <a:bodyPr/>
        <a:lstStyle/>
        <a:p>
          <a:endParaRPr lang="en-US"/>
        </a:p>
      </dgm:t>
    </dgm:pt>
    <dgm:pt modelId="{9068C136-C879-4114-B153-F927DD23A11D}" type="sibTrans" cxnId="{27004841-94E3-4298-B2AE-6294D1B21ED0}">
      <dgm:prSet/>
      <dgm:spPr/>
      <dgm:t>
        <a:bodyPr/>
        <a:lstStyle/>
        <a:p>
          <a:endParaRPr lang="en-US"/>
        </a:p>
      </dgm:t>
    </dgm:pt>
    <dgm:pt modelId="{8A69584B-A02B-4237-AB7B-4AD3EF4A5A98}" type="pres">
      <dgm:prSet presAssocID="{3243FFA0-4306-46B0-B87A-C29E19D0AFC7}" presName="linear" presStyleCnt="0">
        <dgm:presLayoutVars>
          <dgm:animLvl val="lvl"/>
          <dgm:resizeHandles val="exact"/>
        </dgm:presLayoutVars>
      </dgm:prSet>
      <dgm:spPr/>
      <dgm:t>
        <a:bodyPr/>
        <a:lstStyle/>
        <a:p>
          <a:endParaRPr lang="en-US"/>
        </a:p>
      </dgm:t>
    </dgm:pt>
    <dgm:pt modelId="{AEAF6AAB-9608-4356-983B-6FBAE9B62904}" type="pres">
      <dgm:prSet presAssocID="{9737CC2A-12C9-4D79-95DE-90385FDC34BB}" presName="parentText" presStyleLbl="node1" presStyleIdx="0" presStyleCnt="1" custLinFactNeighborX="279">
        <dgm:presLayoutVars>
          <dgm:chMax val="0"/>
          <dgm:bulletEnabled val="1"/>
        </dgm:presLayoutVars>
      </dgm:prSet>
      <dgm:spPr/>
      <dgm:t>
        <a:bodyPr/>
        <a:lstStyle/>
        <a:p>
          <a:endParaRPr lang="en-US"/>
        </a:p>
      </dgm:t>
    </dgm:pt>
  </dgm:ptLst>
  <dgm:cxnLst>
    <dgm:cxn modelId="{27004841-94E3-4298-B2AE-6294D1B21ED0}" srcId="{3243FFA0-4306-46B0-B87A-C29E19D0AFC7}" destId="{9737CC2A-12C9-4D79-95DE-90385FDC34BB}" srcOrd="0" destOrd="0" parTransId="{1097D06E-AC74-42E7-861F-4460FDD6F8E9}" sibTransId="{9068C136-C879-4114-B153-F927DD23A11D}"/>
    <dgm:cxn modelId="{37DB03F5-DA91-4F1A-B6FF-55E363F25B0F}" type="presOf" srcId="{3243FFA0-4306-46B0-B87A-C29E19D0AFC7}" destId="{8A69584B-A02B-4237-AB7B-4AD3EF4A5A98}" srcOrd="0" destOrd="0" presId="urn:microsoft.com/office/officeart/2005/8/layout/vList2"/>
    <dgm:cxn modelId="{34EB47AC-DFC9-4267-A718-53ACB28D988B}" type="presOf" srcId="{9737CC2A-12C9-4D79-95DE-90385FDC34BB}" destId="{AEAF6AAB-9608-4356-983B-6FBAE9B62904}" srcOrd="0" destOrd="0" presId="urn:microsoft.com/office/officeart/2005/8/layout/vList2"/>
    <dgm:cxn modelId="{8B8D23FC-243F-4BFF-A335-A455C9C5DB9E}" type="presParOf" srcId="{8A69584B-A02B-4237-AB7B-4AD3EF4A5A98}" destId="{AEAF6AAB-9608-4356-983B-6FBAE9B6290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746001C-EF1E-4264-AE5E-883C9E11DAD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59832AC-2EC9-4392-90DE-0691FA1F6A8B}">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Chưa có biện pháp, giải quyết hiệu lực, hiệu quả để tăng cường công tác quản lý, chống lấn chiếm đất đai, vi phạm pháp luật về đất đai.</a:t>
          </a:r>
          <a:endParaRPr lang="en-US" sz="2000">
            <a:solidFill>
              <a:schemeClr val="tx1"/>
            </a:solidFill>
            <a:latin typeface="Times New Roman" panose="02020603050405020304" pitchFamily="18" charset="0"/>
            <a:cs typeface="Times New Roman" panose="02020603050405020304" pitchFamily="18" charset="0"/>
          </a:endParaRPr>
        </a:p>
      </dgm:t>
    </dgm:pt>
    <dgm:pt modelId="{578D8ABA-8911-46F0-BE89-B60E60D0CAD7}" type="parTrans" cxnId="{3CE9C0B0-CBEC-494E-8454-AC1F0B6C983B}">
      <dgm:prSet/>
      <dgm:spPr/>
      <dgm:t>
        <a:bodyPr/>
        <a:lstStyle/>
        <a:p>
          <a:endParaRPr lang="en-US"/>
        </a:p>
      </dgm:t>
    </dgm:pt>
    <dgm:pt modelId="{DB2D167C-DDB7-46B0-8E84-0FB4F38B4387}" type="sibTrans" cxnId="{3CE9C0B0-CBEC-494E-8454-AC1F0B6C983B}">
      <dgm:prSet/>
      <dgm:spPr/>
      <dgm:t>
        <a:bodyPr/>
        <a:lstStyle/>
        <a:p>
          <a:endParaRPr lang="en-US"/>
        </a:p>
      </dgm:t>
    </dgm:pt>
    <dgm:pt modelId="{E4CA9917-4DDA-4EDD-84C2-B23AFD4AD411}" type="pres">
      <dgm:prSet presAssocID="{F746001C-EF1E-4264-AE5E-883C9E11DADF}" presName="linear" presStyleCnt="0">
        <dgm:presLayoutVars>
          <dgm:animLvl val="lvl"/>
          <dgm:resizeHandles val="exact"/>
        </dgm:presLayoutVars>
      </dgm:prSet>
      <dgm:spPr/>
      <dgm:t>
        <a:bodyPr/>
        <a:lstStyle/>
        <a:p>
          <a:endParaRPr lang="en-US"/>
        </a:p>
      </dgm:t>
    </dgm:pt>
    <dgm:pt modelId="{10770BE6-D1D5-4956-9852-3EA587373AF8}" type="pres">
      <dgm:prSet presAssocID="{559832AC-2EC9-4392-90DE-0691FA1F6A8B}" presName="parentText" presStyleLbl="node1" presStyleIdx="0" presStyleCnt="1" custLinFactNeighborY="10804">
        <dgm:presLayoutVars>
          <dgm:chMax val="0"/>
          <dgm:bulletEnabled val="1"/>
        </dgm:presLayoutVars>
      </dgm:prSet>
      <dgm:spPr/>
      <dgm:t>
        <a:bodyPr/>
        <a:lstStyle/>
        <a:p>
          <a:endParaRPr lang="en-US"/>
        </a:p>
      </dgm:t>
    </dgm:pt>
  </dgm:ptLst>
  <dgm:cxnLst>
    <dgm:cxn modelId="{3CE9C0B0-CBEC-494E-8454-AC1F0B6C983B}" srcId="{F746001C-EF1E-4264-AE5E-883C9E11DADF}" destId="{559832AC-2EC9-4392-90DE-0691FA1F6A8B}" srcOrd="0" destOrd="0" parTransId="{578D8ABA-8911-46F0-BE89-B60E60D0CAD7}" sibTransId="{DB2D167C-DDB7-46B0-8E84-0FB4F38B4387}"/>
    <dgm:cxn modelId="{23E0E893-5534-4639-881B-A46A40D29552}" type="presOf" srcId="{F746001C-EF1E-4264-AE5E-883C9E11DADF}" destId="{E4CA9917-4DDA-4EDD-84C2-B23AFD4AD411}" srcOrd="0" destOrd="0" presId="urn:microsoft.com/office/officeart/2005/8/layout/vList2"/>
    <dgm:cxn modelId="{19D4F861-9FBC-4161-A6D5-2F6FA9328E76}" type="presOf" srcId="{559832AC-2EC9-4392-90DE-0691FA1F6A8B}" destId="{10770BE6-D1D5-4956-9852-3EA587373AF8}" srcOrd="0" destOrd="0" presId="urn:microsoft.com/office/officeart/2005/8/layout/vList2"/>
    <dgm:cxn modelId="{ECC8E730-5BAD-4A8F-AD21-0FFEFEB7403F}" type="presParOf" srcId="{E4CA9917-4DDA-4EDD-84C2-B23AFD4AD411}" destId="{10770BE6-D1D5-4956-9852-3EA587373AF8}"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5F78586-0B08-45E1-A545-1AA4BF4A06B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089627-06FC-462E-991E-B6D634834D16}">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Chưa có biện pháp, giải quyết hiệu lực, hiệu quả để tăng cường công tác quản lý trên lĩnh vực quản lý ĐT, TTXD; thiếu kiểm tra, đôn đốc, nhắc nhở, xử lý hoặc đề xuất cấp thẩm quyền xử lý đối với các địa phương thực hiện chưa tốt.</a:t>
          </a:r>
          <a:endParaRPr lang="en-US" sz="2000">
            <a:solidFill>
              <a:schemeClr val="tx1"/>
            </a:solidFill>
            <a:latin typeface="Times New Roman" panose="02020603050405020304" pitchFamily="18" charset="0"/>
            <a:cs typeface="Times New Roman" panose="02020603050405020304" pitchFamily="18" charset="0"/>
          </a:endParaRPr>
        </a:p>
      </dgm:t>
    </dgm:pt>
    <dgm:pt modelId="{358FFDAE-3C70-42FA-A92E-05ABEECE50FA}" type="parTrans" cxnId="{CB86EFAF-2481-4FEE-9E8E-203BDADEACA2}">
      <dgm:prSet/>
      <dgm:spPr/>
      <dgm:t>
        <a:bodyPr/>
        <a:lstStyle/>
        <a:p>
          <a:endParaRPr lang="en-US"/>
        </a:p>
      </dgm:t>
    </dgm:pt>
    <dgm:pt modelId="{9D6F7688-A410-4A6A-BECF-0EAA3E2659EC}" type="sibTrans" cxnId="{CB86EFAF-2481-4FEE-9E8E-203BDADEACA2}">
      <dgm:prSet/>
      <dgm:spPr/>
      <dgm:t>
        <a:bodyPr/>
        <a:lstStyle/>
        <a:p>
          <a:endParaRPr lang="en-US"/>
        </a:p>
      </dgm:t>
    </dgm:pt>
    <dgm:pt modelId="{F3D8924D-4D02-45AB-9B60-4C5D18114874}" type="pres">
      <dgm:prSet presAssocID="{F5F78586-0B08-45E1-A545-1AA4BF4A06B4}" presName="linear" presStyleCnt="0">
        <dgm:presLayoutVars>
          <dgm:animLvl val="lvl"/>
          <dgm:resizeHandles val="exact"/>
        </dgm:presLayoutVars>
      </dgm:prSet>
      <dgm:spPr/>
      <dgm:t>
        <a:bodyPr/>
        <a:lstStyle/>
        <a:p>
          <a:endParaRPr lang="en-US"/>
        </a:p>
      </dgm:t>
    </dgm:pt>
    <dgm:pt modelId="{3D2C541D-DB5F-4F5C-B176-0E64624A0A5E}" type="pres">
      <dgm:prSet presAssocID="{4D089627-06FC-462E-991E-B6D634834D16}" presName="parentText" presStyleLbl="node1" presStyleIdx="0" presStyleCnt="1">
        <dgm:presLayoutVars>
          <dgm:chMax val="0"/>
          <dgm:bulletEnabled val="1"/>
        </dgm:presLayoutVars>
      </dgm:prSet>
      <dgm:spPr/>
      <dgm:t>
        <a:bodyPr/>
        <a:lstStyle/>
        <a:p>
          <a:endParaRPr lang="en-US"/>
        </a:p>
      </dgm:t>
    </dgm:pt>
  </dgm:ptLst>
  <dgm:cxnLst>
    <dgm:cxn modelId="{C19F131E-7277-40BD-AF68-65326AAD93AC}" type="presOf" srcId="{F5F78586-0B08-45E1-A545-1AA4BF4A06B4}" destId="{F3D8924D-4D02-45AB-9B60-4C5D18114874}" srcOrd="0" destOrd="0" presId="urn:microsoft.com/office/officeart/2005/8/layout/vList2"/>
    <dgm:cxn modelId="{F3DB19D2-42F8-41D2-A074-6F2D7DC687B3}" type="presOf" srcId="{4D089627-06FC-462E-991E-B6D634834D16}" destId="{3D2C541D-DB5F-4F5C-B176-0E64624A0A5E}" srcOrd="0" destOrd="0" presId="urn:microsoft.com/office/officeart/2005/8/layout/vList2"/>
    <dgm:cxn modelId="{CB86EFAF-2481-4FEE-9E8E-203BDADEACA2}" srcId="{F5F78586-0B08-45E1-A545-1AA4BF4A06B4}" destId="{4D089627-06FC-462E-991E-B6D634834D16}" srcOrd="0" destOrd="0" parTransId="{358FFDAE-3C70-42FA-A92E-05ABEECE50FA}" sibTransId="{9D6F7688-A410-4A6A-BECF-0EAA3E2659EC}"/>
    <dgm:cxn modelId="{3BCE7180-AA92-4EF9-AC49-0B15A3248B1E}" type="presParOf" srcId="{F3D8924D-4D02-45AB-9B60-4C5D18114874}" destId="{3D2C541D-DB5F-4F5C-B176-0E64624A0A5E}"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A6B4A80-8D7B-4045-A54F-B1C27273F852}"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D6B81722-C484-429F-BCE4-3E4286392488}">
      <dgm:prSet custT="1">
        <dgm:style>
          <a:lnRef idx="0">
            <a:schemeClr val="accent4"/>
          </a:lnRef>
          <a:fillRef idx="3">
            <a:schemeClr val="accent4"/>
          </a:fillRef>
          <a:effectRef idx="3">
            <a:schemeClr val="accent4"/>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Một số tổ chức và cá nhân chưa </a:t>
          </a:r>
          <a:r>
            <a:rPr lang="en-US" sz="2000" dirty="0">
              <a:solidFill>
                <a:schemeClr val="tx1"/>
              </a:solidFill>
              <a:latin typeface="Times New Roman" panose="02020603050405020304" pitchFamily="18" charset="0"/>
              <a:cs typeface="Times New Roman" panose="02020603050405020304" pitchFamily="18" charset="0"/>
            </a:rPr>
            <a:t>nhận thức đầy đủ đối với các khu dân cư có quy hoạch, quy chế quản lý kiến trúc được duyệt.</a:t>
          </a:r>
        </a:p>
      </dgm:t>
    </dgm:pt>
    <dgm:pt modelId="{E6C35682-4DDB-4E33-8885-A9AD10D9CC39}" type="parTrans" cxnId="{DA994CCA-9846-424F-B737-BA8525EF7304}">
      <dgm:prSet/>
      <dgm:spPr/>
      <dgm:t>
        <a:bodyPr/>
        <a:lstStyle/>
        <a:p>
          <a:endParaRPr lang="en-US" sz="2200">
            <a:latin typeface="Times New Roman" panose="02020603050405020304" pitchFamily="18" charset="0"/>
            <a:cs typeface="Times New Roman" panose="02020603050405020304" pitchFamily="18" charset="0"/>
          </a:endParaRPr>
        </a:p>
      </dgm:t>
    </dgm:pt>
    <dgm:pt modelId="{299DC8E3-F0EC-4F86-90CE-6A8D852A93B0}" type="sibTrans" cxnId="{DA994CCA-9846-424F-B737-BA8525EF7304}">
      <dgm:prSet/>
      <dgm:spPr/>
      <dgm:t>
        <a:bodyPr/>
        <a:lstStyle/>
        <a:p>
          <a:endParaRPr lang="en-US" sz="2200">
            <a:latin typeface="Times New Roman" panose="02020603050405020304" pitchFamily="18" charset="0"/>
            <a:cs typeface="Times New Roman" panose="02020603050405020304" pitchFamily="18" charset="0"/>
          </a:endParaRPr>
        </a:p>
      </dgm:t>
    </dgm:pt>
    <dgm:pt modelId="{724B208C-6393-4041-90A2-22AE0C71CD47}">
      <dgm:prSet custT="1">
        <dgm:style>
          <a:lnRef idx="0">
            <a:schemeClr val="accent4"/>
          </a:lnRef>
          <a:fillRef idx="3">
            <a:schemeClr val="accent4"/>
          </a:fillRef>
          <a:effectRef idx="3">
            <a:schemeClr val="accent4"/>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b="0" i="0" smtClean="0">
              <a:solidFill>
                <a:schemeClr val="tx1"/>
              </a:solidFill>
              <a:latin typeface="Times New Roman" panose="02020603050405020304" pitchFamily="18" charset="0"/>
              <a:cs typeface="Times New Roman" panose="02020603050405020304" pitchFamily="18" charset="0"/>
            </a:rPr>
            <a:t>Một số dự án được nhà nước giao đất nhưng các </a:t>
          </a:r>
          <a:r>
            <a:rPr lang="en-US" sz="2000" b="0" i="0" dirty="0">
              <a:solidFill>
                <a:schemeClr val="tx1"/>
              </a:solidFill>
              <a:latin typeface="Times New Roman" panose="02020603050405020304" pitchFamily="18" charset="0"/>
              <a:cs typeface="Times New Roman" panose="02020603050405020304" pitchFamily="18" charset="0"/>
            </a:rPr>
            <a:t>chủ đầu tư chậm đầu tư, triển khai nên việc quản lý, sử dụng không chặt chẽ, để người dân lấn, chiếm.</a:t>
          </a:r>
          <a:endParaRPr lang="en-US" sz="2000" dirty="0">
            <a:solidFill>
              <a:schemeClr val="tx1"/>
            </a:solidFill>
            <a:latin typeface="Times New Roman" panose="02020603050405020304" pitchFamily="18" charset="0"/>
            <a:cs typeface="Times New Roman" panose="02020603050405020304" pitchFamily="18" charset="0"/>
          </a:endParaRPr>
        </a:p>
      </dgm:t>
    </dgm:pt>
    <dgm:pt modelId="{FBD2908D-4426-4029-A9E8-41AEBD984CC9}" type="parTrans" cxnId="{2E0D5858-7653-4C36-B8D9-4C801F820E4F}">
      <dgm:prSet/>
      <dgm:spPr/>
      <dgm:t>
        <a:bodyPr/>
        <a:lstStyle/>
        <a:p>
          <a:endParaRPr lang="en-US" sz="2200">
            <a:latin typeface="Times New Roman" panose="02020603050405020304" pitchFamily="18" charset="0"/>
            <a:cs typeface="Times New Roman" panose="02020603050405020304" pitchFamily="18" charset="0"/>
          </a:endParaRPr>
        </a:p>
      </dgm:t>
    </dgm:pt>
    <dgm:pt modelId="{F4F5988A-0381-48ED-8878-22411BCA1E4D}" type="sibTrans" cxnId="{2E0D5858-7653-4C36-B8D9-4C801F820E4F}">
      <dgm:prSet/>
      <dgm:spPr/>
      <dgm:t>
        <a:bodyPr/>
        <a:lstStyle/>
        <a:p>
          <a:endParaRPr lang="en-US" sz="2200">
            <a:latin typeface="Times New Roman" panose="02020603050405020304" pitchFamily="18" charset="0"/>
            <a:cs typeface="Times New Roman" panose="02020603050405020304" pitchFamily="18" charset="0"/>
          </a:endParaRPr>
        </a:p>
      </dgm:t>
    </dgm:pt>
    <dgm:pt modelId="{C3589954-BA29-437F-9CFF-A6C8D4167469}">
      <dgm:prSet custT="1">
        <dgm:style>
          <a:lnRef idx="0">
            <a:schemeClr val="accent4"/>
          </a:lnRef>
          <a:fillRef idx="3">
            <a:schemeClr val="accent4"/>
          </a:fillRef>
          <a:effectRef idx="3">
            <a:schemeClr val="accent4"/>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b="0" i="0" dirty="0" err="1">
              <a:solidFill>
                <a:schemeClr val="tx1"/>
              </a:solidFill>
              <a:latin typeface="Times New Roman" panose="02020603050405020304" pitchFamily="18" charset="0"/>
              <a:cs typeface="Times New Roman" panose="02020603050405020304" pitchFamily="18" charset="0"/>
            </a:rPr>
            <a:t>Đối</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với</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trường</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hợp</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miễn</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giấy</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phép</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xây</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dựng</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khu</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vực</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nông</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thôn</a:t>
          </a:r>
          <a:r>
            <a:rPr lang="en-US" sz="2000" b="0" i="0">
              <a:solidFill>
                <a:schemeClr val="tx1"/>
              </a:solidFill>
              <a:latin typeface="Times New Roman" panose="02020603050405020304" pitchFamily="18" charset="0"/>
              <a:cs typeface="Times New Roman" panose="02020603050405020304" pitchFamily="18" charset="0"/>
            </a:rPr>
            <a:t>) </a:t>
          </a:r>
          <a:r>
            <a:rPr lang="en-US" sz="2000" b="0" i="0" smtClean="0">
              <a:solidFill>
                <a:schemeClr val="tx1"/>
              </a:solidFill>
              <a:latin typeface="Times New Roman" panose="02020603050405020304" pitchFamily="18" charset="0"/>
              <a:cs typeface="Times New Roman" panose="02020603050405020304" pitchFamily="18" charset="0"/>
            </a:rPr>
            <a:t>nhưng khi xây </a:t>
          </a:r>
          <a:r>
            <a:rPr lang="en-US" sz="2000" b="0" i="0" dirty="0" err="1">
              <a:solidFill>
                <a:schemeClr val="tx1"/>
              </a:solidFill>
              <a:latin typeface="Times New Roman" panose="02020603050405020304" pitchFamily="18" charset="0"/>
              <a:cs typeface="Times New Roman" panose="02020603050405020304" pitchFamily="18" charset="0"/>
            </a:rPr>
            <a:t>dựng</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không</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tuân</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thủ</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theo</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hạn</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dirty="0" err="1">
              <a:solidFill>
                <a:schemeClr val="tx1"/>
              </a:solidFill>
              <a:latin typeface="Times New Roman" panose="02020603050405020304" pitchFamily="18" charset="0"/>
              <a:cs typeface="Times New Roman" panose="02020603050405020304" pitchFamily="18" charset="0"/>
            </a:rPr>
            <a:t>mức</a:t>
          </a:r>
          <a:r>
            <a:rPr lang="en-US" sz="2000" b="0" i="0" dirty="0">
              <a:solidFill>
                <a:schemeClr val="tx1"/>
              </a:solidFill>
              <a:latin typeface="Times New Roman" panose="02020603050405020304" pitchFamily="18" charset="0"/>
              <a:cs typeface="Times New Roman" panose="02020603050405020304" pitchFamily="18" charset="0"/>
            </a:rPr>
            <a:t> </a:t>
          </a:r>
          <a:r>
            <a:rPr lang="en-US" sz="2000" b="0" i="0" err="1">
              <a:solidFill>
                <a:schemeClr val="tx1"/>
              </a:solidFill>
              <a:latin typeface="Times New Roman" panose="02020603050405020304" pitchFamily="18" charset="0"/>
              <a:cs typeface="Times New Roman" panose="02020603050405020304" pitchFamily="18" charset="0"/>
            </a:rPr>
            <a:t>đất</a:t>
          </a:r>
          <a:r>
            <a:rPr lang="en-US" sz="2000" b="0" i="0">
              <a:solidFill>
                <a:schemeClr val="tx1"/>
              </a:solidFill>
              <a:latin typeface="Times New Roman" panose="02020603050405020304" pitchFamily="18" charset="0"/>
              <a:cs typeface="Times New Roman" panose="02020603050405020304" pitchFamily="18" charset="0"/>
            </a:rPr>
            <a:t> </a:t>
          </a:r>
          <a:r>
            <a:rPr lang="en-US" sz="2000" b="0" i="0" smtClean="0">
              <a:solidFill>
                <a:schemeClr val="tx1"/>
              </a:solidFill>
              <a:latin typeface="Times New Roman" panose="02020603050405020304" pitchFamily="18" charset="0"/>
              <a:cs typeface="Times New Roman" panose="02020603050405020304" pitchFamily="18" charset="0"/>
            </a:rPr>
            <a:t>ở được cấp. </a:t>
          </a:r>
          <a:endParaRPr lang="en-US" sz="2000" dirty="0">
            <a:solidFill>
              <a:schemeClr val="tx1"/>
            </a:solidFill>
            <a:latin typeface="Times New Roman" panose="02020603050405020304" pitchFamily="18" charset="0"/>
            <a:cs typeface="Times New Roman" panose="02020603050405020304" pitchFamily="18" charset="0"/>
          </a:endParaRPr>
        </a:p>
      </dgm:t>
    </dgm:pt>
    <dgm:pt modelId="{42DCF25D-2755-4816-B8D2-91E829F9B065}" type="parTrans" cxnId="{75D4B673-AED7-4CE8-9610-356060AA9B63}">
      <dgm:prSet/>
      <dgm:spPr/>
      <dgm:t>
        <a:bodyPr/>
        <a:lstStyle/>
        <a:p>
          <a:endParaRPr lang="en-US" sz="2200">
            <a:latin typeface="Times New Roman" panose="02020603050405020304" pitchFamily="18" charset="0"/>
            <a:cs typeface="Times New Roman" panose="02020603050405020304" pitchFamily="18" charset="0"/>
          </a:endParaRPr>
        </a:p>
      </dgm:t>
    </dgm:pt>
    <dgm:pt modelId="{E4B8A7D7-965E-4CD0-87C3-823A213DB4E3}" type="sibTrans" cxnId="{75D4B673-AED7-4CE8-9610-356060AA9B63}">
      <dgm:prSet/>
      <dgm:spPr/>
      <dgm:t>
        <a:bodyPr/>
        <a:lstStyle/>
        <a:p>
          <a:endParaRPr lang="en-US" sz="2200">
            <a:latin typeface="Times New Roman" panose="02020603050405020304" pitchFamily="18" charset="0"/>
            <a:cs typeface="Times New Roman" panose="02020603050405020304" pitchFamily="18" charset="0"/>
          </a:endParaRPr>
        </a:p>
      </dgm:t>
    </dgm:pt>
    <dgm:pt modelId="{6E37D3DE-ED93-49B5-92EE-9CF38D80AC38}" type="pres">
      <dgm:prSet presAssocID="{AA6B4A80-8D7B-4045-A54F-B1C27273F852}" presName="Name0" presStyleCnt="0">
        <dgm:presLayoutVars>
          <dgm:chPref val="3"/>
          <dgm:dir/>
          <dgm:animLvl val="lvl"/>
          <dgm:resizeHandles/>
        </dgm:presLayoutVars>
      </dgm:prSet>
      <dgm:spPr/>
      <dgm:t>
        <a:bodyPr/>
        <a:lstStyle/>
        <a:p>
          <a:endParaRPr lang="en-US"/>
        </a:p>
      </dgm:t>
    </dgm:pt>
    <dgm:pt modelId="{349AF712-3822-4E1B-BAB3-431E269FACC6}" type="pres">
      <dgm:prSet presAssocID="{D6B81722-C484-429F-BCE4-3E4286392488}" presName="horFlow" presStyleCnt="0"/>
      <dgm:spPr/>
    </dgm:pt>
    <dgm:pt modelId="{519CBF7D-6D4D-4F78-A597-171CCA51EB07}" type="pres">
      <dgm:prSet presAssocID="{D6B81722-C484-429F-BCE4-3E4286392488}" presName="bigChev" presStyleLbl="node1" presStyleIdx="0" presStyleCnt="3" custScaleX="538239" custScaleY="229938"/>
      <dgm:spPr/>
      <dgm:t>
        <a:bodyPr/>
        <a:lstStyle/>
        <a:p>
          <a:endParaRPr lang="en-US"/>
        </a:p>
      </dgm:t>
    </dgm:pt>
    <dgm:pt modelId="{8C4064AE-2765-4589-83B6-4A7805343C64}" type="pres">
      <dgm:prSet presAssocID="{D6B81722-C484-429F-BCE4-3E4286392488}" presName="vSp" presStyleCnt="0"/>
      <dgm:spPr/>
    </dgm:pt>
    <dgm:pt modelId="{92534601-E502-42BA-87AD-17034DAFEB19}" type="pres">
      <dgm:prSet presAssocID="{724B208C-6393-4041-90A2-22AE0C71CD47}" presName="horFlow" presStyleCnt="0"/>
      <dgm:spPr/>
    </dgm:pt>
    <dgm:pt modelId="{E2971EC3-D563-4193-B323-DCBCDE63DCA9}" type="pres">
      <dgm:prSet presAssocID="{724B208C-6393-4041-90A2-22AE0C71CD47}" presName="bigChev" presStyleLbl="node1" presStyleIdx="1" presStyleCnt="3" custScaleX="537533" custScaleY="188186"/>
      <dgm:spPr/>
      <dgm:t>
        <a:bodyPr/>
        <a:lstStyle/>
        <a:p>
          <a:endParaRPr lang="en-US"/>
        </a:p>
      </dgm:t>
    </dgm:pt>
    <dgm:pt modelId="{CC375223-03E5-4C0E-BCD0-F833F8C1F286}" type="pres">
      <dgm:prSet presAssocID="{724B208C-6393-4041-90A2-22AE0C71CD47}" presName="vSp" presStyleCnt="0"/>
      <dgm:spPr/>
    </dgm:pt>
    <dgm:pt modelId="{92313FD0-0E04-4EDD-8581-E4CE48A19834}" type="pres">
      <dgm:prSet presAssocID="{C3589954-BA29-437F-9CFF-A6C8D4167469}" presName="horFlow" presStyleCnt="0"/>
      <dgm:spPr/>
    </dgm:pt>
    <dgm:pt modelId="{5B023309-AFF0-4E47-B8D7-362FF3B43E16}" type="pres">
      <dgm:prSet presAssocID="{C3589954-BA29-437F-9CFF-A6C8D4167469}" presName="bigChev" presStyleLbl="node1" presStyleIdx="2" presStyleCnt="3" custScaleX="538239" custScaleY="216467"/>
      <dgm:spPr/>
      <dgm:t>
        <a:bodyPr/>
        <a:lstStyle/>
        <a:p>
          <a:endParaRPr lang="en-US"/>
        </a:p>
      </dgm:t>
    </dgm:pt>
  </dgm:ptLst>
  <dgm:cxnLst>
    <dgm:cxn modelId="{75D4B673-AED7-4CE8-9610-356060AA9B63}" srcId="{AA6B4A80-8D7B-4045-A54F-B1C27273F852}" destId="{C3589954-BA29-437F-9CFF-A6C8D4167469}" srcOrd="2" destOrd="0" parTransId="{42DCF25D-2755-4816-B8D2-91E829F9B065}" sibTransId="{E4B8A7D7-965E-4CD0-87C3-823A213DB4E3}"/>
    <dgm:cxn modelId="{DA994CCA-9846-424F-B737-BA8525EF7304}" srcId="{AA6B4A80-8D7B-4045-A54F-B1C27273F852}" destId="{D6B81722-C484-429F-BCE4-3E4286392488}" srcOrd="0" destOrd="0" parTransId="{E6C35682-4DDB-4E33-8885-A9AD10D9CC39}" sibTransId="{299DC8E3-F0EC-4F86-90CE-6A8D852A93B0}"/>
    <dgm:cxn modelId="{7C19CF89-396E-4583-AAD1-AB28C15FE6D4}" type="presOf" srcId="{D6B81722-C484-429F-BCE4-3E4286392488}" destId="{519CBF7D-6D4D-4F78-A597-171CCA51EB07}" srcOrd="0" destOrd="0" presId="urn:microsoft.com/office/officeart/2005/8/layout/lProcess3"/>
    <dgm:cxn modelId="{00AFA1CD-65F6-4661-BA37-9ADE3FDBCFB7}" type="presOf" srcId="{C3589954-BA29-437F-9CFF-A6C8D4167469}" destId="{5B023309-AFF0-4E47-B8D7-362FF3B43E16}" srcOrd="0" destOrd="0" presId="urn:microsoft.com/office/officeart/2005/8/layout/lProcess3"/>
    <dgm:cxn modelId="{A6E5D526-8686-45FC-9047-DC35D3B40A39}" type="presOf" srcId="{AA6B4A80-8D7B-4045-A54F-B1C27273F852}" destId="{6E37D3DE-ED93-49B5-92EE-9CF38D80AC38}" srcOrd="0" destOrd="0" presId="urn:microsoft.com/office/officeart/2005/8/layout/lProcess3"/>
    <dgm:cxn modelId="{A07FB8DC-0BD7-4565-993F-9143DCEAF6B5}" type="presOf" srcId="{724B208C-6393-4041-90A2-22AE0C71CD47}" destId="{E2971EC3-D563-4193-B323-DCBCDE63DCA9}" srcOrd="0" destOrd="0" presId="urn:microsoft.com/office/officeart/2005/8/layout/lProcess3"/>
    <dgm:cxn modelId="{2E0D5858-7653-4C36-B8D9-4C801F820E4F}" srcId="{AA6B4A80-8D7B-4045-A54F-B1C27273F852}" destId="{724B208C-6393-4041-90A2-22AE0C71CD47}" srcOrd="1" destOrd="0" parTransId="{FBD2908D-4426-4029-A9E8-41AEBD984CC9}" sibTransId="{F4F5988A-0381-48ED-8878-22411BCA1E4D}"/>
    <dgm:cxn modelId="{F2BB5445-C1C0-49A5-9585-0EC6228F8EFB}" type="presParOf" srcId="{6E37D3DE-ED93-49B5-92EE-9CF38D80AC38}" destId="{349AF712-3822-4E1B-BAB3-431E269FACC6}" srcOrd="0" destOrd="0" presId="urn:microsoft.com/office/officeart/2005/8/layout/lProcess3"/>
    <dgm:cxn modelId="{E3463364-5850-48FC-974C-3020ED8841BA}" type="presParOf" srcId="{349AF712-3822-4E1B-BAB3-431E269FACC6}" destId="{519CBF7D-6D4D-4F78-A597-171CCA51EB07}" srcOrd="0" destOrd="0" presId="urn:microsoft.com/office/officeart/2005/8/layout/lProcess3"/>
    <dgm:cxn modelId="{B903FB27-E2F3-42A9-A39D-13B856519A61}" type="presParOf" srcId="{6E37D3DE-ED93-49B5-92EE-9CF38D80AC38}" destId="{8C4064AE-2765-4589-83B6-4A7805343C64}" srcOrd="1" destOrd="0" presId="urn:microsoft.com/office/officeart/2005/8/layout/lProcess3"/>
    <dgm:cxn modelId="{F79B9763-C636-41A5-8212-5100DD0C9AD3}" type="presParOf" srcId="{6E37D3DE-ED93-49B5-92EE-9CF38D80AC38}" destId="{92534601-E502-42BA-87AD-17034DAFEB19}" srcOrd="2" destOrd="0" presId="urn:microsoft.com/office/officeart/2005/8/layout/lProcess3"/>
    <dgm:cxn modelId="{6F020E02-3CA2-4771-A145-D952B70EDA4E}" type="presParOf" srcId="{92534601-E502-42BA-87AD-17034DAFEB19}" destId="{E2971EC3-D563-4193-B323-DCBCDE63DCA9}" srcOrd="0" destOrd="0" presId="urn:microsoft.com/office/officeart/2005/8/layout/lProcess3"/>
    <dgm:cxn modelId="{F1E8A7B4-58D1-4681-B49B-8470F2204C60}" type="presParOf" srcId="{6E37D3DE-ED93-49B5-92EE-9CF38D80AC38}" destId="{CC375223-03E5-4C0E-BCD0-F833F8C1F286}" srcOrd="3" destOrd="0" presId="urn:microsoft.com/office/officeart/2005/8/layout/lProcess3"/>
    <dgm:cxn modelId="{AB4F694B-794A-4A02-9748-07636B9B3BB5}" type="presParOf" srcId="{6E37D3DE-ED93-49B5-92EE-9CF38D80AC38}" destId="{92313FD0-0E04-4EDD-8581-E4CE48A19834}" srcOrd="4" destOrd="0" presId="urn:microsoft.com/office/officeart/2005/8/layout/lProcess3"/>
    <dgm:cxn modelId="{97D8C4D4-D40C-4258-A729-C22F698BCF6A}" type="presParOf" srcId="{92313FD0-0E04-4EDD-8581-E4CE48A19834}" destId="{5B023309-AFF0-4E47-B8D7-362FF3B43E16}"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8EE7E94-DE31-4F49-B5DE-41C12CD46E81}"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0D0AAEC4-F1BA-4EDE-96D5-76B7D0BF7178}">
      <dgm:prSet custT="1"/>
      <dgm:spPr>
        <a:solidFill>
          <a:schemeClr val="accent5">
            <a:lumMod val="40000"/>
            <a:lumOff val="60000"/>
          </a:schemeClr>
        </a:solidFill>
        <a:ln>
          <a:solidFill>
            <a:schemeClr val="accent1"/>
          </a:solidFill>
        </a:ln>
      </dgm:spPr>
      <dgm:t>
        <a:bodyPr/>
        <a:lstStyle/>
        <a:p>
          <a:pPr rtl="0"/>
          <a:r>
            <a:rPr lang="en-US" sz="1800" smtClean="0">
              <a:solidFill>
                <a:schemeClr val="tx1"/>
              </a:solidFill>
              <a:latin typeface="Times New Roman" panose="02020603050405020304" pitchFamily="18" charset="0"/>
              <a:cs typeface="Times New Roman" panose="02020603050405020304" pitchFamily="18" charset="0"/>
            </a:rPr>
            <a:t>Phải thực hiện đầy đủ, nghiêm túc các quy định PL có liên quan đến công tác QLĐT, TTXD, QLĐĐ.</a:t>
          </a:r>
          <a:endParaRPr lang="en-US" sz="1800">
            <a:solidFill>
              <a:schemeClr val="tx1"/>
            </a:solidFill>
            <a:latin typeface="Times New Roman" panose="02020603050405020304" pitchFamily="18" charset="0"/>
            <a:cs typeface="Times New Roman" panose="02020603050405020304" pitchFamily="18" charset="0"/>
          </a:endParaRPr>
        </a:p>
      </dgm:t>
    </dgm:pt>
    <dgm:pt modelId="{0536BC67-CF98-45B5-B01A-CC133A53461A}" type="parTrans" cxnId="{3BB7160E-41D8-4483-B5A5-218005A44994}">
      <dgm:prSet/>
      <dgm:spPr/>
      <dgm:t>
        <a:bodyPr/>
        <a:lstStyle/>
        <a:p>
          <a:endParaRPr lang="en-US"/>
        </a:p>
      </dgm:t>
    </dgm:pt>
    <dgm:pt modelId="{C624F07C-1242-4B2C-8FCC-14AC14A3E045}" type="sibTrans" cxnId="{3BB7160E-41D8-4483-B5A5-218005A44994}">
      <dgm:prSet custT="1"/>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1800">
            <a:latin typeface="Times New Roman" panose="02020603050405020304" pitchFamily="18" charset="0"/>
            <a:cs typeface="Times New Roman" panose="02020603050405020304" pitchFamily="18" charset="0"/>
          </a:endParaRPr>
        </a:p>
      </dgm:t>
    </dgm:pt>
    <dgm:pt modelId="{7F428492-F23C-4D2D-961F-C832738204B9}">
      <dgm:prSet custT="1"/>
      <dgm:spPr>
        <a:solidFill>
          <a:schemeClr val="accent5">
            <a:lumMod val="40000"/>
            <a:lumOff val="60000"/>
          </a:schemeClr>
        </a:solidFill>
        <a:ln>
          <a:solidFill>
            <a:schemeClr val="accent1"/>
          </a:solidFill>
        </a:ln>
      </dgm:spPr>
      <dgm:t>
        <a:bodyPr/>
        <a:lstStyle/>
        <a:p>
          <a:pPr rtl="0"/>
          <a:r>
            <a:rPr lang="en-US" sz="1800" smtClean="0">
              <a:solidFill>
                <a:schemeClr val="tx1"/>
              </a:solidFill>
              <a:latin typeface="Times New Roman" panose="02020603050405020304" pitchFamily="18" charset="0"/>
              <a:cs typeface="Times New Roman" panose="02020603050405020304" pitchFamily="18" charset="0"/>
            </a:rPr>
            <a:t>Xử lý nghiêm các vi phạm theo quy định, thực hiện nghiêm minh, kiên quyết, kiên trì, không có vùng cấm, không được dung túng, bao che.</a:t>
          </a:r>
          <a:endParaRPr lang="en-US" sz="1800">
            <a:solidFill>
              <a:schemeClr val="tx1"/>
            </a:solidFill>
            <a:latin typeface="Times New Roman" panose="02020603050405020304" pitchFamily="18" charset="0"/>
            <a:cs typeface="Times New Roman" panose="02020603050405020304" pitchFamily="18" charset="0"/>
          </a:endParaRPr>
        </a:p>
      </dgm:t>
    </dgm:pt>
    <dgm:pt modelId="{145FB8B4-0AE3-49E1-860B-E7B47CD61061}" type="parTrans" cxnId="{86AC5DC8-8380-4B25-A4EA-0D50579B6E81}">
      <dgm:prSet/>
      <dgm:spPr/>
      <dgm:t>
        <a:bodyPr/>
        <a:lstStyle/>
        <a:p>
          <a:endParaRPr lang="en-US"/>
        </a:p>
      </dgm:t>
    </dgm:pt>
    <dgm:pt modelId="{8756B36E-5B76-416F-9D88-40210FBF6EB9}" type="sibTrans" cxnId="{86AC5DC8-8380-4B25-A4EA-0D50579B6E81}">
      <dgm:prSet custT="1"/>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1800">
            <a:latin typeface="Times New Roman" panose="02020603050405020304" pitchFamily="18" charset="0"/>
            <a:cs typeface="Times New Roman" panose="02020603050405020304" pitchFamily="18" charset="0"/>
          </a:endParaRPr>
        </a:p>
      </dgm:t>
    </dgm:pt>
    <dgm:pt modelId="{799C91DA-C789-4AE0-8A4F-53F5EDD76376}">
      <dgm:prSet custT="1"/>
      <dgm:spPr>
        <a:solidFill>
          <a:schemeClr val="accent5">
            <a:lumMod val="40000"/>
            <a:lumOff val="60000"/>
          </a:schemeClr>
        </a:solidFill>
        <a:ln>
          <a:solidFill>
            <a:schemeClr val="accent1"/>
          </a:solidFill>
        </a:ln>
      </dgm:spPr>
      <dgm:t>
        <a:bodyPr/>
        <a:lstStyle/>
        <a:p>
          <a:pPr rtl="0"/>
          <a:r>
            <a:rPr lang="en-US" sz="1800" smtClean="0">
              <a:solidFill>
                <a:schemeClr val="tx1"/>
              </a:solidFill>
              <a:latin typeface="Times New Roman" panose="02020603050405020304" pitchFamily="18" charset="0"/>
              <a:cs typeface="Times New Roman" panose="02020603050405020304" pitchFamily="18" charset="0"/>
            </a:rPr>
            <a:t>Phân công trách nhiệm rõ ràng, cụ thể, có giải pháp phòng ngừa, ngăn chặn, xử lý từ sớm, từ xa, xử lý ngay khi phát hiện vi phạm; gắn trách nhiệm người đứng đầu.</a:t>
          </a:r>
          <a:endParaRPr lang="en-US" sz="1800">
            <a:solidFill>
              <a:schemeClr val="tx1"/>
            </a:solidFill>
            <a:latin typeface="Times New Roman" panose="02020603050405020304" pitchFamily="18" charset="0"/>
            <a:cs typeface="Times New Roman" panose="02020603050405020304" pitchFamily="18" charset="0"/>
          </a:endParaRPr>
        </a:p>
      </dgm:t>
    </dgm:pt>
    <dgm:pt modelId="{69E975C8-329C-483C-B9CD-4A822641CE90}" type="parTrans" cxnId="{D87DCDDD-6E24-42E7-B33D-60F980ADE8DC}">
      <dgm:prSet/>
      <dgm:spPr/>
      <dgm:t>
        <a:bodyPr/>
        <a:lstStyle/>
        <a:p>
          <a:endParaRPr lang="en-US"/>
        </a:p>
      </dgm:t>
    </dgm:pt>
    <dgm:pt modelId="{64654D66-1B01-4D6E-AA14-CB296E1B2630}" type="sibTrans" cxnId="{D87DCDDD-6E24-42E7-B33D-60F980ADE8DC}">
      <dgm:prSet/>
      <dgm:spPr/>
      <dgm:t>
        <a:bodyPr/>
        <a:lstStyle/>
        <a:p>
          <a:endParaRPr lang="en-US"/>
        </a:p>
      </dgm:t>
    </dgm:pt>
    <dgm:pt modelId="{E4CB8FCD-EE5B-45E7-AB6C-ACCC1763538F}">
      <dgm:prSet custT="1"/>
      <dgm:spPr>
        <a:solidFill>
          <a:schemeClr val="accent5">
            <a:lumMod val="40000"/>
            <a:lumOff val="60000"/>
          </a:schemeClr>
        </a:solidFill>
        <a:ln>
          <a:solidFill>
            <a:schemeClr val="accent1"/>
          </a:solidFill>
        </a:ln>
      </dgm:spPr>
      <dgm:t>
        <a:bodyPr/>
        <a:lstStyle/>
        <a:p>
          <a:pPr rtl="0"/>
          <a:r>
            <a:rPr lang="en-US" sz="2000" smtClean="0">
              <a:solidFill>
                <a:schemeClr val="tx1"/>
              </a:solidFill>
              <a:latin typeface="Times New Roman" panose="02020603050405020304" pitchFamily="18" charset="0"/>
              <a:cs typeface="Times New Roman" panose="02020603050405020304" pitchFamily="18" charset="0"/>
            </a:rPr>
            <a:t>Xây dựng kế hoạch cụ thể, tập trung ra quân xử lý, giải quyết dứt điểm các trường hợp vi phạm trên lĩnh vực QLĐT, TTXD, QLĐĐ.</a:t>
          </a:r>
          <a:endParaRPr lang="en-US" sz="2000">
            <a:solidFill>
              <a:schemeClr val="tx1"/>
            </a:solidFill>
            <a:latin typeface="Times New Roman" panose="02020603050405020304" pitchFamily="18" charset="0"/>
            <a:cs typeface="Times New Roman" panose="02020603050405020304" pitchFamily="18" charset="0"/>
          </a:endParaRPr>
        </a:p>
      </dgm:t>
    </dgm:pt>
    <dgm:pt modelId="{0D67E604-0F0F-4929-8F71-DCC671405E5E}" type="parTrans" cxnId="{BCB1C1E7-218F-4EA6-85F1-946675AA2A6B}">
      <dgm:prSet/>
      <dgm:spPr/>
      <dgm:t>
        <a:bodyPr/>
        <a:lstStyle/>
        <a:p>
          <a:endParaRPr lang="en-US"/>
        </a:p>
      </dgm:t>
    </dgm:pt>
    <dgm:pt modelId="{99F84FBD-B394-4907-9D23-6827A070B0DF}" type="sibTrans" cxnId="{BCB1C1E7-218F-4EA6-85F1-946675AA2A6B}">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A361C006-770E-400F-ABC5-2EC63B19C9D9}">
      <dgm:prSet custT="1"/>
      <dgm:spPr>
        <a:solidFill>
          <a:schemeClr val="accent5">
            <a:lumMod val="40000"/>
            <a:lumOff val="60000"/>
          </a:schemeClr>
        </a:solidFill>
        <a:ln>
          <a:solidFill>
            <a:schemeClr val="accent1"/>
          </a:solidFill>
        </a:ln>
      </dgm:spPr>
      <dgm:t>
        <a:bodyPr/>
        <a:lstStyle/>
        <a:p>
          <a:pPr rtl="0"/>
          <a:r>
            <a:rPr lang="en-US" sz="2000" smtClean="0">
              <a:solidFill>
                <a:schemeClr val="tx1"/>
              </a:solidFill>
              <a:latin typeface="Times New Roman" panose="02020603050405020304" pitchFamily="18" charset="0"/>
              <a:cs typeface="Times New Roman" panose="02020603050405020304" pitchFamily="18" charset="0"/>
            </a:rPr>
            <a:t>Nâng cao nhận thức của cả hệ thống chính trị, các tổ chức, cá nhân liên quan để thực hiện tốt các quy định trong công tác QLĐT, TTXD, QLĐD.</a:t>
          </a:r>
          <a:endParaRPr lang="en-US" sz="2000">
            <a:solidFill>
              <a:schemeClr val="tx1"/>
            </a:solidFill>
            <a:latin typeface="Times New Roman" panose="02020603050405020304" pitchFamily="18" charset="0"/>
            <a:cs typeface="Times New Roman" panose="02020603050405020304" pitchFamily="18" charset="0"/>
          </a:endParaRPr>
        </a:p>
      </dgm:t>
    </dgm:pt>
    <dgm:pt modelId="{D234A5AD-2D4B-47BE-BEF4-44CA9FDB444F}" type="parTrans" cxnId="{7CCEC709-6DF5-4CBD-BA86-EB3EF1FED3E7}">
      <dgm:prSet/>
      <dgm:spPr/>
      <dgm:t>
        <a:bodyPr/>
        <a:lstStyle/>
        <a:p>
          <a:endParaRPr lang="en-US"/>
        </a:p>
      </dgm:t>
    </dgm:pt>
    <dgm:pt modelId="{71C34C6B-23E7-478F-9242-8481C54C8D97}" type="sibTrans" cxnId="{7CCEC709-6DF5-4CBD-BA86-EB3EF1FED3E7}">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0BF9860C-982B-4526-8062-37A8308F3F25}" type="pres">
      <dgm:prSet presAssocID="{68EE7E94-DE31-4F49-B5DE-41C12CD46E81}" presName="Name0" presStyleCnt="0">
        <dgm:presLayoutVars>
          <dgm:dir/>
          <dgm:resizeHandles val="exact"/>
        </dgm:presLayoutVars>
      </dgm:prSet>
      <dgm:spPr/>
      <dgm:t>
        <a:bodyPr/>
        <a:lstStyle/>
        <a:p>
          <a:endParaRPr lang="en-US"/>
        </a:p>
      </dgm:t>
    </dgm:pt>
    <dgm:pt modelId="{25095CB0-C0B8-4E4E-AA89-C36EDD7D0051}" type="pres">
      <dgm:prSet presAssocID="{A361C006-770E-400F-ABC5-2EC63B19C9D9}" presName="node" presStyleLbl="node1" presStyleIdx="0" presStyleCnt="5">
        <dgm:presLayoutVars>
          <dgm:bulletEnabled val="1"/>
        </dgm:presLayoutVars>
      </dgm:prSet>
      <dgm:spPr/>
      <dgm:t>
        <a:bodyPr/>
        <a:lstStyle/>
        <a:p>
          <a:endParaRPr lang="en-US"/>
        </a:p>
      </dgm:t>
    </dgm:pt>
    <dgm:pt modelId="{8BE07314-58E9-4BE8-84E9-41BF3AF55E25}" type="pres">
      <dgm:prSet presAssocID="{71C34C6B-23E7-478F-9242-8481C54C8D97}" presName="sibTrans" presStyleLbl="sibTrans2D1" presStyleIdx="0" presStyleCnt="4" custLinFactNeighborX="-1014" custLinFactNeighborY="3265"/>
      <dgm:spPr/>
      <dgm:t>
        <a:bodyPr/>
        <a:lstStyle/>
        <a:p>
          <a:endParaRPr lang="en-US"/>
        </a:p>
      </dgm:t>
    </dgm:pt>
    <dgm:pt modelId="{DEB68850-0010-45CE-9392-B3A8798CF7F2}" type="pres">
      <dgm:prSet presAssocID="{71C34C6B-23E7-478F-9242-8481C54C8D97}" presName="connectorText" presStyleLbl="sibTrans2D1" presStyleIdx="0" presStyleCnt="4"/>
      <dgm:spPr/>
      <dgm:t>
        <a:bodyPr/>
        <a:lstStyle/>
        <a:p>
          <a:endParaRPr lang="en-US"/>
        </a:p>
      </dgm:t>
    </dgm:pt>
    <dgm:pt modelId="{334FA536-BD7E-4E7C-A312-AA253F95185D}" type="pres">
      <dgm:prSet presAssocID="{E4CB8FCD-EE5B-45E7-AB6C-ACCC1763538F}" presName="node" presStyleLbl="node1" presStyleIdx="1" presStyleCnt="5">
        <dgm:presLayoutVars>
          <dgm:bulletEnabled val="1"/>
        </dgm:presLayoutVars>
      </dgm:prSet>
      <dgm:spPr/>
      <dgm:t>
        <a:bodyPr/>
        <a:lstStyle/>
        <a:p>
          <a:endParaRPr lang="en-US"/>
        </a:p>
      </dgm:t>
    </dgm:pt>
    <dgm:pt modelId="{5432AB18-E45E-4A1C-9CDC-A892095A1A9B}" type="pres">
      <dgm:prSet presAssocID="{99F84FBD-B394-4907-9D23-6827A070B0DF}" presName="sibTrans" presStyleLbl="sibTrans2D1" presStyleIdx="1" presStyleCnt="4"/>
      <dgm:spPr/>
      <dgm:t>
        <a:bodyPr/>
        <a:lstStyle/>
        <a:p>
          <a:endParaRPr lang="en-US"/>
        </a:p>
      </dgm:t>
    </dgm:pt>
    <dgm:pt modelId="{C4D88C52-DDE1-4477-99D9-01695AE738A6}" type="pres">
      <dgm:prSet presAssocID="{99F84FBD-B394-4907-9D23-6827A070B0DF}" presName="connectorText" presStyleLbl="sibTrans2D1" presStyleIdx="1" presStyleCnt="4"/>
      <dgm:spPr/>
      <dgm:t>
        <a:bodyPr/>
        <a:lstStyle/>
        <a:p>
          <a:endParaRPr lang="en-US"/>
        </a:p>
      </dgm:t>
    </dgm:pt>
    <dgm:pt modelId="{97B36A2A-EC94-43E8-BF7C-166D46178C81}" type="pres">
      <dgm:prSet presAssocID="{0D0AAEC4-F1BA-4EDE-96D5-76B7D0BF7178}" presName="node" presStyleLbl="node1" presStyleIdx="2" presStyleCnt="5">
        <dgm:presLayoutVars>
          <dgm:bulletEnabled val="1"/>
        </dgm:presLayoutVars>
      </dgm:prSet>
      <dgm:spPr/>
      <dgm:t>
        <a:bodyPr/>
        <a:lstStyle/>
        <a:p>
          <a:endParaRPr lang="en-US"/>
        </a:p>
      </dgm:t>
    </dgm:pt>
    <dgm:pt modelId="{E294861D-28F7-441D-8844-09336F018B01}" type="pres">
      <dgm:prSet presAssocID="{C624F07C-1242-4B2C-8FCC-14AC14A3E045}" presName="sibTrans" presStyleLbl="sibTrans2D1" presStyleIdx="2" presStyleCnt="4"/>
      <dgm:spPr/>
      <dgm:t>
        <a:bodyPr/>
        <a:lstStyle/>
        <a:p>
          <a:endParaRPr lang="en-US"/>
        </a:p>
      </dgm:t>
    </dgm:pt>
    <dgm:pt modelId="{A61FD270-AE0B-4188-A453-C4374D670728}" type="pres">
      <dgm:prSet presAssocID="{C624F07C-1242-4B2C-8FCC-14AC14A3E045}" presName="connectorText" presStyleLbl="sibTrans2D1" presStyleIdx="2" presStyleCnt="4"/>
      <dgm:spPr/>
      <dgm:t>
        <a:bodyPr/>
        <a:lstStyle/>
        <a:p>
          <a:endParaRPr lang="en-US"/>
        </a:p>
      </dgm:t>
    </dgm:pt>
    <dgm:pt modelId="{47D59952-6305-4F68-A1FA-41EB48563633}" type="pres">
      <dgm:prSet presAssocID="{7F428492-F23C-4D2D-961F-C832738204B9}" presName="node" presStyleLbl="node1" presStyleIdx="3" presStyleCnt="5">
        <dgm:presLayoutVars>
          <dgm:bulletEnabled val="1"/>
        </dgm:presLayoutVars>
      </dgm:prSet>
      <dgm:spPr/>
      <dgm:t>
        <a:bodyPr/>
        <a:lstStyle/>
        <a:p>
          <a:endParaRPr lang="en-US"/>
        </a:p>
      </dgm:t>
    </dgm:pt>
    <dgm:pt modelId="{9895E2DF-6D10-4024-8949-E872C967AAFE}" type="pres">
      <dgm:prSet presAssocID="{8756B36E-5B76-416F-9D88-40210FBF6EB9}" presName="sibTrans" presStyleLbl="sibTrans2D1" presStyleIdx="3" presStyleCnt="4"/>
      <dgm:spPr/>
      <dgm:t>
        <a:bodyPr/>
        <a:lstStyle/>
        <a:p>
          <a:endParaRPr lang="en-US"/>
        </a:p>
      </dgm:t>
    </dgm:pt>
    <dgm:pt modelId="{69786277-E2B0-4599-8BBF-A5D81EE89181}" type="pres">
      <dgm:prSet presAssocID="{8756B36E-5B76-416F-9D88-40210FBF6EB9}" presName="connectorText" presStyleLbl="sibTrans2D1" presStyleIdx="3" presStyleCnt="4"/>
      <dgm:spPr/>
      <dgm:t>
        <a:bodyPr/>
        <a:lstStyle/>
        <a:p>
          <a:endParaRPr lang="en-US"/>
        </a:p>
      </dgm:t>
    </dgm:pt>
    <dgm:pt modelId="{1144EBC1-F64E-44D5-A87D-FF206282283B}" type="pres">
      <dgm:prSet presAssocID="{799C91DA-C789-4AE0-8A4F-53F5EDD76376}" presName="node" presStyleLbl="node1" presStyleIdx="4" presStyleCnt="5">
        <dgm:presLayoutVars>
          <dgm:bulletEnabled val="1"/>
        </dgm:presLayoutVars>
      </dgm:prSet>
      <dgm:spPr/>
      <dgm:t>
        <a:bodyPr/>
        <a:lstStyle/>
        <a:p>
          <a:endParaRPr lang="en-US"/>
        </a:p>
      </dgm:t>
    </dgm:pt>
  </dgm:ptLst>
  <dgm:cxnLst>
    <dgm:cxn modelId="{3004DDFC-1A17-4814-B84D-6DF20715BA3A}" type="presOf" srcId="{99F84FBD-B394-4907-9D23-6827A070B0DF}" destId="{5432AB18-E45E-4A1C-9CDC-A892095A1A9B}" srcOrd="0" destOrd="0" presId="urn:microsoft.com/office/officeart/2005/8/layout/process1"/>
    <dgm:cxn modelId="{D87DCDDD-6E24-42E7-B33D-60F980ADE8DC}" srcId="{68EE7E94-DE31-4F49-B5DE-41C12CD46E81}" destId="{799C91DA-C789-4AE0-8A4F-53F5EDD76376}" srcOrd="4" destOrd="0" parTransId="{69E975C8-329C-483C-B9CD-4A822641CE90}" sibTransId="{64654D66-1B01-4D6E-AA14-CB296E1B2630}"/>
    <dgm:cxn modelId="{CC18B9E7-5EB1-44BD-A652-56A42C8650F9}" type="presOf" srcId="{99F84FBD-B394-4907-9D23-6827A070B0DF}" destId="{C4D88C52-DDE1-4477-99D9-01695AE738A6}" srcOrd="1" destOrd="0" presId="urn:microsoft.com/office/officeart/2005/8/layout/process1"/>
    <dgm:cxn modelId="{7CCEC709-6DF5-4CBD-BA86-EB3EF1FED3E7}" srcId="{68EE7E94-DE31-4F49-B5DE-41C12CD46E81}" destId="{A361C006-770E-400F-ABC5-2EC63B19C9D9}" srcOrd="0" destOrd="0" parTransId="{D234A5AD-2D4B-47BE-BEF4-44CA9FDB444F}" sibTransId="{71C34C6B-23E7-478F-9242-8481C54C8D97}"/>
    <dgm:cxn modelId="{EBD18670-ADB7-42D8-8ED5-985A28625A18}" type="presOf" srcId="{E4CB8FCD-EE5B-45E7-AB6C-ACCC1763538F}" destId="{334FA536-BD7E-4E7C-A312-AA253F95185D}" srcOrd="0" destOrd="0" presId="urn:microsoft.com/office/officeart/2005/8/layout/process1"/>
    <dgm:cxn modelId="{9025A5B3-9395-4DBF-9E58-6EFC24CD665B}" type="presOf" srcId="{8756B36E-5B76-416F-9D88-40210FBF6EB9}" destId="{69786277-E2B0-4599-8BBF-A5D81EE89181}" srcOrd="1" destOrd="0" presId="urn:microsoft.com/office/officeart/2005/8/layout/process1"/>
    <dgm:cxn modelId="{D93A3CAB-126F-40EE-991D-17CB45CE2558}" type="presOf" srcId="{799C91DA-C789-4AE0-8A4F-53F5EDD76376}" destId="{1144EBC1-F64E-44D5-A87D-FF206282283B}" srcOrd="0" destOrd="0" presId="urn:microsoft.com/office/officeart/2005/8/layout/process1"/>
    <dgm:cxn modelId="{F7C2970A-7A6A-49CD-9503-1377EC804D29}" type="presOf" srcId="{71C34C6B-23E7-478F-9242-8481C54C8D97}" destId="{DEB68850-0010-45CE-9392-B3A8798CF7F2}" srcOrd="1" destOrd="0" presId="urn:microsoft.com/office/officeart/2005/8/layout/process1"/>
    <dgm:cxn modelId="{B8AA81A1-899B-46F0-B6E5-88AA87EC06EF}" type="presOf" srcId="{C624F07C-1242-4B2C-8FCC-14AC14A3E045}" destId="{E294861D-28F7-441D-8844-09336F018B01}" srcOrd="0" destOrd="0" presId="urn:microsoft.com/office/officeart/2005/8/layout/process1"/>
    <dgm:cxn modelId="{3BB7160E-41D8-4483-B5A5-218005A44994}" srcId="{68EE7E94-DE31-4F49-B5DE-41C12CD46E81}" destId="{0D0AAEC4-F1BA-4EDE-96D5-76B7D0BF7178}" srcOrd="2" destOrd="0" parTransId="{0536BC67-CF98-45B5-B01A-CC133A53461A}" sibTransId="{C624F07C-1242-4B2C-8FCC-14AC14A3E045}"/>
    <dgm:cxn modelId="{5CFA7F30-4623-450A-ACF8-A8575F8F583B}" type="presOf" srcId="{8756B36E-5B76-416F-9D88-40210FBF6EB9}" destId="{9895E2DF-6D10-4024-8949-E872C967AAFE}" srcOrd="0" destOrd="0" presId="urn:microsoft.com/office/officeart/2005/8/layout/process1"/>
    <dgm:cxn modelId="{86AC5DC8-8380-4B25-A4EA-0D50579B6E81}" srcId="{68EE7E94-DE31-4F49-B5DE-41C12CD46E81}" destId="{7F428492-F23C-4D2D-961F-C832738204B9}" srcOrd="3" destOrd="0" parTransId="{145FB8B4-0AE3-49E1-860B-E7B47CD61061}" sibTransId="{8756B36E-5B76-416F-9D88-40210FBF6EB9}"/>
    <dgm:cxn modelId="{0D2E057D-428F-4048-A2BB-C2B99E4E05EB}" type="presOf" srcId="{68EE7E94-DE31-4F49-B5DE-41C12CD46E81}" destId="{0BF9860C-982B-4526-8062-37A8308F3F25}" srcOrd="0" destOrd="0" presId="urn:microsoft.com/office/officeart/2005/8/layout/process1"/>
    <dgm:cxn modelId="{290626E8-CBB3-431D-8449-DEE27A8EB552}" type="presOf" srcId="{0D0AAEC4-F1BA-4EDE-96D5-76B7D0BF7178}" destId="{97B36A2A-EC94-43E8-BF7C-166D46178C81}" srcOrd="0" destOrd="0" presId="urn:microsoft.com/office/officeart/2005/8/layout/process1"/>
    <dgm:cxn modelId="{E9C8662D-B2B9-49D2-8955-89B951ADA2D4}" type="presOf" srcId="{A361C006-770E-400F-ABC5-2EC63B19C9D9}" destId="{25095CB0-C0B8-4E4E-AA89-C36EDD7D0051}" srcOrd="0" destOrd="0" presId="urn:microsoft.com/office/officeart/2005/8/layout/process1"/>
    <dgm:cxn modelId="{A80027F8-AF73-43BF-B410-D7635F28D5F1}" type="presOf" srcId="{C624F07C-1242-4B2C-8FCC-14AC14A3E045}" destId="{A61FD270-AE0B-4188-A453-C4374D670728}" srcOrd="1" destOrd="0" presId="urn:microsoft.com/office/officeart/2005/8/layout/process1"/>
    <dgm:cxn modelId="{F7C680E5-4954-4C74-9540-D48890681A19}" type="presOf" srcId="{71C34C6B-23E7-478F-9242-8481C54C8D97}" destId="{8BE07314-58E9-4BE8-84E9-41BF3AF55E25}" srcOrd="0" destOrd="0" presId="urn:microsoft.com/office/officeart/2005/8/layout/process1"/>
    <dgm:cxn modelId="{BCB1C1E7-218F-4EA6-85F1-946675AA2A6B}" srcId="{68EE7E94-DE31-4F49-B5DE-41C12CD46E81}" destId="{E4CB8FCD-EE5B-45E7-AB6C-ACCC1763538F}" srcOrd="1" destOrd="0" parTransId="{0D67E604-0F0F-4929-8F71-DCC671405E5E}" sibTransId="{99F84FBD-B394-4907-9D23-6827A070B0DF}"/>
    <dgm:cxn modelId="{F021D10B-EE93-42C2-931F-319868919458}" type="presOf" srcId="{7F428492-F23C-4D2D-961F-C832738204B9}" destId="{47D59952-6305-4F68-A1FA-41EB48563633}" srcOrd="0" destOrd="0" presId="urn:microsoft.com/office/officeart/2005/8/layout/process1"/>
    <dgm:cxn modelId="{CED63F90-7838-4B09-96A1-24E160EA755D}" type="presParOf" srcId="{0BF9860C-982B-4526-8062-37A8308F3F25}" destId="{25095CB0-C0B8-4E4E-AA89-C36EDD7D0051}" srcOrd="0" destOrd="0" presId="urn:microsoft.com/office/officeart/2005/8/layout/process1"/>
    <dgm:cxn modelId="{F79FFC59-CF25-458E-A7E6-7E6748979BF4}" type="presParOf" srcId="{0BF9860C-982B-4526-8062-37A8308F3F25}" destId="{8BE07314-58E9-4BE8-84E9-41BF3AF55E25}" srcOrd="1" destOrd="0" presId="urn:microsoft.com/office/officeart/2005/8/layout/process1"/>
    <dgm:cxn modelId="{A563C631-E70F-41C3-8710-B17359D045E6}" type="presParOf" srcId="{8BE07314-58E9-4BE8-84E9-41BF3AF55E25}" destId="{DEB68850-0010-45CE-9392-B3A8798CF7F2}" srcOrd="0" destOrd="0" presId="urn:microsoft.com/office/officeart/2005/8/layout/process1"/>
    <dgm:cxn modelId="{34C910CA-63CF-4068-B871-98A3ADAC602B}" type="presParOf" srcId="{0BF9860C-982B-4526-8062-37A8308F3F25}" destId="{334FA536-BD7E-4E7C-A312-AA253F95185D}" srcOrd="2" destOrd="0" presId="urn:microsoft.com/office/officeart/2005/8/layout/process1"/>
    <dgm:cxn modelId="{12389FDF-8077-42BB-A6DA-6C0884BF04D1}" type="presParOf" srcId="{0BF9860C-982B-4526-8062-37A8308F3F25}" destId="{5432AB18-E45E-4A1C-9CDC-A892095A1A9B}" srcOrd="3" destOrd="0" presId="urn:microsoft.com/office/officeart/2005/8/layout/process1"/>
    <dgm:cxn modelId="{2BA485C1-E8B2-46B2-9294-CBD01DC50149}" type="presParOf" srcId="{5432AB18-E45E-4A1C-9CDC-A892095A1A9B}" destId="{C4D88C52-DDE1-4477-99D9-01695AE738A6}" srcOrd="0" destOrd="0" presId="urn:microsoft.com/office/officeart/2005/8/layout/process1"/>
    <dgm:cxn modelId="{F746E8E0-845A-4FCA-AF62-B1818F390B89}" type="presParOf" srcId="{0BF9860C-982B-4526-8062-37A8308F3F25}" destId="{97B36A2A-EC94-43E8-BF7C-166D46178C81}" srcOrd="4" destOrd="0" presId="urn:microsoft.com/office/officeart/2005/8/layout/process1"/>
    <dgm:cxn modelId="{75EF1999-6FB2-42EB-8DE0-AF5471301619}" type="presParOf" srcId="{0BF9860C-982B-4526-8062-37A8308F3F25}" destId="{E294861D-28F7-441D-8844-09336F018B01}" srcOrd="5" destOrd="0" presId="urn:microsoft.com/office/officeart/2005/8/layout/process1"/>
    <dgm:cxn modelId="{F204663F-9362-4DBF-9190-755B63D8B9CA}" type="presParOf" srcId="{E294861D-28F7-441D-8844-09336F018B01}" destId="{A61FD270-AE0B-4188-A453-C4374D670728}" srcOrd="0" destOrd="0" presId="urn:microsoft.com/office/officeart/2005/8/layout/process1"/>
    <dgm:cxn modelId="{A5C11B3F-F859-4BB0-AFB4-5956270941F7}" type="presParOf" srcId="{0BF9860C-982B-4526-8062-37A8308F3F25}" destId="{47D59952-6305-4F68-A1FA-41EB48563633}" srcOrd="6" destOrd="0" presId="urn:microsoft.com/office/officeart/2005/8/layout/process1"/>
    <dgm:cxn modelId="{704EC6D5-B547-40B4-8B94-9617BF82FFF1}" type="presParOf" srcId="{0BF9860C-982B-4526-8062-37A8308F3F25}" destId="{9895E2DF-6D10-4024-8949-E872C967AAFE}" srcOrd="7" destOrd="0" presId="urn:microsoft.com/office/officeart/2005/8/layout/process1"/>
    <dgm:cxn modelId="{C1108093-9685-4564-A209-42841EE314DB}" type="presParOf" srcId="{9895E2DF-6D10-4024-8949-E872C967AAFE}" destId="{69786277-E2B0-4599-8BBF-A5D81EE89181}" srcOrd="0" destOrd="0" presId="urn:microsoft.com/office/officeart/2005/8/layout/process1"/>
    <dgm:cxn modelId="{96285AB7-A534-4E49-9EBB-0AAF855469DB}" type="presParOf" srcId="{0BF9860C-982B-4526-8062-37A8308F3F25}" destId="{1144EBC1-F64E-44D5-A87D-FF206282283B}"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CABF45A-63B9-4F83-855A-78C0AFA4EE3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47906189-EC3F-40F4-9157-632F5B347C7B}">
      <dgm:prSet custT="1"/>
      <dgm:spPr>
        <a:solidFill>
          <a:schemeClr val="accent5">
            <a:lumMod val="40000"/>
            <a:lumOff val="60000"/>
          </a:schemeClr>
        </a:solidFill>
        <a:ln>
          <a:solidFill>
            <a:schemeClr val="accent1"/>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Tổ chức tuyên truyền phổ biến PL có liên quan. Xây dựng và ban hành Kế hoạch tăng cường công tác quản lý trên địa bàn do mình quản lý để triển khai thực hiện.</a:t>
          </a:r>
          <a:endParaRPr lang="en-US" sz="2000">
            <a:solidFill>
              <a:schemeClr val="tx1"/>
            </a:solidFill>
            <a:latin typeface="Times New Roman" panose="02020603050405020304" pitchFamily="18" charset="0"/>
            <a:cs typeface="Times New Roman" panose="02020603050405020304" pitchFamily="18" charset="0"/>
          </a:endParaRPr>
        </a:p>
      </dgm:t>
    </dgm:pt>
    <dgm:pt modelId="{18EA23FB-92ED-42AF-A60D-836B26E31A57}" type="parTrans" cxnId="{84630BE9-026E-4051-B53A-D254846A1BD5}">
      <dgm:prSet/>
      <dgm:spPr/>
      <dgm:t>
        <a:bodyPr/>
        <a:lstStyle/>
        <a:p>
          <a:endParaRPr lang="en-US"/>
        </a:p>
      </dgm:t>
    </dgm:pt>
    <dgm:pt modelId="{45675F12-D988-43F0-872F-D420F0BB197B}" type="sibTrans" cxnId="{84630BE9-026E-4051-B53A-D254846A1BD5}">
      <dgm:prSet/>
      <dgm:spPr/>
      <dgm:t>
        <a:bodyPr/>
        <a:lstStyle/>
        <a:p>
          <a:endParaRPr lang="en-US"/>
        </a:p>
      </dgm:t>
    </dgm:pt>
    <dgm:pt modelId="{414AADCF-A3F7-4BDE-A6EE-383EC7AD5370}">
      <dgm:prSet custT="1"/>
      <dgm:spPr>
        <a:solidFill>
          <a:schemeClr val="accent5">
            <a:lumMod val="40000"/>
            <a:lumOff val="60000"/>
          </a:schemeClr>
        </a:solidFill>
        <a:ln>
          <a:solidFill>
            <a:schemeClr val="accent1"/>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Thay đổi nhận thức về công tác quản lý TTĐT, TTXD; chống lấn, chiếm ĐĐ, XD trái phép, xác định quan điểm phòng ngừa là chính, phát hiện từ sớm, từ xa.</a:t>
          </a:r>
          <a:endParaRPr lang="en-US" sz="2000">
            <a:solidFill>
              <a:schemeClr val="tx1"/>
            </a:solidFill>
            <a:latin typeface="Times New Roman" panose="02020603050405020304" pitchFamily="18" charset="0"/>
            <a:cs typeface="Times New Roman" panose="02020603050405020304" pitchFamily="18" charset="0"/>
          </a:endParaRPr>
        </a:p>
      </dgm:t>
    </dgm:pt>
    <dgm:pt modelId="{0E21C7D5-9113-4E24-B2D2-CB0401610543}" type="parTrans" cxnId="{95363A95-8E4E-4272-9BCC-2A79399C68BC}">
      <dgm:prSet/>
      <dgm:spPr/>
      <dgm:t>
        <a:bodyPr/>
        <a:lstStyle/>
        <a:p>
          <a:endParaRPr lang="en-US"/>
        </a:p>
      </dgm:t>
    </dgm:pt>
    <dgm:pt modelId="{8910F495-8CE1-4B6D-9698-09F13CBFDAD9}" type="sibTrans" cxnId="{95363A95-8E4E-4272-9BCC-2A79399C68BC}">
      <dgm:prSet/>
      <dgm:spPr/>
      <dgm:t>
        <a:bodyPr/>
        <a:lstStyle/>
        <a:p>
          <a:endParaRPr lang="en-US"/>
        </a:p>
      </dgm:t>
    </dgm:pt>
    <dgm:pt modelId="{478FB14E-DDFB-4870-8854-D47443BE3673}">
      <dgm:prSet custT="1"/>
      <dgm:spPr>
        <a:solidFill>
          <a:schemeClr val="accent5">
            <a:lumMod val="40000"/>
            <a:lumOff val="60000"/>
          </a:schemeClr>
        </a:solidFill>
        <a:ln>
          <a:solidFill>
            <a:schemeClr val="accent1"/>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Rà soát quy định về trách nhiệm của từng cá nhân được phân công công việc; thường xuyên tổ chức ĐT, BD về chuyên môn nghiệp vụ cho cán bộ.</a:t>
          </a:r>
          <a:endParaRPr lang="en-US" sz="2000">
            <a:solidFill>
              <a:schemeClr val="tx1"/>
            </a:solidFill>
            <a:latin typeface="Times New Roman" panose="02020603050405020304" pitchFamily="18" charset="0"/>
            <a:cs typeface="Times New Roman" panose="02020603050405020304" pitchFamily="18" charset="0"/>
          </a:endParaRPr>
        </a:p>
      </dgm:t>
    </dgm:pt>
    <dgm:pt modelId="{6EC546B9-7782-4CB3-A35A-4E1A00701175}" type="parTrans" cxnId="{2EB92F79-B956-4534-9DB4-440FF1DA61E7}">
      <dgm:prSet/>
      <dgm:spPr/>
      <dgm:t>
        <a:bodyPr/>
        <a:lstStyle/>
        <a:p>
          <a:endParaRPr lang="en-US"/>
        </a:p>
      </dgm:t>
    </dgm:pt>
    <dgm:pt modelId="{5643253D-C507-473F-925D-2A5FC965D5D9}" type="sibTrans" cxnId="{2EB92F79-B956-4534-9DB4-440FF1DA61E7}">
      <dgm:prSet/>
      <dgm:spPr/>
      <dgm:t>
        <a:bodyPr/>
        <a:lstStyle/>
        <a:p>
          <a:endParaRPr lang="en-US"/>
        </a:p>
      </dgm:t>
    </dgm:pt>
    <dgm:pt modelId="{8C6146F5-17E5-4A18-BF26-7878811CBBFC}">
      <dgm:prSet custT="1"/>
      <dgm:spPr>
        <a:solidFill>
          <a:schemeClr val="accent5">
            <a:lumMod val="40000"/>
            <a:lumOff val="60000"/>
            <a:alpha val="90000"/>
          </a:schemeClr>
        </a:solidFill>
        <a:ln>
          <a:solidFill>
            <a:schemeClr val="tx2">
              <a:lumMod val="60000"/>
              <a:lumOff val="40000"/>
            </a:schemeClr>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Thường xuyên cập nhật Sổ tay điện tử về Chương trình bồi dưỡng dành cho CB CC cấp xã trong các lĩnh vực có liên quan đến XD, ĐĐ.</a:t>
          </a:r>
          <a:endParaRPr lang="en-US" sz="2000">
            <a:solidFill>
              <a:schemeClr val="tx1"/>
            </a:solidFill>
            <a:latin typeface="Times New Roman" panose="02020603050405020304" pitchFamily="18" charset="0"/>
            <a:cs typeface="Times New Roman" panose="02020603050405020304" pitchFamily="18" charset="0"/>
          </a:endParaRPr>
        </a:p>
      </dgm:t>
    </dgm:pt>
    <dgm:pt modelId="{B28039D9-7CC0-4C18-ACA3-A78A21D7F251}" type="parTrans" cxnId="{EF90FF4B-6918-4C1A-938C-B6F4A9CCC5FB}">
      <dgm:prSet/>
      <dgm:spPr/>
      <dgm:t>
        <a:bodyPr/>
        <a:lstStyle/>
        <a:p>
          <a:endParaRPr lang="en-US"/>
        </a:p>
      </dgm:t>
    </dgm:pt>
    <dgm:pt modelId="{3B437E26-5A62-4733-952A-7AAD0DB650BB}" type="sibTrans" cxnId="{EF90FF4B-6918-4C1A-938C-B6F4A9CCC5FB}">
      <dgm:prSet/>
      <dgm:spPr/>
      <dgm:t>
        <a:bodyPr/>
        <a:lstStyle/>
        <a:p>
          <a:endParaRPr lang="en-US"/>
        </a:p>
      </dgm:t>
    </dgm:pt>
    <dgm:pt modelId="{F2AA6272-B443-4ECB-B636-A1188601F28A}" type="pres">
      <dgm:prSet presAssocID="{5CABF45A-63B9-4F83-855A-78C0AFA4EE39}" presName="Name0" presStyleCnt="0">
        <dgm:presLayoutVars>
          <dgm:chPref val="3"/>
          <dgm:dir/>
          <dgm:animLvl val="lvl"/>
          <dgm:resizeHandles/>
        </dgm:presLayoutVars>
      </dgm:prSet>
      <dgm:spPr/>
      <dgm:t>
        <a:bodyPr/>
        <a:lstStyle/>
        <a:p>
          <a:endParaRPr lang="en-US"/>
        </a:p>
      </dgm:t>
    </dgm:pt>
    <dgm:pt modelId="{408FAC76-EB52-40ED-810D-79427684EC2F}" type="pres">
      <dgm:prSet presAssocID="{47906189-EC3F-40F4-9157-632F5B347C7B}" presName="horFlow" presStyleCnt="0"/>
      <dgm:spPr/>
    </dgm:pt>
    <dgm:pt modelId="{91913368-B2C1-4460-B204-D205580AB8A2}" type="pres">
      <dgm:prSet presAssocID="{47906189-EC3F-40F4-9157-632F5B347C7B}" presName="bigChev" presStyleLbl="node1" presStyleIdx="0" presStyleCnt="4" custScaleX="498297" custScaleY="146848"/>
      <dgm:spPr/>
      <dgm:t>
        <a:bodyPr/>
        <a:lstStyle/>
        <a:p>
          <a:endParaRPr lang="en-US"/>
        </a:p>
      </dgm:t>
    </dgm:pt>
    <dgm:pt modelId="{E2DF7F42-1E4B-4E6D-BDDE-AA831C5CA5AE}" type="pres">
      <dgm:prSet presAssocID="{47906189-EC3F-40F4-9157-632F5B347C7B}" presName="vSp" presStyleCnt="0"/>
      <dgm:spPr/>
    </dgm:pt>
    <dgm:pt modelId="{FC82756A-E01F-46EF-B78B-5B7018F80C77}" type="pres">
      <dgm:prSet presAssocID="{414AADCF-A3F7-4BDE-A6EE-383EC7AD5370}" presName="horFlow" presStyleCnt="0"/>
      <dgm:spPr/>
    </dgm:pt>
    <dgm:pt modelId="{5A18ED8B-BDE5-4E0F-AC1F-4CDF63BE7246}" type="pres">
      <dgm:prSet presAssocID="{414AADCF-A3F7-4BDE-A6EE-383EC7AD5370}" presName="bigChev" presStyleLbl="node1" presStyleIdx="1" presStyleCnt="4" custScaleX="498904" custScaleY="141595"/>
      <dgm:spPr/>
      <dgm:t>
        <a:bodyPr/>
        <a:lstStyle/>
        <a:p>
          <a:endParaRPr lang="en-US"/>
        </a:p>
      </dgm:t>
    </dgm:pt>
    <dgm:pt modelId="{5F17EFD9-7C74-4C21-B50B-0163E212A800}" type="pres">
      <dgm:prSet presAssocID="{414AADCF-A3F7-4BDE-A6EE-383EC7AD5370}" presName="vSp" presStyleCnt="0"/>
      <dgm:spPr/>
    </dgm:pt>
    <dgm:pt modelId="{0AC944F8-F96A-4C6B-8D55-93983CD6C9C9}" type="pres">
      <dgm:prSet presAssocID="{478FB14E-DDFB-4870-8854-D47443BE3673}" presName="horFlow" presStyleCnt="0"/>
      <dgm:spPr/>
    </dgm:pt>
    <dgm:pt modelId="{34B823FF-1BFC-4D57-A5B2-39F6FF5BF01E}" type="pres">
      <dgm:prSet presAssocID="{478FB14E-DDFB-4870-8854-D47443BE3673}" presName="bigChev" presStyleLbl="node1" presStyleIdx="2" presStyleCnt="4" custScaleX="499512" custScaleY="131090"/>
      <dgm:spPr/>
      <dgm:t>
        <a:bodyPr/>
        <a:lstStyle/>
        <a:p>
          <a:endParaRPr lang="en-US"/>
        </a:p>
      </dgm:t>
    </dgm:pt>
    <dgm:pt modelId="{DE32FD60-AED2-465C-A8BA-BAF649DB51E5}" type="pres">
      <dgm:prSet presAssocID="{478FB14E-DDFB-4870-8854-D47443BE3673}" presName="vSp" presStyleCnt="0"/>
      <dgm:spPr/>
    </dgm:pt>
    <dgm:pt modelId="{48842323-13AC-4ED7-AF9C-EE57FD230F08}" type="pres">
      <dgm:prSet presAssocID="{8C6146F5-17E5-4A18-BF26-7878811CBBFC}" presName="horFlow" presStyleCnt="0"/>
      <dgm:spPr/>
    </dgm:pt>
    <dgm:pt modelId="{6B53DCE3-5D63-4F0B-8B8A-BC7549300203}" type="pres">
      <dgm:prSet presAssocID="{8C6146F5-17E5-4A18-BF26-7878811CBBFC}" presName="bigChev" presStyleLbl="node1" presStyleIdx="3" presStyleCnt="4" custScaleX="499512" custScaleY="132921"/>
      <dgm:spPr/>
      <dgm:t>
        <a:bodyPr/>
        <a:lstStyle/>
        <a:p>
          <a:endParaRPr lang="en-US"/>
        </a:p>
      </dgm:t>
    </dgm:pt>
  </dgm:ptLst>
  <dgm:cxnLst>
    <dgm:cxn modelId="{47C45C61-F07A-49BE-BEEC-058391FDEDFC}" type="presOf" srcId="{8C6146F5-17E5-4A18-BF26-7878811CBBFC}" destId="{6B53DCE3-5D63-4F0B-8B8A-BC7549300203}" srcOrd="0" destOrd="0" presId="urn:microsoft.com/office/officeart/2005/8/layout/lProcess3"/>
    <dgm:cxn modelId="{CA7DF6C0-FBAF-4917-8C4A-21D7B611020A}" type="presOf" srcId="{478FB14E-DDFB-4870-8854-D47443BE3673}" destId="{34B823FF-1BFC-4D57-A5B2-39F6FF5BF01E}" srcOrd="0" destOrd="0" presId="urn:microsoft.com/office/officeart/2005/8/layout/lProcess3"/>
    <dgm:cxn modelId="{95363A95-8E4E-4272-9BCC-2A79399C68BC}" srcId="{5CABF45A-63B9-4F83-855A-78C0AFA4EE39}" destId="{414AADCF-A3F7-4BDE-A6EE-383EC7AD5370}" srcOrd="1" destOrd="0" parTransId="{0E21C7D5-9113-4E24-B2D2-CB0401610543}" sibTransId="{8910F495-8CE1-4B6D-9698-09F13CBFDAD9}"/>
    <dgm:cxn modelId="{42FCDE61-7134-49B0-A7B3-743A6C6D1D95}" type="presOf" srcId="{414AADCF-A3F7-4BDE-A6EE-383EC7AD5370}" destId="{5A18ED8B-BDE5-4E0F-AC1F-4CDF63BE7246}" srcOrd="0" destOrd="0" presId="urn:microsoft.com/office/officeart/2005/8/layout/lProcess3"/>
    <dgm:cxn modelId="{2EB92F79-B956-4534-9DB4-440FF1DA61E7}" srcId="{5CABF45A-63B9-4F83-855A-78C0AFA4EE39}" destId="{478FB14E-DDFB-4870-8854-D47443BE3673}" srcOrd="2" destOrd="0" parTransId="{6EC546B9-7782-4CB3-A35A-4E1A00701175}" sibTransId="{5643253D-C507-473F-925D-2A5FC965D5D9}"/>
    <dgm:cxn modelId="{84630BE9-026E-4051-B53A-D254846A1BD5}" srcId="{5CABF45A-63B9-4F83-855A-78C0AFA4EE39}" destId="{47906189-EC3F-40F4-9157-632F5B347C7B}" srcOrd="0" destOrd="0" parTransId="{18EA23FB-92ED-42AF-A60D-836B26E31A57}" sibTransId="{45675F12-D988-43F0-872F-D420F0BB197B}"/>
    <dgm:cxn modelId="{4B53EEFF-77C4-4DBB-B954-5E8E4096236D}" type="presOf" srcId="{47906189-EC3F-40F4-9157-632F5B347C7B}" destId="{91913368-B2C1-4460-B204-D205580AB8A2}" srcOrd="0" destOrd="0" presId="urn:microsoft.com/office/officeart/2005/8/layout/lProcess3"/>
    <dgm:cxn modelId="{EF605305-5E56-4457-8BAB-E9276FBB03FB}" type="presOf" srcId="{5CABF45A-63B9-4F83-855A-78C0AFA4EE39}" destId="{F2AA6272-B443-4ECB-B636-A1188601F28A}" srcOrd="0" destOrd="0" presId="urn:microsoft.com/office/officeart/2005/8/layout/lProcess3"/>
    <dgm:cxn modelId="{EF90FF4B-6918-4C1A-938C-B6F4A9CCC5FB}" srcId="{5CABF45A-63B9-4F83-855A-78C0AFA4EE39}" destId="{8C6146F5-17E5-4A18-BF26-7878811CBBFC}" srcOrd="3" destOrd="0" parTransId="{B28039D9-7CC0-4C18-ACA3-A78A21D7F251}" sibTransId="{3B437E26-5A62-4733-952A-7AAD0DB650BB}"/>
    <dgm:cxn modelId="{FEE2549A-B4C8-4D6B-9A3E-A39C0C53FB25}" type="presParOf" srcId="{F2AA6272-B443-4ECB-B636-A1188601F28A}" destId="{408FAC76-EB52-40ED-810D-79427684EC2F}" srcOrd="0" destOrd="0" presId="urn:microsoft.com/office/officeart/2005/8/layout/lProcess3"/>
    <dgm:cxn modelId="{64C9D8B6-7DF5-452D-BC91-10814ACCB1F9}" type="presParOf" srcId="{408FAC76-EB52-40ED-810D-79427684EC2F}" destId="{91913368-B2C1-4460-B204-D205580AB8A2}" srcOrd="0" destOrd="0" presId="urn:microsoft.com/office/officeart/2005/8/layout/lProcess3"/>
    <dgm:cxn modelId="{4A9D28E1-D0E4-4654-8DBC-235206934503}" type="presParOf" srcId="{F2AA6272-B443-4ECB-B636-A1188601F28A}" destId="{E2DF7F42-1E4B-4E6D-BDDE-AA831C5CA5AE}" srcOrd="1" destOrd="0" presId="urn:microsoft.com/office/officeart/2005/8/layout/lProcess3"/>
    <dgm:cxn modelId="{5540DD91-C68E-4A5F-AF98-643B11E3EA23}" type="presParOf" srcId="{F2AA6272-B443-4ECB-B636-A1188601F28A}" destId="{FC82756A-E01F-46EF-B78B-5B7018F80C77}" srcOrd="2" destOrd="0" presId="urn:microsoft.com/office/officeart/2005/8/layout/lProcess3"/>
    <dgm:cxn modelId="{6CC072CF-410E-4762-914C-734EA71A092B}" type="presParOf" srcId="{FC82756A-E01F-46EF-B78B-5B7018F80C77}" destId="{5A18ED8B-BDE5-4E0F-AC1F-4CDF63BE7246}" srcOrd="0" destOrd="0" presId="urn:microsoft.com/office/officeart/2005/8/layout/lProcess3"/>
    <dgm:cxn modelId="{E22304C6-D582-45B5-9BAD-D77D552BE071}" type="presParOf" srcId="{F2AA6272-B443-4ECB-B636-A1188601F28A}" destId="{5F17EFD9-7C74-4C21-B50B-0163E212A800}" srcOrd="3" destOrd="0" presId="urn:microsoft.com/office/officeart/2005/8/layout/lProcess3"/>
    <dgm:cxn modelId="{9381AE8E-7309-4E6D-8E0D-7FC4433350D9}" type="presParOf" srcId="{F2AA6272-B443-4ECB-B636-A1188601F28A}" destId="{0AC944F8-F96A-4C6B-8D55-93983CD6C9C9}" srcOrd="4" destOrd="0" presId="urn:microsoft.com/office/officeart/2005/8/layout/lProcess3"/>
    <dgm:cxn modelId="{4BE1FFC4-385C-4393-AC28-D82364CCF351}" type="presParOf" srcId="{0AC944F8-F96A-4C6B-8D55-93983CD6C9C9}" destId="{34B823FF-1BFC-4D57-A5B2-39F6FF5BF01E}" srcOrd="0" destOrd="0" presId="urn:microsoft.com/office/officeart/2005/8/layout/lProcess3"/>
    <dgm:cxn modelId="{7762A3F0-8F6F-4EBD-9435-5DFF221EF95F}" type="presParOf" srcId="{F2AA6272-B443-4ECB-B636-A1188601F28A}" destId="{DE32FD60-AED2-465C-A8BA-BAF649DB51E5}" srcOrd="5" destOrd="0" presId="urn:microsoft.com/office/officeart/2005/8/layout/lProcess3"/>
    <dgm:cxn modelId="{5673B844-7350-4A06-A73D-06E4880F1EFE}" type="presParOf" srcId="{F2AA6272-B443-4ECB-B636-A1188601F28A}" destId="{48842323-13AC-4ED7-AF9C-EE57FD230F08}" srcOrd="6" destOrd="0" presId="urn:microsoft.com/office/officeart/2005/8/layout/lProcess3"/>
    <dgm:cxn modelId="{F46DA26E-EFD3-49E0-AF40-68235AAEC74B}" type="presParOf" srcId="{48842323-13AC-4ED7-AF9C-EE57FD230F08}" destId="{6B53DCE3-5D63-4F0B-8B8A-BC7549300203}"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7E0CD92-C220-4E1D-96AE-81E39D015984}"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FC90F0DE-FE9F-4DE0-921C-8AA636647E03}">
      <dgm:prSet custT="1"/>
      <dgm:spPr>
        <a:solidFill>
          <a:schemeClr val="accent5">
            <a:lumMod val="40000"/>
            <a:lumOff val="60000"/>
          </a:schemeClr>
        </a:solidFill>
        <a:ln>
          <a:solidFill>
            <a:schemeClr val="tx2">
              <a:lumMod val="60000"/>
              <a:lumOff val="40000"/>
            </a:schemeClr>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Tăng cường kiểm tra, phát hiện, áp dụng các biện pháp ngăn chặn ngay từ đầu; kịp thời xử lý nghiêm các hành vi vi phạm TTXD, xây dựng trên đất không được phép xây dựng; kiên quyết cưỡng chế phá dỡ công trình, bộ phận công trình vi phạm TTXD, vi phạm PL về ĐĐ; thu giữ vật dụng, dụng cụ... vi phạm. </a:t>
          </a:r>
          <a:endParaRPr lang="en-US" sz="2000">
            <a:solidFill>
              <a:schemeClr val="tx1"/>
            </a:solidFill>
            <a:latin typeface="Times New Roman" panose="02020603050405020304" pitchFamily="18" charset="0"/>
            <a:cs typeface="Times New Roman" panose="02020603050405020304" pitchFamily="18" charset="0"/>
          </a:endParaRPr>
        </a:p>
      </dgm:t>
    </dgm:pt>
    <dgm:pt modelId="{B978FFE1-8322-4ED1-BD21-A6644C5B2C79}" type="parTrans" cxnId="{BBC445A8-2AF7-4947-B9C5-49E14DFB7541}">
      <dgm:prSet/>
      <dgm:spPr/>
      <dgm:t>
        <a:bodyPr/>
        <a:lstStyle/>
        <a:p>
          <a:endParaRPr lang="en-US"/>
        </a:p>
      </dgm:t>
    </dgm:pt>
    <dgm:pt modelId="{15774531-F2FD-4DE8-BFEB-4E6058AD6BB0}" type="sibTrans" cxnId="{BBC445A8-2AF7-4947-B9C5-49E14DFB7541}">
      <dgm:prSet/>
      <dgm:spPr/>
      <dgm:t>
        <a:bodyPr/>
        <a:lstStyle/>
        <a:p>
          <a:endParaRPr lang="en-US"/>
        </a:p>
      </dgm:t>
    </dgm:pt>
    <dgm:pt modelId="{ED70C61E-E908-4E7D-8939-03E401115547}">
      <dgm:prSet custT="1"/>
      <dgm:spPr>
        <a:solidFill>
          <a:schemeClr val="accent5">
            <a:lumMod val="40000"/>
            <a:lumOff val="60000"/>
          </a:schemeClr>
        </a:solidFill>
        <a:ln>
          <a:solidFill>
            <a:schemeClr val="tx2">
              <a:lumMod val="60000"/>
              <a:lumOff val="40000"/>
            </a:schemeClr>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Xây dựng mô hình giao cho cán bộ khu phố, thôn, xóm khi phát hiện công trình xây dựng trên địa bàn mình quản lý phải thông báo cho công chức cấp xã biết để kiểm tra, kịp thời xử lý (nếu có vi phạm).</a:t>
          </a:r>
          <a:endParaRPr lang="en-US" sz="2000">
            <a:solidFill>
              <a:schemeClr val="tx1"/>
            </a:solidFill>
            <a:latin typeface="Times New Roman" panose="02020603050405020304" pitchFamily="18" charset="0"/>
            <a:cs typeface="Times New Roman" panose="02020603050405020304" pitchFamily="18" charset="0"/>
          </a:endParaRPr>
        </a:p>
      </dgm:t>
    </dgm:pt>
    <dgm:pt modelId="{0DAFAF98-AE04-4A76-AA54-ABAFC6E72081}" type="parTrans" cxnId="{FD7CFC5A-18CB-4671-A0BC-331A272B1A7A}">
      <dgm:prSet/>
      <dgm:spPr/>
      <dgm:t>
        <a:bodyPr/>
        <a:lstStyle/>
        <a:p>
          <a:endParaRPr lang="en-US"/>
        </a:p>
      </dgm:t>
    </dgm:pt>
    <dgm:pt modelId="{2A24FCCE-19A9-4DBA-AB6F-9CD8E7E55C14}" type="sibTrans" cxnId="{FD7CFC5A-18CB-4671-A0BC-331A272B1A7A}">
      <dgm:prSet/>
      <dgm:spPr/>
      <dgm:t>
        <a:bodyPr/>
        <a:lstStyle/>
        <a:p>
          <a:endParaRPr lang="en-US"/>
        </a:p>
      </dgm:t>
    </dgm:pt>
    <dgm:pt modelId="{BFFDB998-99AE-4747-8EB0-4C9F67104EE7}">
      <dgm:prSet custT="1"/>
      <dgm:spPr>
        <a:solidFill>
          <a:schemeClr val="accent5">
            <a:lumMod val="40000"/>
            <a:lumOff val="60000"/>
          </a:schemeClr>
        </a:solidFill>
        <a:ln>
          <a:solidFill>
            <a:schemeClr val="tx2">
              <a:lumMod val="60000"/>
              <a:lumOff val="40000"/>
            </a:schemeClr>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Thực hiện báo cáo tình hình, kết quả thực hiện trên địa bàn hàng tháng và báo cáo đột xuất theo yêu cầu của cấp có thẩm quyền, gửi về UBND cấp huyện để tổng hợp, gửi Sở Xây dựng, Sở Tài nguyên và Môi trường báo cáo UBND tỉnh theo quy định.</a:t>
          </a:r>
          <a:endParaRPr lang="en-US" sz="2000">
            <a:solidFill>
              <a:schemeClr val="tx1"/>
            </a:solidFill>
            <a:latin typeface="Times New Roman" panose="02020603050405020304" pitchFamily="18" charset="0"/>
            <a:cs typeface="Times New Roman" panose="02020603050405020304" pitchFamily="18" charset="0"/>
          </a:endParaRPr>
        </a:p>
      </dgm:t>
    </dgm:pt>
    <dgm:pt modelId="{7DD52477-55E4-495F-8B9E-DB649E7DC41A}" type="parTrans" cxnId="{92E53FC6-3659-41B5-B53C-EC10599AE333}">
      <dgm:prSet/>
      <dgm:spPr/>
      <dgm:t>
        <a:bodyPr/>
        <a:lstStyle/>
        <a:p>
          <a:endParaRPr lang="en-US"/>
        </a:p>
      </dgm:t>
    </dgm:pt>
    <dgm:pt modelId="{4DAC2C3E-CAEE-4DFB-A6FF-FE8CF75902B9}" type="sibTrans" cxnId="{92E53FC6-3659-41B5-B53C-EC10599AE333}">
      <dgm:prSet/>
      <dgm:spPr/>
      <dgm:t>
        <a:bodyPr/>
        <a:lstStyle/>
        <a:p>
          <a:endParaRPr lang="en-US"/>
        </a:p>
      </dgm:t>
    </dgm:pt>
    <dgm:pt modelId="{6EAB4B15-2BDA-4FCE-A523-3F1FBA9E05B4}">
      <dgm:prSet custT="1"/>
      <dgm:spPr>
        <a:solidFill>
          <a:schemeClr val="accent5">
            <a:lumMod val="40000"/>
            <a:lumOff val="60000"/>
          </a:schemeClr>
        </a:solidFill>
        <a:ln>
          <a:solidFill>
            <a:schemeClr val="tx2">
              <a:lumMod val="60000"/>
              <a:lumOff val="40000"/>
            </a:schemeClr>
          </a:solidFill>
        </a:ln>
        <a:scene3d>
          <a:camera prst="orthographicFront"/>
          <a:lightRig rig="threePt" dir="t"/>
        </a:scene3d>
        <a:sp3d>
          <a:bevelT/>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Các cấp ủy, mặt trận và các hội đoàn thể của địa phương quan tâm, vào cuộc; thực hiện chức năng tuyên truyền vận động, kiểm tra, giám sát... phối hợp với chính quyền để nâng cao hiệu quả chung công tác quản lý trên địa bàn để đạt hiệu quả cao, từng bước đi vào nề nếp.</a:t>
          </a:r>
          <a:endParaRPr lang="en-US" sz="2000">
            <a:solidFill>
              <a:schemeClr val="tx1"/>
            </a:solidFill>
            <a:latin typeface="Times New Roman" panose="02020603050405020304" pitchFamily="18" charset="0"/>
            <a:cs typeface="Times New Roman" panose="02020603050405020304" pitchFamily="18" charset="0"/>
          </a:endParaRPr>
        </a:p>
      </dgm:t>
    </dgm:pt>
    <dgm:pt modelId="{9483E187-17B7-47A2-87FB-626033326F41}" type="parTrans" cxnId="{74D9E28B-384B-4879-9325-F812551E1A11}">
      <dgm:prSet/>
      <dgm:spPr/>
      <dgm:t>
        <a:bodyPr/>
        <a:lstStyle/>
        <a:p>
          <a:endParaRPr lang="en-US"/>
        </a:p>
      </dgm:t>
    </dgm:pt>
    <dgm:pt modelId="{6C981DC6-9B40-4603-AE8F-E3CC38239943}" type="sibTrans" cxnId="{74D9E28B-384B-4879-9325-F812551E1A11}">
      <dgm:prSet/>
      <dgm:spPr/>
      <dgm:t>
        <a:bodyPr/>
        <a:lstStyle/>
        <a:p>
          <a:endParaRPr lang="en-US"/>
        </a:p>
      </dgm:t>
    </dgm:pt>
    <dgm:pt modelId="{B8ECA51E-D6E7-4964-A579-E4715B1716B3}" type="pres">
      <dgm:prSet presAssocID="{E7E0CD92-C220-4E1D-96AE-81E39D015984}" presName="Name0" presStyleCnt="0">
        <dgm:presLayoutVars>
          <dgm:chPref val="3"/>
          <dgm:dir/>
          <dgm:animLvl val="lvl"/>
          <dgm:resizeHandles/>
        </dgm:presLayoutVars>
      </dgm:prSet>
      <dgm:spPr/>
      <dgm:t>
        <a:bodyPr/>
        <a:lstStyle/>
        <a:p>
          <a:endParaRPr lang="en-US"/>
        </a:p>
      </dgm:t>
    </dgm:pt>
    <dgm:pt modelId="{CDB4DEAA-BB98-46FB-8267-B092DCB10ACC}" type="pres">
      <dgm:prSet presAssocID="{FC90F0DE-FE9F-4DE0-921C-8AA636647E03}" presName="horFlow" presStyleCnt="0"/>
      <dgm:spPr/>
    </dgm:pt>
    <dgm:pt modelId="{2D7F4D6F-A345-448A-8F94-BE03526B6B84}" type="pres">
      <dgm:prSet presAssocID="{FC90F0DE-FE9F-4DE0-921C-8AA636647E03}" presName="bigChev" presStyleLbl="node1" presStyleIdx="0" presStyleCnt="4" custScaleX="289266" custScaleY="131056"/>
      <dgm:spPr/>
      <dgm:t>
        <a:bodyPr/>
        <a:lstStyle/>
        <a:p>
          <a:endParaRPr lang="en-US"/>
        </a:p>
      </dgm:t>
    </dgm:pt>
    <dgm:pt modelId="{869D3D6C-50C7-481F-8264-28CCE36BDC39}" type="pres">
      <dgm:prSet presAssocID="{FC90F0DE-FE9F-4DE0-921C-8AA636647E03}" presName="vSp" presStyleCnt="0"/>
      <dgm:spPr/>
    </dgm:pt>
    <dgm:pt modelId="{32DA2CBB-7228-4E5D-9F52-843723AEB118}" type="pres">
      <dgm:prSet presAssocID="{ED70C61E-E908-4E7D-8939-03E401115547}" presName="horFlow" presStyleCnt="0"/>
      <dgm:spPr/>
    </dgm:pt>
    <dgm:pt modelId="{0E596B55-B352-43A6-83BB-9A371A22A09A}" type="pres">
      <dgm:prSet presAssocID="{ED70C61E-E908-4E7D-8939-03E401115547}" presName="bigChev" presStyleLbl="node1" presStyleIdx="1" presStyleCnt="4" custScaleX="289675"/>
      <dgm:spPr/>
      <dgm:t>
        <a:bodyPr/>
        <a:lstStyle/>
        <a:p>
          <a:endParaRPr lang="en-US"/>
        </a:p>
      </dgm:t>
    </dgm:pt>
    <dgm:pt modelId="{138724D2-51A9-41DE-95A1-D6E594047AE5}" type="pres">
      <dgm:prSet presAssocID="{ED70C61E-E908-4E7D-8939-03E401115547}" presName="vSp" presStyleCnt="0"/>
      <dgm:spPr/>
    </dgm:pt>
    <dgm:pt modelId="{5D69A960-9690-44AB-A3CD-22A087BA5CDD}" type="pres">
      <dgm:prSet presAssocID="{BFFDB998-99AE-4747-8EB0-4C9F67104EE7}" presName="horFlow" presStyleCnt="0"/>
      <dgm:spPr/>
    </dgm:pt>
    <dgm:pt modelId="{80936E16-2889-4AC1-9C5C-251F42ABBACB}" type="pres">
      <dgm:prSet presAssocID="{BFFDB998-99AE-4747-8EB0-4C9F67104EE7}" presName="bigChev" presStyleLbl="node1" presStyleIdx="2" presStyleCnt="4" custScaleX="290085"/>
      <dgm:spPr/>
      <dgm:t>
        <a:bodyPr/>
        <a:lstStyle/>
        <a:p>
          <a:endParaRPr lang="en-US"/>
        </a:p>
      </dgm:t>
    </dgm:pt>
    <dgm:pt modelId="{6E6E7ACB-95E5-4EA1-B6F3-934E14DBB7A1}" type="pres">
      <dgm:prSet presAssocID="{BFFDB998-99AE-4747-8EB0-4C9F67104EE7}" presName="vSp" presStyleCnt="0"/>
      <dgm:spPr/>
    </dgm:pt>
    <dgm:pt modelId="{FD2C40B1-51A9-4BED-A5BD-B4B52A5269EE}" type="pres">
      <dgm:prSet presAssocID="{6EAB4B15-2BDA-4FCE-A523-3F1FBA9E05B4}" presName="horFlow" presStyleCnt="0"/>
      <dgm:spPr/>
    </dgm:pt>
    <dgm:pt modelId="{01BC2265-5B03-4068-9514-8310DDD00545}" type="pres">
      <dgm:prSet presAssocID="{6EAB4B15-2BDA-4FCE-A523-3F1FBA9E05B4}" presName="bigChev" presStyleLbl="node1" presStyleIdx="3" presStyleCnt="4" custScaleX="290496" custScaleY="105445"/>
      <dgm:spPr/>
      <dgm:t>
        <a:bodyPr/>
        <a:lstStyle/>
        <a:p>
          <a:endParaRPr lang="en-US"/>
        </a:p>
      </dgm:t>
    </dgm:pt>
  </dgm:ptLst>
  <dgm:cxnLst>
    <dgm:cxn modelId="{F664459E-9EF1-4252-BC93-E78AE9C6F1C0}" type="presOf" srcId="{E7E0CD92-C220-4E1D-96AE-81E39D015984}" destId="{B8ECA51E-D6E7-4964-A579-E4715B1716B3}" srcOrd="0" destOrd="0" presId="urn:microsoft.com/office/officeart/2005/8/layout/lProcess3"/>
    <dgm:cxn modelId="{C0652029-3EC7-47D7-AC8B-3D425EBCA64D}" type="presOf" srcId="{BFFDB998-99AE-4747-8EB0-4C9F67104EE7}" destId="{80936E16-2889-4AC1-9C5C-251F42ABBACB}" srcOrd="0" destOrd="0" presId="urn:microsoft.com/office/officeart/2005/8/layout/lProcess3"/>
    <dgm:cxn modelId="{BBC445A8-2AF7-4947-B9C5-49E14DFB7541}" srcId="{E7E0CD92-C220-4E1D-96AE-81E39D015984}" destId="{FC90F0DE-FE9F-4DE0-921C-8AA636647E03}" srcOrd="0" destOrd="0" parTransId="{B978FFE1-8322-4ED1-BD21-A6644C5B2C79}" sibTransId="{15774531-F2FD-4DE8-BFEB-4E6058AD6BB0}"/>
    <dgm:cxn modelId="{74D9E28B-384B-4879-9325-F812551E1A11}" srcId="{E7E0CD92-C220-4E1D-96AE-81E39D015984}" destId="{6EAB4B15-2BDA-4FCE-A523-3F1FBA9E05B4}" srcOrd="3" destOrd="0" parTransId="{9483E187-17B7-47A2-87FB-626033326F41}" sibTransId="{6C981DC6-9B40-4603-AE8F-E3CC38239943}"/>
    <dgm:cxn modelId="{E5ADA446-8617-411C-BCAB-1760225B590A}" type="presOf" srcId="{6EAB4B15-2BDA-4FCE-A523-3F1FBA9E05B4}" destId="{01BC2265-5B03-4068-9514-8310DDD00545}" srcOrd="0" destOrd="0" presId="urn:microsoft.com/office/officeart/2005/8/layout/lProcess3"/>
    <dgm:cxn modelId="{52562345-6953-46EE-AFDF-AAC0BC39F480}" type="presOf" srcId="{ED70C61E-E908-4E7D-8939-03E401115547}" destId="{0E596B55-B352-43A6-83BB-9A371A22A09A}" srcOrd="0" destOrd="0" presId="urn:microsoft.com/office/officeart/2005/8/layout/lProcess3"/>
    <dgm:cxn modelId="{92E53FC6-3659-41B5-B53C-EC10599AE333}" srcId="{E7E0CD92-C220-4E1D-96AE-81E39D015984}" destId="{BFFDB998-99AE-4747-8EB0-4C9F67104EE7}" srcOrd="2" destOrd="0" parTransId="{7DD52477-55E4-495F-8B9E-DB649E7DC41A}" sibTransId="{4DAC2C3E-CAEE-4DFB-A6FF-FE8CF75902B9}"/>
    <dgm:cxn modelId="{FD7CFC5A-18CB-4671-A0BC-331A272B1A7A}" srcId="{E7E0CD92-C220-4E1D-96AE-81E39D015984}" destId="{ED70C61E-E908-4E7D-8939-03E401115547}" srcOrd="1" destOrd="0" parTransId="{0DAFAF98-AE04-4A76-AA54-ABAFC6E72081}" sibTransId="{2A24FCCE-19A9-4DBA-AB6F-9CD8E7E55C14}"/>
    <dgm:cxn modelId="{F953E5B5-6903-4210-A449-B6AF55F03FB9}" type="presOf" srcId="{FC90F0DE-FE9F-4DE0-921C-8AA636647E03}" destId="{2D7F4D6F-A345-448A-8F94-BE03526B6B84}" srcOrd="0" destOrd="0" presId="urn:microsoft.com/office/officeart/2005/8/layout/lProcess3"/>
    <dgm:cxn modelId="{C090F66F-52C2-4E70-8AFB-A534B8844374}" type="presParOf" srcId="{B8ECA51E-D6E7-4964-A579-E4715B1716B3}" destId="{CDB4DEAA-BB98-46FB-8267-B092DCB10ACC}" srcOrd="0" destOrd="0" presId="urn:microsoft.com/office/officeart/2005/8/layout/lProcess3"/>
    <dgm:cxn modelId="{6F4CD280-DC2C-4BB5-9BC7-3B7E5BF7BDD8}" type="presParOf" srcId="{CDB4DEAA-BB98-46FB-8267-B092DCB10ACC}" destId="{2D7F4D6F-A345-448A-8F94-BE03526B6B84}" srcOrd="0" destOrd="0" presId="urn:microsoft.com/office/officeart/2005/8/layout/lProcess3"/>
    <dgm:cxn modelId="{12354FC2-2D03-4094-9991-7ED8F249EC66}" type="presParOf" srcId="{B8ECA51E-D6E7-4964-A579-E4715B1716B3}" destId="{869D3D6C-50C7-481F-8264-28CCE36BDC39}" srcOrd="1" destOrd="0" presId="urn:microsoft.com/office/officeart/2005/8/layout/lProcess3"/>
    <dgm:cxn modelId="{8914A80D-C932-44F2-AD17-3274FFEA1AE8}" type="presParOf" srcId="{B8ECA51E-D6E7-4964-A579-E4715B1716B3}" destId="{32DA2CBB-7228-4E5D-9F52-843723AEB118}" srcOrd="2" destOrd="0" presId="urn:microsoft.com/office/officeart/2005/8/layout/lProcess3"/>
    <dgm:cxn modelId="{1F3627C1-36DF-45CA-8043-8407C9796ABA}" type="presParOf" srcId="{32DA2CBB-7228-4E5D-9F52-843723AEB118}" destId="{0E596B55-B352-43A6-83BB-9A371A22A09A}" srcOrd="0" destOrd="0" presId="urn:microsoft.com/office/officeart/2005/8/layout/lProcess3"/>
    <dgm:cxn modelId="{E0413E5F-E281-4806-A9E7-FC5261D5804D}" type="presParOf" srcId="{B8ECA51E-D6E7-4964-A579-E4715B1716B3}" destId="{138724D2-51A9-41DE-95A1-D6E594047AE5}" srcOrd="3" destOrd="0" presId="urn:microsoft.com/office/officeart/2005/8/layout/lProcess3"/>
    <dgm:cxn modelId="{F90C6008-E61B-4CB1-B137-5CF11CA57001}" type="presParOf" srcId="{B8ECA51E-D6E7-4964-A579-E4715B1716B3}" destId="{5D69A960-9690-44AB-A3CD-22A087BA5CDD}" srcOrd="4" destOrd="0" presId="urn:microsoft.com/office/officeart/2005/8/layout/lProcess3"/>
    <dgm:cxn modelId="{C74A5EF4-AC15-4070-8763-C042400ECC00}" type="presParOf" srcId="{5D69A960-9690-44AB-A3CD-22A087BA5CDD}" destId="{80936E16-2889-4AC1-9C5C-251F42ABBACB}" srcOrd="0" destOrd="0" presId="urn:microsoft.com/office/officeart/2005/8/layout/lProcess3"/>
    <dgm:cxn modelId="{972F791E-CB8F-4CA6-A0A2-9F3CCA355534}" type="presParOf" srcId="{B8ECA51E-D6E7-4964-A579-E4715B1716B3}" destId="{6E6E7ACB-95E5-4EA1-B6F3-934E14DBB7A1}" srcOrd="5" destOrd="0" presId="urn:microsoft.com/office/officeart/2005/8/layout/lProcess3"/>
    <dgm:cxn modelId="{70FFE15E-E130-442B-9F34-E29D0B414EE9}" type="presParOf" srcId="{B8ECA51E-D6E7-4964-A579-E4715B1716B3}" destId="{FD2C40B1-51A9-4BED-A5BD-B4B52A5269EE}" srcOrd="6" destOrd="0" presId="urn:microsoft.com/office/officeart/2005/8/layout/lProcess3"/>
    <dgm:cxn modelId="{95BD0D81-868A-4F16-B749-2F634093134B}" type="presParOf" srcId="{FD2C40B1-51A9-4BED-A5BD-B4B52A5269EE}" destId="{01BC2265-5B03-4068-9514-8310DDD00545}"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B31426-AFA9-4AA6-8394-0A891F5AF6F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9359BE0-1A0A-4468-93AF-EFCCA0F27B39}">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it-IT" sz="2000" smtClean="0">
              <a:solidFill>
                <a:srgbClr val="002060"/>
              </a:solidFill>
              <a:latin typeface="Times New Roman" panose="02020603050405020304" pitchFamily="18" charset="0"/>
              <a:cs typeface="Times New Roman" panose="02020603050405020304" pitchFamily="18" charset="0"/>
            </a:rPr>
            <a:t>Tốc độ xây dựng và phát triển đô thị trên địa bàn tỉnh diễn ra khá nhanh về số lượng và quy mô.</a:t>
          </a:r>
          <a:r>
            <a:rPr lang="en-US" sz="2000" smtClean="0">
              <a:solidFill>
                <a:srgbClr val="002060"/>
              </a:solidFill>
              <a:latin typeface="Times New Roman" panose="02020603050405020304" pitchFamily="18" charset="0"/>
              <a:cs typeface="Times New Roman" panose="02020603050405020304" pitchFamily="18" charset="0"/>
            </a:rPr>
            <a:t> </a:t>
          </a:r>
          <a:endParaRPr lang="en-US" sz="2000">
            <a:solidFill>
              <a:srgbClr val="002060"/>
            </a:solidFill>
            <a:latin typeface="Times New Roman" panose="02020603050405020304" pitchFamily="18" charset="0"/>
            <a:cs typeface="Times New Roman" panose="02020603050405020304" pitchFamily="18" charset="0"/>
          </a:endParaRPr>
        </a:p>
      </dgm:t>
    </dgm:pt>
    <dgm:pt modelId="{3463171E-39B4-4613-8D73-5BD092CDDCEB}" type="parTrans" cxnId="{EAAA195B-548C-4D7B-A9BB-C54D2F623DD2}">
      <dgm:prSet/>
      <dgm:spPr/>
      <dgm:t>
        <a:bodyPr/>
        <a:lstStyle/>
        <a:p>
          <a:endParaRPr lang="en-US"/>
        </a:p>
      </dgm:t>
    </dgm:pt>
    <dgm:pt modelId="{D76F7A2E-1AC8-49DB-94D9-9730F1287D99}" type="sibTrans" cxnId="{EAAA195B-548C-4D7B-A9BB-C54D2F623DD2}">
      <dgm:prSet/>
      <dgm:spPr/>
      <dgm:t>
        <a:bodyPr/>
        <a:lstStyle/>
        <a:p>
          <a:endParaRPr lang="en-US"/>
        </a:p>
      </dgm:t>
    </dgm:pt>
    <dgm:pt modelId="{AB7FBEE9-2614-48F4-A73B-1ECE9972474A}" type="pres">
      <dgm:prSet presAssocID="{45B31426-AFA9-4AA6-8394-0A891F5AF6FC}" presName="linear" presStyleCnt="0">
        <dgm:presLayoutVars>
          <dgm:animLvl val="lvl"/>
          <dgm:resizeHandles val="exact"/>
        </dgm:presLayoutVars>
      </dgm:prSet>
      <dgm:spPr/>
      <dgm:t>
        <a:bodyPr/>
        <a:lstStyle/>
        <a:p>
          <a:endParaRPr lang="en-US"/>
        </a:p>
      </dgm:t>
    </dgm:pt>
    <dgm:pt modelId="{23E7B317-73E3-44BF-914A-A96E1DAD8C8F}" type="pres">
      <dgm:prSet presAssocID="{89359BE0-1A0A-4468-93AF-EFCCA0F27B39}" presName="parentText" presStyleLbl="node1" presStyleIdx="0" presStyleCnt="1">
        <dgm:presLayoutVars>
          <dgm:chMax val="0"/>
          <dgm:bulletEnabled val="1"/>
        </dgm:presLayoutVars>
      </dgm:prSet>
      <dgm:spPr/>
      <dgm:t>
        <a:bodyPr/>
        <a:lstStyle/>
        <a:p>
          <a:endParaRPr lang="en-US"/>
        </a:p>
      </dgm:t>
    </dgm:pt>
  </dgm:ptLst>
  <dgm:cxnLst>
    <dgm:cxn modelId="{F0FE7C8F-5F83-41EF-870C-814C1FE40828}" type="presOf" srcId="{89359BE0-1A0A-4468-93AF-EFCCA0F27B39}" destId="{23E7B317-73E3-44BF-914A-A96E1DAD8C8F}" srcOrd="0" destOrd="0" presId="urn:microsoft.com/office/officeart/2005/8/layout/vList2"/>
    <dgm:cxn modelId="{EAAA195B-548C-4D7B-A9BB-C54D2F623DD2}" srcId="{45B31426-AFA9-4AA6-8394-0A891F5AF6FC}" destId="{89359BE0-1A0A-4468-93AF-EFCCA0F27B39}" srcOrd="0" destOrd="0" parTransId="{3463171E-39B4-4613-8D73-5BD092CDDCEB}" sibTransId="{D76F7A2E-1AC8-49DB-94D9-9730F1287D99}"/>
    <dgm:cxn modelId="{0DBC4709-8D5C-473D-93DB-E297145A1CC5}" type="presOf" srcId="{45B31426-AFA9-4AA6-8394-0A891F5AF6FC}" destId="{AB7FBEE9-2614-48F4-A73B-1ECE9972474A}" srcOrd="0" destOrd="0" presId="urn:microsoft.com/office/officeart/2005/8/layout/vList2"/>
    <dgm:cxn modelId="{606C1A77-2CAA-4D71-A99A-13AAB99008A5}" type="presParOf" srcId="{AB7FBEE9-2614-48F4-A73B-1ECE9972474A}" destId="{23E7B317-73E3-44BF-914A-A96E1DAD8C8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9423171-9922-4244-A0BD-B8394311040E}"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E462B740-2EB8-4C70-8FC3-5198BACFDD7E}">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Chịu trách nhiệm toàn diện trước pháp luật và UBND tỉnh về tình hình QL TTĐT, TTXD, QLĐĐ trên địa bàn quản lý.</a:t>
          </a:r>
          <a:endParaRPr lang="en-US" sz="2000" dirty="0">
            <a:solidFill>
              <a:schemeClr val="tx1"/>
            </a:solidFill>
            <a:latin typeface="Times New Roman" panose="02020603050405020304" pitchFamily="18" charset="0"/>
            <a:cs typeface="Times New Roman" panose="02020603050405020304" pitchFamily="18" charset="0"/>
          </a:endParaRPr>
        </a:p>
      </dgm:t>
    </dgm:pt>
    <dgm:pt modelId="{A849EAAF-807D-44AF-AEFA-E10E38B8DC92}" type="parTrans" cxnId="{C69E3A18-499B-4467-9A70-2FD897A98AEC}">
      <dgm:prSet/>
      <dgm:spPr/>
      <dgm:t>
        <a:bodyPr/>
        <a:lstStyle/>
        <a:p>
          <a:endParaRPr lang="en-US" sz="2200">
            <a:latin typeface="Times New Roman" panose="02020603050405020304" pitchFamily="18" charset="0"/>
            <a:cs typeface="Times New Roman" panose="02020603050405020304" pitchFamily="18" charset="0"/>
          </a:endParaRPr>
        </a:p>
      </dgm:t>
    </dgm:pt>
    <dgm:pt modelId="{16B80393-ADC9-4967-959A-EACA533E36C3}" type="sibTrans" cxnId="{C69E3A18-499B-4467-9A70-2FD897A98AEC}">
      <dgm:prSet custT="1"/>
      <dgm:spPr>
        <a:solidFill>
          <a:srgbClr val="FF0000">
            <a:alpha val="90000"/>
          </a:srgb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2000">
            <a:solidFill>
              <a:schemeClr val="tx1"/>
            </a:solidFill>
            <a:latin typeface="Times New Roman" panose="02020603050405020304" pitchFamily="18" charset="0"/>
            <a:cs typeface="Times New Roman" panose="02020603050405020304" pitchFamily="18" charset="0"/>
          </a:endParaRPr>
        </a:p>
      </dgm:t>
    </dgm:pt>
    <dgm:pt modelId="{4FC4FBF3-8D73-4BEA-95A6-D202F76B0820}">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vi-VN" sz="2000" smtClean="0">
              <a:solidFill>
                <a:schemeClr val="tx1"/>
              </a:solidFill>
              <a:latin typeface="Times New Roman" panose="02020603050405020304" pitchFamily="18" charset="0"/>
              <a:cs typeface="Times New Roman" panose="02020603050405020304" pitchFamily="18" charset="0"/>
            </a:rPr>
            <a:t>Tổ chức tuyên truyền, vận động, nâng cao nhận thức cho nhân dân về việc giữ gìn </a:t>
          </a:r>
          <a:r>
            <a:rPr lang="en-US" sz="2000" smtClean="0">
              <a:solidFill>
                <a:schemeClr val="tx1"/>
              </a:solidFill>
              <a:latin typeface="Times New Roman" panose="02020603050405020304" pitchFamily="18" charset="0"/>
              <a:cs typeface="Times New Roman" panose="02020603050405020304" pitchFamily="18" charset="0"/>
            </a:rPr>
            <a:t>TTĐT; xây dựng và thực hiện Quy chế QL TTĐT.</a:t>
          </a:r>
          <a:endParaRPr lang="en-US" sz="2000" dirty="0">
            <a:solidFill>
              <a:schemeClr val="tx1"/>
            </a:solidFill>
            <a:latin typeface="Times New Roman" panose="02020603050405020304" pitchFamily="18" charset="0"/>
            <a:cs typeface="Times New Roman" panose="02020603050405020304" pitchFamily="18" charset="0"/>
          </a:endParaRPr>
        </a:p>
      </dgm:t>
    </dgm:pt>
    <dgm:pt modelId="{2237D0BC-D499-4826-A1C0-38FEAF50EE18}" type="parTrans" cxnId="{F4331B10-E4A5-4533-B76B-46A3E95B0082}">
      <dgm:prSet/>
      <dgm:spPr/>
      <dgm:t>
        <a:bodyPr/>
        <a:lstStyle/>
        <a:p>
          <a:endParaRPr lang="en-US" sz="2200">
            <a:latin typeface="Times New Roman" panose="02020603050405020304" pitchFamily="18" charset="0"/>
            <a:cs typeface="Times New Roman" panose="02020603050405020304" pitchFamily="18" charset="0"/>
          </a:endParaRPr>
        </a:p>
      </dgm:t>
    </dgm:pt>
    <dgm:pt modelId="{2EE5C121-0FE5-4382-BA8A-8CAE090F7961}" type="sibTrans" cxnId="{F4331B10-E4A5-4533-B76B-46A3E95B0082}">
      <dgm:prSet custT="1"/>
      <dgm:spPr>
        <a:solidFill>
          <a:srgbClr val="FF0000">
            <a:alpha val="90000"/>
          </a:srgb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2000">
            <a:solidFill>
              <a:schemeClr val="tx1"/>
            </a:solidFill>
            <a:latin typeface="Times New Roman" panose="02020603050405020304" pitchFamily="18" charset="0"/>
            <a:cs typeface="Times New Roman" panose="02020603050405020304" pitchFamily="18" charset="0"/>
          </a:endParaRPr>
        </a:p>
      </dgm:t>
    </dgm:pt>
    <dgm:pt modelId="{8C062A90-DF84-44B1-89FF-13113618BE43}">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Chỉ đạo lực lượng Công an, UBND các xã, phường, thị trấn thường xuyên, liên tục kiểm tra, xử lý triệt để, dứt điểm các hành vi vi phạm TTĐT.</a:t>
          </a:r>
          <a:endParaRPr lang="en-US" sz="2000" dirty="0">
            <a:solidFill>
              <a:schemeClr val="tx1"/>
            </a:solidFill>
            <a:latin typeface="Times New Roman" panose="02020603050405020304" pitchFamily="18" charset="0"/>
            <a:cs typeface="Times New Roman" panose="02020603050405020304" pitchFamily="18" charset="0"/>
          </a:endParaRPr>
        </a:p>
      </dgm:t>
    </dgm:pt>
    <dgm:pt modelId="{4651FADC-505D-49BD-B8E6-0B294076070B}" type="parTrans" cxnId="{C437EF5B-86D6-4370-87B5-F183EDF716F7}">
      <dgm:prSet/>
      <dgm:spPr/>
      <dgm:t>
        <a:bodyPr/>
        <a:lstStyle/>
        <a:p>
          <a:endParaRPr lang="en-US"/>
        </a:p>
      </dgm:t>
    </dgm:pt>
    <dgm:pt modelId="{035BE34F-2334-4806-BDE9-B9575FC1A255}" type="sibTrans" cxnId="{C437EF5B-86D6-4370-87B5-F183EDF716F7}">
      <dgm:prSet/>
      <dgm:spPr>
        <a:solidFill>
          <a:srgbClr val="FF0000">
            <a:alpha val="90000"/>
          </a:srgb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A9E62518-D4EA-425E-A4A5-958AD6C029C9}">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Rà soát, quy hoạch bố trí địa điểm không ảnh hưởng đến trật tự giao thông; tăng cường ứng dụng CNTT, camera giám sát, QL ở những nơi thường xuyên vi phạm.</a:t>
          </a:r>
          <a:endParaRPr lang="en-US" sz="2000" dirty="0">
            <a:solidFill>
              <a:schemeClr val="tx1"/>
            </a:solidFill>
            <a:latin typeface="Times New Roman" panose="02020603050405020304" pitchFamily="18" charset="0"/>
            <a:cs typeface="Times New Roman" panose="02020603050405020304" pitchFamily="18" charset="0"/>
          </a:endParaRPr>
        </a:p>
      </dgm:t>
    </dgm:pt>
    <dgm:pt modelId="{0D722E7A-24F8-484E-A7E5-534442A5243F}" type="parTrans" cxnId="{FFF55F9E-F1B2-4F80-842A-63F56695CCBC}">
      <dgm:prSet/>
      <dgm:spPr/>
      <dgm:t>
        <a:bodyPr/>
        <a:lstStyle/>
        <a:p>
          <a:endParaRPr lang="en-US"/>
        </a:p>
      </dgm:t>
    </dgm:pt>
    <dgm:pt modelId="{8594A0A6-0967-419F-A066-5296DBA0E5C4}" type="sibTrans" cxnId="{FFF55F9E-F1B2-4F80-842A-63F56695CCBC}">
      <dgm:prSet/>
      <dgm:spPr>
        <a:solidFill>
          <a:srgbClr val="FF0000">
            <a:alpha val="90000"/>
          </a:srgb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CFDF5D2E-4594-48E5-B0FB-D8598819A635}" type="pres">
      <dgm:prSet presAssocID="{89423171-9922-4244-A0BD-B8394311040E}" presName="outerComposite" presStyleCnt="0">
        <dgm:presLayoutVars>
          <dgm:chMax val="5"/>
          <dgm:dir/>
          <dgm:resizeHandles val="exact"/>
        </dgm:presLayoutVars>
      </dgm:prSet>
      <dgm:spPr/>
      <dgm:t>
        <a:bodyPr/>
        <a:lstStyle/>
        <a:p>
          <a:endParaRPr lang="en-US"/>
        </a:p>
      </dgm:t>
    </dgm:pt>
    <dgm:pt modelId="{62976463-6EDF-4063-9A78-B8EE8C3793E6}" type="pres">
      <dgm:prSet presAssocID="{89423171-9922-4244-A0BD-B8394311040E}" presName="dummyMaxCanvas" presStyleCnt="0">
        <dgm:presLayoutVars/>
      </dgm:prSet>
      <dgm:spPr/>
    </dgm:pt>
    <dgm:pt modelId="{18918730-C052-4B46-9B21-098BFBF064E8}" type="pres">
      <dgm:prSet presAssocID="{89423171-9922-4244-A0BD-B8394311040E}" presName="FourNodes_1" presStyleLbl="node1" presStyleIdx="0" presStyleCnt="4">
        <dgm:presLayoutVars>
          <dgm:bulletEnabled val="1"/>
        </dgm:presLayoutVars>
      </dgm:prSet>
      <dgm:spPr/>
      <dgm:t>
        <a:bodyPr/>
        <a:lstStyle/>
        <a:p>
          <a:endParaRPr lang="en-US"/>
        </a:p>
      </dgm:t>
    </dgm:pt>
    <dgm:pt modelId="{D26073C0-6673-4CC5-B03E-A464B3694673}" type="pres">
      <dgm:prSet presAssocID="{89423171-9922-4244-A0BD-B8394311040E}" presName="FourNodes_2" presStyleLbl="node1" presStyleIdx="1" presStyleCnt="4">
        <dgm:presLayoutVars>
          <dgm:bulletEnabled val="1"/>
        </dgm:presLayoutVars>
      </dgm:prSet>
      <dgm:spPr/>
      <dgm:t>
        <a:bodyPr/>
        <a:lstStyle/>
        <a:p>
          <a:endParaRPr lang="en-US"/>
        </a:p>
      </dgm:t>
    </dgm:pt>
    <dgm:pt modelId="{7EE361E2-5210-4053-9D36-7D61CC33DC48}" type="pres">
      <dgm:prSet presAssocID="{89423171-9922-4244-A0BD-B8394311040E}" presName="FourNodes_3" presStyleLbl="node1" presStyleIdx="2" presStyleCnt="4">
        <dgm:presLayoutVars>
          <dgm:bulletEnabled val="1"/>
        </dgm:presLayoutVars>
      </dgm:prSet>
      <dgm:spPr/>
      <dgm:t>
        <a:bodyPr/>
        <a:lstStyle/>
        <a:p>
          <a:endParaRPr lang="en-US"/>
        </a:p>
      </dgm:t>
    </dgm:pt>
    <dgm:pt modelId="{F80BC8C3-0139-4B15-BF18-4B4307EBE8DF}" type="pres">
      <dgm:prSet presAssocID="{89423171-9922-4244-A0BD-B8394311040E}" presName="FourNodes_4" presStyleLbl="node1" presStyleIdx="3" presStyleCnt="4">
        <dgm:presLayoutVars>
          <dgm:bulletEnabled val="1"/>
        </dgm:presLayoutVars>
      </dgm:prSet>
      <dgm:spPr/>
      <dgm:t>
        <a:bodyPr/>
        <a:lstStyle/>
        <a:p>
          <a:endParaRPr lang="en-US"/>
        </a:p>
      </dgm:t>
    </dgm:pt>
    <dgm:pt modelId="{70AFB546-0AC5-43FD-96EC-C27656016262}" type="pres">
      <dgm:prSet presAssocID="{89423171-9922-4244-A0BD-B8394311040E}" presName="FourConn_1-2" presStyleLbl="fgAccFollowNode1" presStyleIdx="0" presStyleCnt="3">
        <dgm:presLayoutVars>
          <dgm:bulletEnabled val="1"/>
        </dgm:presLayoutVars>
      </dgm:prSet>
      <dgm:spPr/>
      <dgm:t>
        <a:bodyPr/>
        <a:lstStyle/>
        <a:p>
          <a:endParaRPr lang="en-US"/>
        </a:p>
      </dgm:t>
    </dgm:pt>
    <dgm:pt modelId="{5E6DD4BE-5141-46F9-84B3-D2EA61834A32}" type="pres">
      <dgm:prSet presAssocID="{89423171-9922-4244-A0BD-B8394311040E}" presName="FourConn_2-3" presStyleLbl="fgAccFollowNode1" presStyleIdx="1" presStyleCnt="3">
        <dgm:presLayoutVars>
          <dgm:bulletEnabled val="1"/>
        </dgm:presLayoutVars>
      </dgm:prSet>
      <dgm:spPr/>
      <dgm:t>
        <a:bodyPr/>
        <a:lstStyle/>
        <a:p>
          <a:endParaRPr lang="en-US"/>
        </a:p>
      </dgm:t>
    </dgm:pt>
    <dgm:pt modelId="{C8F0535F-CDB3-4EE2-BE1E-2B26B9A20928}" type="pres">
      <dgm:prSet presAssocID="{89423171-9922-4244-A0BD-B8394311040E}" presName="FourConn_3-4" presStyleLbl="fgAccFollowNode1" presStyleIdx="2" presStyleCnt="3">
        <dgm:presLayoutVars>
          <dgm:bulletEnabled val="1"/>
        </dgm:presLayoutVars>
      </dgm:prSet>
      <dgm:spPr/>
      <dgm:t>
        <a:bodyPr/>
        <a:lstStyle/>
        <a:p>
          <a:endParaRPr lang="en-US"/>
        </a:p>
      </dgm:t>
    </dgm:pt>
    <dgm:pt modelId="{DF0E7931-19E4-4BD6-8ABC-BD1014333B56}" type="pres">
      <dgm:prSet presAssocID="{89423171-9922-4244-A0BD-B8394311040E}" presName="FourNodes_1_text" presStyleLbl="node1" presStyleIdx="3" presStyleCnt="4">
        <dgm:presLayoutVars>
          <dgm:bulletEnabled val="1"/>
        </dgm:presLayoutVars>
      </dgm:prSet>
      <dgm:spPr/>
      <dgm:t>
        <a:bodyPr/>
        <a:lstStyle/>
        <a:p>
          <a:endParaRPr lang="en-US"/>
        </a:p>
      </dgm:t>
    </dgm:pt>
    <dgm:pt modelId="{4C9F064E-167E-4F05-9FA3-2614ECEEFF15}" type="pres">
      <dgm:prSet presAssocID="{89423171-9922-4244-A0BD-B8394311040E}" presName="FourNodes_2_text" presStyleLbl="node1" presStyleIdx="3" presStyleCnt="4">
        <dgm:presLayoutVars>
          <dgm:bulletEnabled val="1"/>
        </dgm:presLayoutVars>
      </dgm:prSet>
      <dgm:spPr/>
      <dgm:t>
        <a:bodyPr/>
        <a:lstStyle/>
        <a:p>
          <a:endParaRPr lang="en-US"/>
        </a:p>
      </dgm:t>
    </dgm:pt>
    <dgm:pt modelId="{48ABD8B3-EEAB-4530-A1FB-CCCEF2278272}" type="pres">
      <dgm:prSet presAssocID="{89423171-9922-4244-A0BD-B8394311040E}" presName="FourNodes_3_text" presStyleLbl="node1" presStyleIdx="3" presStyleCnt="4">
        <dgm:presLayoutVars>
          <dgm:bulletEnabled val="1"/>
        </dgm:presLayoutVars>
      </dgm:prSet>
      <dgm:spPr/>
      <dgm:t>
        <a:bodyPr/>
        <a:lstStyle/>
        <a:p>
          <a:endParaRPr lang="en-US"/>
        </a:p>
      </dgm:t>
    </dgm:pt>
    <dgm:pt modelId="{F9880C89-1617-4D0B-B7CC-6AFEDE8174D8}" type="pres">
      <dgm:prSet presAssocID="{89423171-9922-4244-A0BD-B8394311040E}" presName="FourNodes_4_text" presStyleLbl="node1" presStyleIdx="3" presStyleCnt="4">
        <dgm:presLayoutVars>
          <dgm:bulletEnabled val="1"/>
        </dgm:presLayoutVars>
      </dgm:prSet>
      <dgm:spPr/>
      <dgm:t>
        <a:bodyPr/>
        <a:lstStyle/>
        <a:p>
          <a:endParaRPr lang="en-US"/>
        </a:p>
      </dgm:t>
    </dgm:pt>
  </dgm:ptLst>
  <dgm:cxnLst>
    <dgm:cxn modelId="{8D54E9F8-D54C-4555-82D8-A611B27788C3}" type="presOf" srcId="{16B80393-ADC9-4967-959A-EACA533E36C3}" destId="{70AFB546-0AC5-43FD-96EC-C27656016262}" srcOrd="0" destOrd="0" presId="urn:microsoft.com/office/officeart/2005/8/layout/vProcess5"/>
    <dgm:cxn modelId="{9517A29D-ED6B-4245-B372-87676CFAD456}" type="presOf" srcId="{8C062A90-DF84-44B1-89FF-13113618BE43}" destId="{48ABD8B3-EEAB-4530-A1FB-CCCEF2278272}" srcOrd="1" destOrd="0" presId="urn:microsoft.com/office/officeart/2005/8/layout/vProcess5"/>
    <dgm:cxn modelId="{56CB9F99-3797-4416-8F8E-DDF6420A61AE}" type="presOf" srcId="{A9E62518-D4EA-425E-A4A5-958AD6C029C9}" destId="{F9880C89-1617-4D0B-B7CC-6AFEDE8174D8}" srcOrd="1" destOrd="0" presId="urn:microsoft.com/office/officeart/2005/8/layout/vProcess5"/>
    <dgm:cxn modelId="{93AA14C7-4EEB-4CCE-A8D5-E3E63FE54F5C}" type="presOf" srcId="{035BE34F-2334-4806-BDE9-B9575FC1A255}" destId="{C8F0535F-CDB3-4EE2-BE1E-2B26B9A20928}" srcOrd="0" destOrd="0" presId="urn:microsoft.com/office/officeart/2005/8/layout/vProcess5"/>
    <dgm:cxn modelId="{F3D041FF-C22A-437D-9945-5DFD0F029DAB}" type="presOf" srcId="{89423171-9922-4244-A0BD-B8394311040E}" destId="{CFDF5D2E-4594-48E5-B0FB-D8598819A635}" srcOrd="0" destOrd="0" presId="urn:microsoft.com/office/officeart/2005/8/layout/vProcess5"/>
    <dgm:cxn modelId="{C437EF5B-86D6-4370-87B5-F183EDF716F7}" srcId="{89423171-9922-4244-A0BD-B8394311040E}" destId="{8C062A90-DF84-44B1-89FF-13113618BE43}" srcOrd="2" destOrd="0" parTransId="{4651FADC-505D-49BD-B8E6-0B294076070B}" sibTransId="{035BE34F-2334-4806-BDE9-B9575FC1A255}"/>
    <dgm:cxn modelId="{8442CDD7-AF12-4B78-BE7C-9267383FFB6E}" type="presOf" srcId="{2EE5C121-0FE5-4382-BA8A-8CAE090F7961}" destId="{5E6DD4BE-5141-46F9-84B3-D2EA61834A32}" srcOrd="0" destOrd="0" presId="urn:microsoft.com/office/officeart/2005/8/layout/vProcess5"/>
    <dgm:cxn modelId="{F4331B10-E4A5-4533-B76B-46A3E95B0082}" srcId="{89423171-9922-4244-A0BD-B8394311040E}" destId="{4FC4FBF3-8D73-4BEA-95A6-D202F76B0820}" srcOrd="1" destOrd="0" parTransId="{2237D0BC-D499-4826-A1C0-38FEAF50EE18}" sibTransId="{2EE5C121-0FE5-4382-BA8A-8CAE090F7961}"/>
    <dgm:cxn modelId="{AADF565B-A3D9-4DCE-8AD3-91502DB34799}" type="presOf" srcId="{4FC4FBF3-8D73-4BEA-95A6-D202F76B0820}" destId="{D26073C0-6673-4CC5-B03E-A464B3694673}" srcOrd="0" destOrd="0" presId="urn:microsoft.com/office/officeart/2005/8/layout/vProcess5"/>
    <dgm:cxn modelId="{C69E3A18-499B-4467-9A70-2FD897A98AEC}" srcId="{89423171-9922-4244-A0BD-B8394311040E}" destId="{E462B740-2EB8-4C70-8FC3-5198BACFDD7E}" srcOrd="0" destOrd="0" parTransId="{A849EAAF-807D-44AF-AEFA-E10E38B8DC92}" sibTransId="{16B80393-ADC9-4967-959A-EACA533E36C3}"/>
    <dgm:cxn modelId="{E848D815-0948-4051-8C67-AFBF1B038F78}" type="presOf" srcId="{4FC4FBF3-8D73-4BEA-95A6-D202F76B0820}" destId="{4C9F064E-167E-4F05-9FA3-2614ECEEFF15}" srcOrd="1" destOrd="0" presId="urn:microsoft.com/office/officeart/2005/8/layout/vProcess5"/>
    <dgm:cxn modelId="{2D75E13A-B116-48B7-9626-6CE841ABF000}" type="presOf" srcId="{E462B740-2EB8-4C70-8FC3-5198BACFDD7E}" destId="{DF0E7931-19E4-4BD6-8ABC-BD1014333B56}" srcOrd="1" destOrd="0" presId="urn:microsoft.com/office/officeart/2005/8/layout/vProcess5"/>
    <dgm:cxn modelId="{DA971C77-31CD-4936-95C0-F11CD822068A}" type="presOf" srcId="{A9E62518-D4EA-425E-A4A5-958AD6C029C9}" destId="{F80BC8C3-0139-4B15-BF18-4B4307EBE8DF}" srcOrd="0" destOrd="0" presId="urn:microsoft.com/office/officeart/2005/8/layout/vProcess5"/>
    <dgm:cxn modelId="{C821FF88-C40A-4C24-A5BA-82D88FA21BB0}" type="presOf" srcId="{E462B740-2EB8-4C70-8FC3-5198BACFDD7E}" destId="{18918730-C052-4B46-9B21-098BFBF064E8}" srcOrd="0" destOrd="0" presId="urn:microsoft.com/office/officeart/2005/8/layout/vProcess5"/>
    <dgm:cxn modelId="{DC5EBC04-61E8-4A0A-A416-2FEF59FE3333}" type="presOf" srcId="{8C062A90-DF84-44B1-89FF-13113618BE43}" destId="{7EE361E2-5210-4053-9D36-7D61CC33DC48}" srcOrd="0" destOrd="0" presId="urn:microsoft.com/office/officeart/2005/8/layout/vProcess5"/>
    <dgm:cxn modelId="{FFF55F9E-F1B2-4F80-842A-63F56695CCBC}" srcId="{89423171-9922-4244-A0BD-B8394311040E}" destId="{A9E62518-D4EA-425E-A4A5-958AD6C029C9}" srcOrd="3" destOrd="0" parTransId="{0D722E7A-24F8-484E-A7E5-534442A5243F}" sibTransId="{8594A0A6-0967-419F-A066-5296DBA0E5C4}"/>
    <dgm:cxn modelId="{559D7288-C275-4B7C-8073-10A1ECC46492}" type="presParOf" srcId="{CFDF5D2E-4594-48E5-B0FB-D8598819A635}" destId="{62976463-6EDF-4063-9A78-B8EE8C3793E6}" srcOrd="0" destOrd="0" presId="urn:microsoft.com/office/officeart/2005/8/layout/vProcess5"/>
    <dgm:cxn modelId="{55905AA7-CBC8-49FC-9E39-E902EA5C57DB}" type="presParOf" srcId="{CFDF5D2E-4594-48E5-B0FB-D8598819A635}" destId="{18918730-C052-4B46-9B21-098BFBF064E8}" srcOrd="1" destOrd="0" presId="urn:microsoft.com/office/officeart/2005/8/layout/vProcess5"/>
    <dgm:cxn modelId="{ACC952B9-34F9-411D-B96A-A8CA6E278EB8}" type="presParOf" srcId="{CFDF5D2E-4594-48E5-B0FB-D8598819A635}" destId="{D26073C0-6673-4CC5-B03E-A464B3694673}" srcOrd="2" destOrd="0" presId="urn:microsoft.com/office/officeart/2005/8/layout/vProcess5"/>
    <dgm:cxn modelId="{932B8808-EE9C-40E7-85F4-883705221238}" type="presParOf" srcId="{CFDF5D2E-4594-48E5-B0FB-D8598819A635}" destId="{7EE361E2-5210-4053-9D36-7D61CC33DC48}" srcOrd="3" destOrd="0" presId="urn:microsoft.com/office/officeart/2005/8/layout/vProcess5"/>
    <dgm:cxn modelId="{2021B802-1920-42CB-9915-B7CBFEF6A5A6}" type="presParOf" srcId="{CFDF5D2E-4594-48E5-B0FB-D8598819A635}" destId="{F80BC8C3-0139-4B15-BF18-4B4307EBE8DF}" srcOrd="4" destOrd="0" presId="urn:microsoft.com/office/officeart/2005/8/layout/vProcess5"/>
    <dgm:cxn modelId="{9EEA3E62-4D76-47B1-BF72-1AC42B3258FA}" type="presParOf" srcId="{CFDF5D2E-4594-48E5-B0FB-D8598819A635}" destId="{70AFB546-0AC5-43FD-96EC-C27656016262}" srcOrd="5" destOrd="0" presId="urn:microsoft.com/office/officeart/2005/8/layout/vProcess5"/>
    <dgm:cxn modelId="{DBB4EE4D-24B7-4B86-BE89-FE05F081B512}" type="presParOf" srcId="{CFDF5D2E-4594-48E5-B0FB-D8598819A635}" destId="{5E6DD4BE-5141-46F9-84B3-D2EA61834A32}" srcOrd="6" destOrd="0" presId="urn:microsoft.com/office/officeart/2005/8/layout/vProcess5"/>
    <dgm:cxn modelId="{710A76B0-C0BD-497E-9FAD-8729BF90D1EB}" type="presParOf" srcId="{CFDF5D2E-4594-48E5-B0FB-D8598819A635}" destId="{C8F0535F-CDB3-4EE2-BE1E-2B26B9A20928}" srcOrd="7" destOrd="0" presId="urn:microsoft.com/office/officeart/2005/8/layout/vProcess5"/>
    <dgm:cxn modelId="{1DAEC21E-3919-47BD-88BC-07FCA249AA45}" type="presParOf" srcId="{CFDF5D2E-4594-48E5-B0FB-D8598819A635}" destId="{DF0E7931-19E4-4BD6-8ABC-BD1014333B56}" srcOrd="8" destOrd="0" presId="urn:microsoft.com/office/officeart/2005/8/layout/vProcess5"/>
    <dgm:cxn modelId="{8B4C846D-FF7D-4B03-B553-5B009B5A992E}" type="presParOf" srcId="{CFDF5D2E-4594-48E5-B0FB-D8598819A635}" destId="{4C9F064E-167E-4F05-9FA3-2614ECEEFF15}" srcOrd="9" destOrd="0" presId="urn:microsoft.com/office/officeart/2005/8/layout/vProcess5"/>
    <dgm:cxn modelId="{B34E8E9C-B2C1-40AB-9BF6-D2601CB8BA0A}" type="presParOf" srcId="{CFDF5D2E-4594-48E5-B0FB-D8598819A635}" destId="{48ABD8B3-EEAB-4530-A1FB-CCCEF2278272}" srcOrd="10" destOrd="0" presId="urn:microsoft.com/office/officeart/2005/8/layout/vProcess5"/>
    <dgm:cxn modelId="{CF2A3375-D9C3-49C9-B31D-C307F097989B}" type="presParOf" srcId="{CFDF5D2E-4594-48E5-B0FB-D8598819A635}" destId="{F9880C89-1617-4D0B-B7CC-6AFEDE8174D8}"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7FB037E-85F4-4618-9A90-9BAD083F5DD9}"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87A21260-2EE5-4586-9600-BD7F6F11B2FC}">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ctr"/>
          <a:r>
            <a:rPr lang="en-US" sz="2000" dirty="0">
              <a:solidFill>
                <a:schemeClr val="tx1"/>
              </a:solidFill>
              <a:latin typeface="Times New Roman" panose="02020603050405020304" pitchFamily="18" charset="0"/>
              <a:cs typeface="Times New Roman" panose="02020603050405020304" pitchFamily="18" charset="0"/>
            </a:rPr>
            <a:t>Tổ chức lập Quy chế quản lý kiến trúc cho các đô thị thuộc thẩm quyền quản lý để trình thẩm duyệt theo quy định; phấn đấu đến năm 2025 tất cả các đô thị đều có Quy chế quản lý kiến trúc.</a:t>
          </a:r>
        </a:p>
      </dgm:t>
    </dgm:pt>
    <dgm:pt modelId="{1AAA2EE2-0B08-431D-838F-AD9B05B3B6FA}" type="parTrans" cxnId="{425BE920-A98C-4786-8683-D2799E7609EB}">
      <dgm:prSet/>
      <dgm:spPr/>
      <dgm:t>
        <a:bodyPr/>
        <a:lstStyle/>
        <a:p>
          <a:endParaRPr lang="en-US"/>
        </a:p>
      </dgm:t>
    </dgm:pt>
    <dgm:pt modelId="{512F049B-A11F-4CE9-BE6E-88B26958D3B9}" type="sibTrans" cxnId="{425BE920-A98C-4786-8683-D2799E7609EB}">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DD5D55BC-2BB7-40D7-A83F-BB75E244E481}">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ctr"/>
          <a:r>
            <a:rPr lang="en-US" sz="2000" smtClean="0">
              <a:solidFill>
                <a:schemeClr val="tx1"/>
              </a:solidFill>
              <a:latin typeface="Times New Roman" panose="02020603050405020304" pitchFamily="18" charset="0"/>
              <a:cs typeface="Times New Roman" panose="02020603050405020304" pitchFamily="18" charset="0"/>
            </a:rPr>
            <a:t>Rà soát, đẩy nhanh tiến độ và nâng cao chất lượng các đồ án QH, tăng cường công tác QLQH; tổ chức công bố, công khai, cắm mốc giới các đồ án QHXD đã được phê duyệt.</a:t>
          </a:r>
          <a:endParaRPr lang="en-US" sz="2000" dirty="0">
            <a:solidFill>
              <a:schemeClr val="tx1"/>
            </a:solidFill>
            <a:latin typeface="Times New Roman" panose="02020603050405020304" pitchFamily="18" charset="0"/>
            <a:cs typeface="Times New Roman" panose="02020603050405020304" pitchFamily="18" charset="0"/>
          </a:endParaRPr>
        </a:p>
      </dgm:t>
    </dgm:pt>
    <dgm:pt modelId="{E01A264A-D0F9-448D-8B42-7C69F4B526BD}" type="parTrans" cxnId="{6B0343EF-F325-4B1E-A58C-22A60DC16B59}">
      <dgm:prSet/>
      <dgm:spPr/>
      <dgm:t>
        <a:bodyPr/>
        <a:lstStyle/>
        <a:p>
          <a:endParaRPr lang="en-US"/>
        </a:p>
      </dgm:t>
    </dgm:pt>
    <dgm:pt modelId="{FF9DB45A-F66A-45A4-8865-AC01E76A77D7}" type="sibTrans" cxnId="{6B0343EF-F325-4B1E-A58C-22A60DC16B59}">
      <dgm:prSet/>
      <dgm:spPr/>
      <dgm:t>
        <a:bodyPr/>
        <a:lstStyle/>
        <a:p>
          <a:endParaRPr lang="en-US"/>
        </a:p>
      </dgm:t>
    </dgm:pt>
    <dgm:pt modelId="{256EAD5B-5BD9-499D-8D22-3C4690F6071D}">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ctr"/>
          <a:r>
            <a:rPr lang="en-US" sz="2000" smtClean="0">
              <a:solidFill>
                <a:schemeClr val="tx1"/>
              </a:solidFill>
              <a:latin typeface="Times New Roman" panose="02020603050405020304" pitchFamily="18" charset="0"/>
              <a:cs typeface="Times New Roman" panose="02020603050405020304" pitchFamily="18" charset="0"/>
            </a:rPr>
            <a:t>Căn cứ Chương trình phát triển đô thị trên địa bàn tỉnh đến năm 2035 đã ban hành, xây dựng kế hoạch để triển khai thực hiện cho phù hợp với tình hình của từng địa phương; tập trung đầu tư, nâng cấp, phát triển các đô thị, thu hút đầu tư đồng bộ HTKT đô thị;...</a:t>
          </a:r>
          <a:endParaRPr lang="en-US" sz="2000" dirty="0">
            <a:solidFill>
              <a:schemeClr val="tx1"/>
            </a:solidFill>
            <a:latin typeface="Times New Roman" panose="02020603050405020304" pitchFamily="18" charset="0"/>
            <a:cs typeface="Times New Roman" panose="02020603050405020304" pitchFamily="18" charset="0"/>
          </a:endParaRPr>
        </a:p>
      </dgm:t>
    </dgm:pt>
    <dgm:pt modelId="{2626D186-13DA-4681-9061-47E19D119CC4}" type="parTrans" cxnId="{0E78842B-2D56-40BD-A1F8-7D9688923F38}">
      <dgm:prSet/>
      <dgm:spPr/>
      <dgm:t>
        <a:bodyPr/>
        <a:lstStyle/>
        <a:p>
          <a:endParaRPr lang="en-US"/>
        </a:p>
      </dgm:t>
    </dgm:pt>
    <dgm:pt modelId="{86D86C8B-2E8C-43FF-9CB2-15A9F8ECE4A6}" type="sibTrans" cxnId="{0E78842B-2D56-40BD-A1F8-7D9688923F38}">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B3FC2CE3-B437-4327-9170-B05DF48F6830}" type="pres">
      <dgm:prSet presAssocID="{F7FB037E-85F4-4618-9A90-9BAD083F5DD9}" presName="Name0" presStyleCnt="0">
        <dgm:presLayoutVars>
          <dgm:dir/>
          <dgm:resizeHandles val="exact"/>
        </dgm:presLayoutVars>
      </dgm:prSet>
      <dgm:spPr/>
      <dgm:t>
        <a:bodyPr/>
        <a:lstStyle/>
        <a:p>
          <a:endParaRPr lang="en-US"/>
        </a:p>
      </dgm:t>
    </dgm:pt>
    <dgm:pt modelId="{0485EF75-908B-468F-BA81-A85A6CD742B9}" type="pres">
      <dgm:prSet presAssocID="{87A21260-2EE5-4586-9600-BD7F6F11B2FC}" presName="node" presStyleLbl="node1" presStyleIdx="0" presStyleCnt="3" custScaleX="71791" custScaleY="204655">
        <dgm:presLayoutVars>
          <dgm:bulletEnabled val="1"/>
        </dgm:presLayoutVars>
      </dgm:prSet>
      <dgm:spPr/>
      <dgm:t>
        <a:bodyPr/>
        <a:lstStyle/>
        <a:p>
          <a:endParaRPr lang="en-US"/>
        </a:p>
      </dgm:t>
    </dgm:pt>
    <dgm:pt modelId="{1DEB4309-CA55-4037-837A-0D645278B114}" type="pres">
      <dgm:prSet presAssocID="{512F049B-A11F-4CE9-BE6E-88B26958D3B9}" presName="sibTrans" presStyleLbl="sibTrans2D1" presStyleIdx="0" presStyleCnt="2"/>
      <dgm:spPr/>
      <dgm:t>
        <a:bodyPr/>
        <a:lstStyle/>
        <a:p>
          <a:endParaRPr lang="en-US"/>
        </a:p>
      </dgm:t>
    </dgm:pt>
    <dgm:pt modelId="{0A9B0D57-EE74-443F-84AF-64CC9E9582A9}" type="pres">
      <dgm:prSet presAssocID="{512F049B-A11F-4CE9-BE6E-88B26958D3B9}" presName="connectorText" presStyleLbl="sibTrans2D1" presStyleIdx="0" presStyleCnt="2"/>
      <dgm:spPr/>
      <dgm:t>
        <a:bodyPr/>
        <a:lstStyle/>
        <a:p>
          <a:endParaRPr lang="en-US"/>
        </a:p>
      </dgm:t>
    </dgm:pt>
    <dgm:pt modelId="{342F5D5B-D285-4934-873C-BB4E2BCC3523}" type="pres">
      <dgm:prSet presAssocID="{256EAD5B-5BD9-499D-8D22-3C4690F6071D}" presName="node" presStyleLbl="node1" presStyleIdx="1" presStyleCnt="3" custScaleX="69379" custScaleY="204655">
        <dgm:presLayoutVars>
          <dgm:bulletEnabled val="1"/>
        </dgm:presLayoutVars>
      </dgm:prSet>
      <dgm:spPr/>
      <dgm:t>
        <a:bodyPr/>
        <a:lstStyle/>
        <a:p>
          <a:endParaRPr lang="en-US"/>
        </a:p>
      </dgm:t>
    </dgm:pt>
    <dgm:pt modelId="{B13CC6D6-3CF6-421A-AA9F-AA89E677F343}" type="pres">
      <dgm:prSet presAssocID="{86D86C8B-2E8C-43FF-9CB2-15A9F8ECE4A6}" presName="sibTrans" presStyleLbl="sibTrans2D1" presStyleIdx="1" presStyleCnt="2"/>
      <dgm:spPr/>
      <dgm:t>
        <a:bodyPr/>
        <a:lstStyle/>
        <a:p>
          <a:endParaRPr lang="en-US"/>
        </a:p>
      </dgm:t>
    </dgm:pt>
    <dgm:pt modelId="{D3B6C457-CA0D-43ED-87F7-85C110A730FD}" type="pres">
      <dgm:prSet presAssocID="{86D86C8B-2E8C-43FF-9CB2-15A9F8ECE4A6}" presName="connectorText" presStyleLbl="sibTrans2D1" presStyleIdx="1" presStyleCnt="2"/>
      <dgm:spPr/>
      <dgm:t>
        <a:bodyPr/>
        <a:lstStyle/>
        <a:p>
          <a:endParaRPr lang="en-US"/>
        </a:p>
      </dgm:t>
    </dgm:pt>
    <dgm:pt modelId="{66C1A4C3-435C-4F49-ABB6-0D39E9DAF585}" type="pres">
      <dgm:prSet presAssocID="{DD5D55BC-2BB7-40D7-A83F-BB75E244E481}" presName="node" presStyleLbl="node1" presStyleIdx="2" presStyleCnt="3" custScaleX="70276" custScaleY="204655">
        <dgm:presLayoutVars>
          <dgm:bulletEnabled val="1"/>
        </dgm:presLayoutVars>
      </dgm:prSet>
      <dgm:spPr/>
      <dgm:t>
        <a:bodyPr/>
        <a:lstStyle/>
        <a:p>
          <a:endParaRPr lang="en-US"/>
        </a:p>
      </dgm:t>
    </dgm:pt>
  </dgm:ptLst>
  <dgm:cxnLst>
    <dgm:cxn modelId="{54B6A189-01CF-4940-9010-7486E1FE89C6}" type="presOf" srcId="{256EAD5B-5BD9-499D-8D22-3C4690F6071D}" destId="{342F5D5B-D285-4934-873C-BB4E2BCC3523}" srcOrd="0" destOrd="0" presId="urn:microsoft.com/office/officeart/2005/8/layout/process1"/>
    <dgm:cxn modelId="{5100D123-0E1F-4DAB-8696-7FB23E80855A}" type="presOf" srcId="{86D86C8B-2E8C-43FF-9CB2-15A9F8ECE4A6}" destId="{B13CC6D6-3CF6-421A-AA9F-AA89E677F343}" srcOrd="0" destOrd="0" presId="urn:microsoft.com/office/officeart/2005/8/layout/process1"/>
    <dgm:cxn modelId="{425BE920-A98C-4786-8683-D2799E7609EB}" srcId="{F7FB037E-85F4-4618-9A90-9BAD083F5DD9}" destId="{87A21260-2EE5-4586-9600-BD7F6F11B2FC}" srcOrd="0" destOrd="0" parTransId="{1AAA2EE2-0B08-431D-838F-AD9B05B3B6FA}" sibTransId="{512F049B-A11F-4CE9-BE6E-88B26958D3B9}"/>
    <dgm:cxn modelId="{4D689A53-7770-4508-9595-727065877638}" type="presOf" srcId="{87A21260-2EE5-4586-9600-BD7F6F11B2FC}" destId="{0485EF75-908B-468F-BA81-A85A6CD742B9}" srcOrd="0" destOrd="0" presId="urn:microsoft.com/office/officeart/2005/8/layout/process1"/>
    <dgm:cxn modelId="{5813FDC5-BC1D-4325-80F2-BC5417822DE5}" type="presOf" srcId="{512F049B-A11F-4CE9-BE6E-88B26958D3B9}" destId="{1DEB4309-CA55-4037-837A-0D645278B114}" srcOrd="0" destOrd="0" presId="urn:microsoft.com/office/officeart/2005/8/layout/process1"/>
    <dgm:cxn modelId="{0E78842B-2D56-40BD-A1F8-7D9688923F38}" srcId="{F7FB037E-85F4-4618-9A90-9BAD083F5DD9}" destId="{256EAD5B-5BD9-499D-8D22-3C4690F6071D}" srcOrd="1" destOrd="0" parTransId="{2626D186-13DA-4681-9061-47E19D119CC4}" sibTransId="{86D86C8B-2E8C-43FF-9CB2-15A9F8ECE4A6}"/>
    <dgm:cxn modelId="{EEABBD76-4F0F-4D6B-AEAD-D4F3CCAF5890}" type="presOf" srcId="{F7FB037E-85F4-4618-9A90-9BAD083F5DD9}" destId="{B3FC2CE3-B437-4327-9170-B05DF48F6830}" srcOrd="0" destOrd="0" presId="urn:microsoft.com/office/officeart/2005/8/layout/process1"/>
    <dgm:cxn modelId="{6B0343EF-F325-4B1E-A58C-22A60DC16B59}" srcId="{F7FB037E-85F4-4618-9A90-9BAD083F5DD9}" destId="{DD5D55BC-2BB7-40D7-A83F-BB75E244E481}" srcOrd="2" destOrd="0" parTransId="{E01A264A-D0F9-448D-8B42-7C69F4B526BD}" sibTransId="{FF9DB45A-F66A-45A4-8865-AC01E76A77D7}"/>
    <dgm:cxn modelId="{56C45398-AC63-46C3-A4A4-CCC63231A138}" type="presOf" srcId="{86D86C8B-2E8C-43FF-9CB2-15A9F8ECE4A6}" destId="{D3B6C457-CA0D-43ED-87F7-85C110A730FD}" srcOrd="1" destOrd="0" presId="urn:microsoft.com/office/officeart/2005/8/layout/process1"/>
    <dgm:cxn modelId="{C3E6D116-AC32-46EE-B177-8A96FD96BCB9}" type="presOf" srcId="{DD5D55BC-2BB7-40D7-A83F-BB75E244E481}" destId="{66C1A4C3-435C-4F49-ABB6-0D39E9DAF585}" srcOrd="0" destOrd="0" presId="urn:microsoft.com/office/officeart/2005/8/layout/process1"/>
    <dgm:cxn modelId="{F2A566E8-B3F6-4D64-89E5-1827428298B1}" type="presOf" srcId="{512F049B-A11F-4CE9-BE6E-88B26958D3B9}" destId="{0A9B0D57-EE74-443F-84AF-64CC9E9582A9}" srcOrd="1" destOrd="0" presId="urn:microsoft.com/office/officeart/2005/8/layout/process1"/>
    <dgm:cxn modelId="{3FD5F5CC-8CB8-4526-A47E-7EB796D12D2A}" type="presParOf" srcId="{B3FC2CE3-B437-4327-9170-B05DF48F6830}" destId="{0485EF75-908B-468F-BA81-A85A6CD742B9}" srcOrd="0" destOrd="0" presId="urn:microsoft.com/office/officeart/2005/8/layout/process1"/>
    <dgm:cxn modelId="{B06D05CE-0383-4DB0-89CF-4B1C154CAF55}" type="presParOf" srcId="{B3FC2CE3-B437-4327-9170-B05DF48F6830}" destId="{1DEB4309-CA55-4037-837A-0D645278B114}" srcOrd="1" destOrd="0" presId="urn:microsoft.com/office/officeart/2005/8/layout/process1"/>
    <dgm:cxn modelId="{BF5179CD-F6C1-40BE-B32C-5315FE83FAD4}" type="presParOf" srcId="{1DEB4309-CA55-4037-837A-0D645278B114}" destId="{0A9B0D57-EE74-443F-84AF-64CC9E9582A9}" srcOrd="0" destOrd="0" presId="urn:microsoft.com/office/officeart/2005/8/layout/process1"/>
    <dgm:cxn modelId="{05E83381-90DB-4B0D-99D1-88ACF1B75367}" type="presParOf" srcId="{B3FC2CE3-B437-4327-9170-B05DF48F6830}" destId="{342F5D5B-D285-4934-873C-BB4E2BCC3523}" srcOrd="2" destOrd="0" presId="urn:microsoft.com/office/officeart/2005/8/layout/process1"/>
    <dgm:cxn modelId="{EDB56B44-D9FB-4C74-BA62-4E6A319DE14B}" type="presParOf" srcId="{B3FC2CE3-B437-4327-9170-B05DF48F6830}" destId="{B13CC6D6-3CF6-421A-AA9F-AA89E677F343}" srcOrd="3" destOrd="0" presId="urn:microsoft.com/office/officeart/2005/8/layout/process1"/>
    <dgm:cxn modelId="{ACEB1E3F-D5D4-4A87-BE92-17E177103260}" type="presParOf" srcId="{B13CC6D6-3CF6-421A-AA9F-AA89E677F343}" destId="{D3B6C457-CA0D-43ED-87F7-85C110A730FD}" srcOrd="0" destOrd="0" presId="urn:microsoft.com/office/officeart/2005/8/layout/process1"/>
    <dgm:cxn modelId="{8D4F4A86-AA7A-4E12-B985-35EFCC631F62}" type="presParOf" srcId="{B3FC2CE3-B437-4327-9170-B05DF48F6830}" destId="{66C1A4C3-435C-4F49-ABB6-0D39E9DAF585}"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1F07A46-4336-4DBF-8A03-3B6B66AE5C54}"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FDCBF964-1CFF-4390-B308-C26E8A31B1EF}">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Chỉ đạo các cơ quan CM tiếp tục rà soát các trường hợp công trình vi phạm còn tồn tại trên địa bàn, để chỉ đạo kiên quyết xử lý dứt điểm các vi phạm còn tồn tại; đồng thời ngăn chặn, xử lý kịp thời để không phát sinh vi phạm mới.</a:t>
          </a:r>
          <a:endParaRPr lang="en-US" sz="2000" dirty="0">
            <a:solidFill>
              <a:schemeClr val="tx1"/>
            </a:solidFill>
            <a:latin typeface="Times New Roman" panose="02020603050405020304" pitchFamily="18" charset="0"/>
            <a:cs typeface="Times New Roman" panose="02020603050405020304" pitchFamily="18" charset="0"/>
          </a:endParaRPr>
        </a:p>
      </dgm:t>
    </dgm:pt>
    <dgm:pt modelId="{7DFEEC7F-CCEB-45BC-A0D3-E9B5D05403E8}" type="sibTrans" cxnId="{9A20A321-3903-4EA0-8CD6-0E68E71D77C3}">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891301F2-DD7E-4388-8D64-C5A838A0FA8D}" type="parTrans" cxnId="{9A20A321-3903-4EA0-8CD6-0E68E71D77C3}">
      <dgm:prSet/>
      <dgm:spPr/>
      <dgm:t>
        <a:bodyPr/>
        <a:lstStyle/>
        <a:p>
          <a:endParaRPr lang="en-US"/>
        </a:p>
      </dgm:t>
    </dgm:pt>
    <dgm:pt modelId="{34CEB505-0E52-4A1F-A129-841868572283}">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Đối với các đô thị đã thành lập Đội QLTTĐT, cần gắn trách nhiệm QLTTXD cụ thể cho từng cá nhân, đơn vị để tổ chức tuần tra, kiểm soát, phát hiện các công trình xây dựng KP, SP, sai QH trên địa bàn cấp xã, tổ dân phố, khu dân cư.</a:t>
          </a:r>
          <a:endParaRPr lang="en-US" sz="2000" dirty="0">
            <a:solidFill>
              <a:schemeClr val="tx1"/>
            </a:solidFill>
            <a:latin typeface="Times New Roman" panose="02020603050405020304" pitchFamily="18" charset="0"/>
            <a:cs typeface="Times New Roman" panose="02020603050405020304" pitchFamily="18" charset="0"/>
          </a:endParaRPr>
        </a:p>
      </dgm:t>
    </dgm:pt>
    <dgm:pt modelId="{187AD5CB-6312-4236-B402-3A8B588B9265}" type="sibTrans" cxnId="{AC164948-CE7D-45FB-81BC-32903CF657E7}">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476B0058-1926-48C4-8A24-5D809A962E40}" type="parTrans" cxnId="{AC164948-CE7D-45FB-81BC-32903CF657E7}">
      <dgm:prSet/>
      <dgm:spPr/>
      <dgm:t>
        <a:bodyPr/>
        <a:lstStyle/>
        <a:p>
          <a:endParaRPr lang="en-US"/>
        </a:p>
      </dgm:t>
    </dgm:pt>
    <dgm:pt modelId="{75876C39-40B2-49DA-98ED-D1173EBEC273}">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Rà soát, củng cố, kiện toàn tổ chức, bộ máy thực hiện nhiệm vụ QL TTXD; quan tâm đào tạo, tập huấn, bồi dưỡng. </a:t>
          </a:r>
          <a:endParaRPr lang="en-US" sz="2000" dirty="0">
            <a:solidFill>
              <a:schemeClr val="tx1"/>
            </a:solidFill>
            <a:latin typeface="Times New Roman" panose="02020603050405020304" pitchFamily="18" charset="0"/>
            <a:cs typeface="Times New Roman" panose="02020603050405020304" pitchFamily="18" charset="0"/>
          </a:endParaRPr>
        </a:p>
      </dgm:t>
    </dgm:pt>
    <dgm:pt modelId="{9DB01F22-7197-42A6-BF2A-3F4BC052B786}" type="sibTrans" cxnId="{42235404-1AC7-4641-92D8-97CA790CD8D9}">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CDB4655D-03C7-4E14-83A3-38BA3977BF6C}" type="parTrans" cxnId="{42235404-1AC7-4641-92D8-97CA790CD8D9}">
      <dgm:prSet/>
      <dgm:spPr/>
      <dgm:t>
        <a:bodyPr/>
        <a:lstStyle/>
        <a:p>
          <a:endParaRPr lang="en-US"/>
        </a:p>
      </dgm:t>
    </dgm:pt>
    <dgm:pt modelId="{28D43990-6DEF-4820-BB9D-5C86102905C1}">
      <dgm:prSet custT="1">
        <dgm:style>
          <a:lnRef idx="0">
            <a:schemeClr val="accent3"/>
          </a:lnRef>
          <a:fillRef idx="3">
            <a:schemeClr val="accent3"/>
          </a:fillRef>
          <a:effectRef idx="3">
            <a:schemeClr val="accent3"/>
          </a:effectRef>
          <a:fontRef idx="minor">
            <a:schemeClr val="lt1"/>
          </a:fontRef>
        </dgm:style>
      </dgm:prSet>
      <dgm:spPr>
        <a:solidFill>
          <a:schemeClr val="accent5">
            <a:lumMod val="40000"/>
            <a:lumOff val="60000"/>
          </a:schemeClr>
        </a:solidFill>
        <a:ln>
          <a:solidFill>
            <a:schemeClr val="accent5">
              <a:lumMod val="50000"/>
            </a:schemeClr>
          </a:solidFill>
        </a:ln>
      </dgm:spPr>
      <dgm:t>
        <a:bodyPr/>
        <a:lstStyle/>
        <a:p>
          <a:pPr algn="just"/>
          <a:r>
            <a:rPr lang="en-US" sz="2000" smtClean="0">
              <a:solidFill>
                <a:schemeClr val="tx1"/>
              </a:solidFill>
              <a:latin typeface="Times New Roman" panose="02020603050405020304" pitchFamily="18" charset="0"/>
              <a:cs typeface="Times New Roman" panose="02020603050405020304" pitchFamily="18" charset="0"/>
            </a:rPr>
            <a:t>Xem xét, xử lý trách nhiệm CT, PCT UBND cấp xã; lãnh đạo các PCM, đơn vị trực thuộc và công chức được giao nhiệm vụ nhưng buông lỏng quản lý, thiếu trách nhiệm trong thực thi công vụ.</a:t>
          </a:r>
          <a:endParaRPr lang="en-US" sz="2000" dirty="0">
            <a:solidFill>
              <a:schemeClr val="tx1"/>
            </a:solidFill>
            <a:latin typeface="Times New Roman" panose="02020603050405020304" pitchFamily="18" charset="0"/>
            <a:cs typeface="Times New Roman" panose="02020603050405020304" pitchFamily="18" charset="0"/>
          </a:endParaRPr>
        </a:p>
      </dgm:t>
    </dgm:pt>
    <dgm:pt modelId="{F75D0C9B-AEE2-4151-84D4-48EB9C827194}" type="sibTrans" cxnId="{CA749AAB-3852-4981-AF33-C0B25B7022C9}">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7B38B074-EA42-47B6-8530-1AF31DA4684B}" type="parTrans" cxnId="{CA749AAB-3852-4981-AF33-C0B25B7022C9}">
      <dgm:prSet/>
      <dgm:spPr/>
      <dgm:t>
        <a:bodyPr/>
        <a:lstStyle/>
        <a:p>
          <a:endParaRPr lang="en-US"/>
        </a:p>
      </dgm:t>
    </dgm:pt>
    <dgm:pt modelId="{0B742A47-73F0-4020-8769-E4C99EC93239}" type="pres">
      <dgm:prSet presAssocID="{01F07A46-4336-4DBF-8A03-3B6B66AE5C54}" presName="linearFlow" presStyleCnt="0">
        <dgm:presLayoutVars>
          <dgm:resizeHandles val="exact"/>
        </dgm:presLayoutVars>
      </dgm:prSet>
      <dgm:spPr/>
      <dgm:t>
        <a:bodyPr/>
        <a:lstStyle/>
        <a:p>
          <a:endParaRPr lang="en-US"/>
        </a:p>
      </dgm:t>
    </dgm:pt>
    <dgm:pt modelId="{7F2DF3B2-E69A-42A2-884B-64D97BADAA0C}" type="pres">
      <dgm:prSet presAssocID="{FDCBF964-1CFF-4390-B308-C26E8A31B1EF}" presName="node" presStyleLbl="node1" presStyleIdx="0" presStyleCnt="4" custScaleX="200660" custScaleY="84063">
        <dgm:presLayoutVars>
          <dgm:bulletEnabled val="1"/>
        </dgm:presLayoutVars>
      </dgm:prSet>
      <dgm:spPr/>
      <dgm:t>
        <a:bodyPr/>
        <a:lstStyle/>
        <a:p>
          <a:endParaRPr lang="en-US"/>
        </a:p>
      </dgm:t>
    </dgm:pt>
    <dgm:pt modelId="{67A08D2D-3A3A-4DDF-8257-FED37C8EF126}" type="pres">
      <dgm:prSet presAssocID="{7DFEEC7F-CCEB-45BC-A0D3-E9B5D05403E8}" presName="sibTrans" presStyleLbl="sibTrans2D1" presStyleIdx="0" presStyleCnt="3"/>
      <dgm:spPr/>
      <dgm:t>
        <a:bodyPr/>
        <a:lstStyle/>
        <a:p>
          <a:endParaRPr lang="en-US"/>
        </a:p>
      </dgm:t>
    </dgm:pt>
    <dgm:pt modelId="{55712CB9-70DF-43CE-8325-7209B936488E}" type="pres">
      <dgm:prSet presAssocID="{7DFEEC7F-CCEB-45BC-A0D3-E9B5D05403E8}" presName="connectorText" presStyleLbl="sibTrans2D1" presStyleIdx="0" presStyleCnt="3"/>
      <dgm:spPr/>
      <dgm:t>
        <a:bodyPr/>
        <a:lstStyle/>
        <a:p>
          <a:endParaRPr lang="en-US"/>
        </a:p>
      </dgm:t>
    </dgm:pt>
    <dgm:pt modelId="{83414A65-D66C-4549-AE5D-6F7C91BAF192}" type="pres">
      <dgm:prSet presAssocID="{34CEB505-0E52-4A1F-A129-841868572283}" presName="node" presStyleLbl="node1" presStyleIdx="1" presStyleCnt="4" custScaleX="200660">
        <dgm:presLayoutVars>
          <dgm:bulletEnabled val="1"/>
        </dgm:presLayoutVars>
      </dgm:prSet>
      <dgm:spPr/>
      <dgm:t>
        <a:bodyPr/>
        <a:lstStyle/>
        <a:p>
          <a:endParaRPr lang="en-US"/>
        </a:p>
      </dgm:t>
    </dgm:pt>
    <dgm:pt modelId="{CE860F1B-27AE-4FB2-A39C-959C93E64C62}" type="pres">
      <dgm:prSet presAssocID="{187AD5CB-6312-4236-B402-3A8B588B9265}" presName="sibTrans" presStyleLbl="sibTrans2D1" presStyleIdx="1" presStyleCnt="3"/>
      <dgm:spPr/>
      <dgm:t>
        <a:bodyPr/>
        <a:lstStyle/>
        <a:p>
          <a:endParaRPr lang="en-US"/>
        </a:p>
      </dgm:t>
    </dgm:pt>
    <dgm:pt modelId="{0FD3C26D-97F1-493F-B930-319DE6A7CA34}" type="pres">
      <dgm:prSet presAssocID="{187AD5CB-6312-4236-B402-3A8B588B9265}" presName="connectorText" presStyleLbl="sibTrans2D1" presStyleIdx="1" presStyleCnt="3"/>
      <dgm:spPr/>
      <dgm:t>
        <a:bodyPr/>
        <a:lstStyle/>
        <a:p>
          <a:endParaRPr lang="en-US"/>
        </a:p>
      </dgm:t>
    </dgm:pt>
    <dgm:pt modelId="{7C62EF45-8A76-46E9-BF7B-FC02AF2B01BA}" type="pres">
      <dgm:prSet presAssocID="{75876C39-40B2-49DA-98ED-D1173EBEC273}" presName="node" presStyleLbl="node1" presStyleIdx="2" presStyleCnt="4" custScaleX="200660" custScaleY="57915">
        <dgm:presLayoutVars>
          <dgm:bulletEnabled val="1"/>
        </dgm:presLayoutVars>
      </dgm:prSet>
      <dgm:spPr/>
      <dgm:t>
        <a:bodyPr/>
        <a:lstStyle/>
        <a:p>
          <a:endParaRPr lang="en-US"/>
        </a:p>
      </dgm:t>
    </dgm:pt>
    <dgm:pt modelId="{39198CE9-6AF4-48F0-AE4C-7526F968E970}" type="pres">
      <dgm:prSet presAssocID="{9DB01F22-7197-42A6-BF2A-3F4BC052B786}" presName="sibTrans" presStyleLbl="sibTrans2D1" presStyleIdx="2" presStyleCnt="3"/>
      <dgm:spPr/>
      <dgm:t>
        <a:bodyPr/>
        <a:lstStyle/>
        <a:p>
          <a:endParaRPr lang="en-US"/>
        </a:p>
      </dgm:t>
    </dgm:pt>
    <dgm:pt modelId="{3251DC4E-54F7-4DCD-A662-BA775AEE8124}" type="pres">
      <dgm:prSet presAssocID="{9DB01F22-7197-42A6-BF2A-3F4BC052B786}" presName="connectorText" presStyleLbl="sibTrans2D1" presStyleIdx="2" presStyleCnt="3"/>
      <dgm:spPr/>
      <dgm:t>
        <a:bodyPr/>
        <a:lstStyle/>
        <a:p>
          <a:endParaRPr lang="en-US"/>
        </a:p>
      </dgm:t>
    </dgm:pt>
    <dgm:pt modelId="{5CEF956C-5CEA-45AD-BE38-6057B616990E}" type="pres">
      <dgm:prSet presAssocID="{28D43990-6DEF-4820-BB9D-5C86102905C1}" presName="node" presStyleLbl="node1" presStyleIdx="3" presStyleCnt="4" custScaleX="200660" custScaleY="72742">
        <dgm:presLayoutVars>
          <dgm:bulletEnabled val="1"/>
        </dgm:presLayoutVars>
      </dgm:prSet>
      <dgm:spPr/>
      <dgm:t>
        <a:bodyPr/>
        <a:lstStyle/>
        <a:p>
          <a:endParaRPr lang="en-US"/>
        </a:p>
      </dgm:t>
    </dgm:pt>
  </dgm:ptLst>
  <dgm:cxnLst>
    <dgm:cxn modelId="{B0372107-10E1-4F4C-B511-16A1E27FCCA5}" type="presOf" srcId="{187AD5CB-6312-4236-B402-3A8B588B9265}" destId="{CE860F1B-27AE-4FB2-A39C-959C93E64C62}" srcOrd="0" destOrd="0" presId="urn:microsoft.com/office/officeart/2005/8/layout/process2"/>
    <dgm:cxn modelId="{2C045A01-C53C-4E16-A031-4C10E9B7DBFA}" type="presOf" srcId="{9DB01F22-7197-42A6-BF2A-3F4BC052B786}" destId="{39198CE9-6AF4-48F0-AE4C-7526F968E970}" srcOrd="0" destOrd="0" presId="urn:microsoft.com/office/officeart/2005/8/layout/process2"/>
    <dgm:cxn modelId="{CA749AAB-3852-4981-AF33-C0B25B7022C9}" srcId="{01F07A46-4336-4DBF-8A03-3B6B66AE5C54}" destId="{28D43990-6DEF-4820-BB9D-5C86102905C1}" srcOrd="3" destOrd="0" parTransId="{7B38B074-EA42-47B6-8530-1AF31DA4684B}" sibTransId="{F75D0C9B-AEE2-4151-84D4-48EB9C827194}"/>
    <dgm:cxn modelId="{C91D368C-474C-4597-BBC3-DA1A2DB58EAC}" type="presOf" srcId="{75876C39-40B2-49DA-98ED-D1173EBEC273}" destId="{7C62EF45-8A76-46E9-BF7B-FC02AF2B01BA}" srcOrd="0" destOrd="0" presId="urn:microsoft.com/office/officeart/2005/8/layout/process2"/>
    <dgm:cxn modelId="{1515493D-B593-4B33-B6FA-105860A396C2}" type="presOf" srcId="{9DB01F22-7197-42A6-BF2A-3F4BC052B786}" destId="{3251DC4E-54F7-4DCD-A662-BA775AEE8124}" srcOrd="1" destOrd="0" presId="urn:microsoft.com/office/officeart/2005/8/layout/process2"/>
    <dgm:cxn modelId="{42235404-1AC7-4641-92D8-97CA790CD8D9}" srcId="{01F07A46-4336-4DBF-8A03-3B6B66AE5C54}" destId="{75876C39-40B2-49DA-98ED-D1173EBEC273}" srcOrd="2" destOrd="0" parTransId="{CDB4655D-03C7-4E14-83A3-38BA3977BF6C}" sibTransId="{9DB01F22-7197-42A6-BF2A-3F4BC052B786}"/>
    <dgm:cxn modelId="{AC164948-CE7D-45FB-81BC-32903CF657E7}" srcId="{01F07A46-4336-4DBF-8A03-3B6B66AE5C54}" destId="{34CEB505-0E52-4A1F-A129-841868572283}" srcOrd="1" destOrd="0" parTransId="{476B0058-1926-48C4-8A24-5D809A962E40}" sibTransId="{187AD5CB-6312-4236-B402-3A8B588B9265}"/>
    <dgm:cxn modelId="{B51150DE-9B2C-4B27-92AC-172BDE7F74E6}" type="presOf" srcId="{FDCBF964-1CFF-4390-B308-C26E8A31B1EF}" destId="{7F2DF3B2-E69A-42A2-884B-64D97BADAA0C}" srcOrd="0" destOrd="0" presId="urn:microsoft.com/office/officeart/2005/8/layout/process2"/>
    <dgm:cxn modelId="{9A20A321-3903-4EA0-8CD6-0E68E71D77C3}" srcId="{01F07A46-4336-4DBF-8A03-3B6B66AE5C54}" destId="{FDCBF964-1CFF-4390-B308-C26E8A31B1EF}" srcOrd="0" destOrd="0" parTransId="{891301F2-DD7E-4388-8D64-C5A838A0FA8D}" sibTransId="{7DFEEC7F-CCEB-45BC-A0D3-E9B5D05403E8}"/>
    <dgm:cxn modelId="{49D82982-9E90-42D8-B3DE-260F369D5072}" type="presOf" srcId="{7DFEEC7F-CCEB-45BC-A0D3-E9B5D05403E8}" destId="{67A08D2D-3A3A-4DDF-8257-FED37C8EF126}" srcOrd="0" destOrd="0" presId="urn:microsoft.com/office/officeart/2005/8/layout/process2"/>
    <dgm:cxn modelId="{798B8136-AEEE-4E1E-A122-465232B389C0}" type="presOf" srcId="{187AD5CB-6312-4236-B402-3A8B588B9265}" destId="{0FD3C26D-97F1-493F-B930-319DE6A7CA34}" srcOrd="1" destOrd="0" presId="urn:microsoft.com/office/officeart/2005/8/layout/process2"/>
    <dgm:cxn modelId="{FEB8898C-6EEE-4C37-8A70-D1D1BFFF3AE6}" type="presOf" srcId="{34CEB505-0E52-4A1F-A129-841868572283}" destId="{83414A65-D66C-4549-AE5D-6F7C91BAF192}" srcOrd="0" destOrd="0" presId="urn:microsoft.com/office/officeart/2005/8/layout/process2"/>
    <dgm:cxn modelId="{8E907057-1C0C-48D6-B22A-9ABAAB63194E}" type="presOf" srcId="{01F07A46-4336-4DBF-8A03-3B6B66AE5C54}" destId="{0B742A47-73F0-4020-8769-E4C99EC93239}" srcOrd="0" destOrd="0" presId="urn:microsoft.com/office/officeart/2005/8/layout/process2"/>
    <dgm:cxn modelId="{CEAF3D49-2D36-429B-9272-63FB3063002D}" type="presOf" srcId="{7DFEEC7F-CCEB-45BC-A0D3-E9B5D05403E8}" destId="{55712CB9-70DF-43CE-8325-7209B936488E}" srcOrd="1" destOrd="0" presId="urn:microsoft.com/office/officeart/2005/8/layout/process2"/>
    <dgm:cxn modelId="{D056F95D-60F2-4BC2-A03C-88796A0100E6}" type="presOf" srcId="{28D43990-6DEF-4820-BB9D-5C86102905C1}" destId="{5CEF956C-5CEA-45AD-BE38-6057B616990E}" srcOrd="0" destOrd="0" presId="urn:microsoft.com/office/officeart/2005/8/layout/process2"/>
    <dgm:cxn modelId="{66E4B178-BBE8-41AD-BB25-5787A37FADA4}" type="presParOf" srcId="{0B742A47-73F0-4020-8769-E4C99EC93239}" destId="{7F2DF3B2-E69A-42A2-884B-64D97BADAA0C}" srcOrd="0" destOrd="0" presId="urn:microsoft.com/office/officeart/2005/8/layout/process2"/>
    <dgm:cxn modelId="{EF9E77C8-AC06-4BD7-AC0B-CA7144FC3882}" type="presParOf" srcId="{0B742A47-73F0-4020-8769-E4C99EC93239}" destId="{67A08D2D-3A3A-4DDF-8257-FED37C8EF126}" srcOrd="1" destOrd="0" presId="urn:microsoft.com/office/officeart/2005/8/layout/process2"/>
    <dgm:cxn modelId="{4C5AEF2E-9708-452B-BB2D-A80C46CFD0E5}" type="presParOf" srcId="{67A08D2D-3A3A-4DDF-8257-FED37C8EF126}" destId="{55712CB9-70DF-43CE-8325-7209B936488E}" srcOrd="0" destOrd="0" presId="urn:microsoft.com/office/officeart/2005/8/layout/process2"/>
    <dgm:cxn modelId="{C7BD9C4C-5C03-4FA5-91C0-2DAF01D3C8C3}" type="presParOf" srcId="{0B742A47-73F0-4020-8769-E4C99EC93239}" destId="{83414A65-D66C-4549-AE5D-6F7C91BAF192}" srcOrd="2" destOrd="0" presId="urn:microsoft.com/office/officeart/2005/8/layout/process2"/>
    <dgm:cxn modelId="{667231ED-1A41-4C2C-95E9-6FC666022506}" type="presParOf" srcId="{0B742A47-73F0-4020-8769-E4C99EC93239}" destId="{CE860F1B-27AE-4FB2-A39C-959C93E64C62}" srcOrd="3" destOrd="0" presId="urn:microsoft.com/office/officeart/2005/8/layout/process2"/>
    <dgm:cxn modelId="{8940AF0F-87E6-4BE7-BECB-764FC7EE7A6A}" type="presParOf" srcId="{CE860F1B-27AE-4FB2-A39C-959C93E64C62}" destId="{0FD3C26D-97F1-493F-B930-319DE6A7CA34}" srcOrd="0" destOrd="0" presId="urn:microsoft.com/office/officeart/2005/8/layout/process2"/>
    <dgm:cxn modelId="{EBA3B4D2-3572-4DAB-ABD8-982A5ECDFCFF}" type="presParOf" srcId="{0B742A47-73F0-4020-8769-E4C99EC93239}" destId="{7C62EF45-8A76-46E9-BF7B-FC02AF2B01BA}" srcOrd="4" destOrd="0" presId="urn:microsoft.com/office/officeart/2005/8/layout/process2"/>
    <dgm:cxn modelId="{25342F87-9B8E-49A2-9C4F-303BA801BF38}" type="presParOf" srcId="{0B742A47-73F0-4020-8769-E4C99EC93239}" destId="{39198CE9-6AF4-48F0-AE4C-7526F968E970}" srcOrd="5" destOrd="0" presId="urn:microsoft.com/office/officeart/2005/8/layout/process2"/>
    <dgm:cxn modelId="{0739C125-6780-47F2-A93D-3FD5E9EF2445}" type="presParOf" srcId="{39198CE9-6AF4-48F0-AE4C-7526F968E970}" destId="{3251DC4E-54F7-4DCD-A662-BA775AEE8124}" srcOrd="0" destOrd="0" presId="urn:microsoft.com/office/officeart/2005/8/layout/process2"/>
    <dgm:cxn modelId="{F902E40B-7672-438D-B725-F446456619B1}" type="presParOf" srcId="{0B742A47-73F0-4020-8769-E4C99EC93239}" destId="{5CEF956C-5CEA-45AD-BE38-6057B616990E}"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B0F46AC-6B57-4D15-B3C4-8A37DBC115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84D1F2B-368B-4025-8030-3E4D34818951}">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dirty="0" err="1">
              <a:solidFill>
                <a:schemeClr val="tx1"/>
              </a:solidFill>
              <a:latin typeface="Times New Roman" panose="02020603050405020304" pitchFamily="18" charset="0"/>
              <a:cs typeface="Times New Roman" panose="02020603050405020304" pitchFamily="18" charset="0"/>
            </a:rPr>
            <a:t>Khẩn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trương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lập</a:t>
          </a:r>
          <a:r>
            <a:rPr lang="en-US" sz="2000" dirty="0">
              <a:solidFill>
                <a:schemeClr val="tx1"/>
              </a:solidFill>
              <a:latin typeface="Times New Roman" panose="02020603050405020304" pitchFamily="18" charset="0"/>
              <a:cs typeface="Times New Roman" panose="02020603050405020304" pitchFamily="18" charset="0"/>
            </a:rPr>
            <a:t> BCĐ </a:t>
          </a:r>
          <a:r>
            <a:rPr lang="en-US" sz="2000" dirty="0" err="1">
              <a:solidFill>
                <a:schemeClr val="tx1"/>
              </a:solidFill>
              <a:latin typeface="Times New Roman" panose="02020603050405020304" pitchFamily="18" charset="0"/>
              <a:cs typeface="Times New Roman" panose="02020603050405020304" pitchFamily="18" charset="0"/>
            </a:rPr>
            <a:t>tiến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đợt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tổng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kiểm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về</a:t>
          </a:r>
          <a:r>
            <a:rPr lang="en-US" sz="2000" dirty="0">
              <a:solidFill>
                <a:schemeClr val="tx1"/>
              </a:solidFill>
              <a:latin typeface="Times New Roman" panose="02020603050405020304" pitchFamily="18" charset="0"/>
              <a:cs typeface="Times New Roman" panose="02020603050405020304" pitchFamily="18" charset="0"/>
            </a:rPr>
            <a:t> QL, SDĐ </a:t>
          </a:r>
          <a:r>
            <a:rPr lang="en-US" sz="2000" dirty="0" err="1">
              <a:solidFill>
                <a:schemeClr val="tx1"/>
              </a:solidFill>
              <a:latin typeface="Times New Roman" panose="02020603050405020304" pitchFamily="18" charset="0"/>
              <a:cs typeface="Times New Roman" panose="02020603050405020304" pitchFamily="18" charset="0"/>
            </a:rPr>
            <a:t>trên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từng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bàn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nội</a:t>
          </a:r>
          <a:r>
            <a:rPr lang="en-US" sz="2000" dirty="0">
              <a:solidFill>
                <a:schemeClr val="tx1"/>
              </a:solidFill>
              <a:latin typeface="Times New Roman" panose="02020603050405020304" pitchFamily="18" charset="0"/>
              <a:cs typeface="Times New Roman" panose="02020603050405020304" pitchFamily="18" charset="0"/>
            </a:rPr>
            <a:t> dung </a:t>
          </a:r>
          <a:r>
            <a:rPr lang="en-US" sz="2000" dirty="0" err="1">
              <a:solidFill>
                <a:schemeClr val="tx1"/>
              </a:solidFill>
              <a:latin typeface="Times New Roman" panose="02020603050405020304" pitchFamily="18" charset="0"/>
              <a:cs typeface="Times New Roman" panose="02020603050405020304" pitchFamily="18" charset="0"/>
            </a:rPr>
            <a:t>nêu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trên</a:t>
          </a:r>
          <a:r>
            <a:rPr lang="en-US" sz="2000" dirty="0">
              <a:solidFill>
                <a:schemeClr val="tx1"/>
              </a:solidFill>
              <a:latin typeface="Times New Roman" panose="02020603050405020304" pitchFamily="18" charset="0"/>
              <a:cs typeface="Times New Roman" panose="02020603050405020304" pitchFamily="18" charset="0"/>
            </a:rPr>
            <a:t> UBND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thông</a:t>
          </a:r>
          <a:r>
            <a:rPr lang="en-US" sz="2000" dirty="0">
              <a:solidFill>
                <a:schemeClr val="tx1"/>
              </a:solidFill>
              <a:latin typeface="Times New Roman" panose="02020603050405020304" pitchFamily="18" charset="0"/>
              <a:cs typeface="Times New Roman" panose="02020603050405020304" pitchFamily="18" charset="0"/>
            </a:rPr>
            <a:t> qua </a:t>
          </a:r>
          <a:r>
            <a:rPr lang="en-US" sz="2000" dirty="0" err="1">
              <a:solidFill>
                <a:schemeClr val="tx1"/>
              </a:solidFill>
              <a:latin typeface="Times New Roman" panose="02020603050405020304" pitchFamily="18" charset="0"/>
              <a:cs typeface="Times New Roman" panose="02020603050405020304" pitchFamily="18" charset="0"/>
            </a:rPr>
            <a:t>Sở</a:t>
          </a:r>
          <a:r>
            <a:rPr lang="en-US" sz="2000" dirty="0">
              <a:solidFill>
                <a:schemeClr val="tx1"/>
              </a:solidFill>
              <a:latin typeface="Times New Roman" panose="02020603050405020304" pitchFamily="18" charset="0"/>
              <a:cs typeface="Times New Roman" panose="02020603050405020304" pitchFamily="18" charset="0"/>
            </a:rPr>
            <a:t> </a:t>
          </a:r>
          <a:r>
            <a:rPr lang="en-US" sz="2000">
              <a:solidFill>
                <a:schemeClr val="tx1"/>
              </a:solidFill>
              <a:latin typeface="Times New Roman" panose="02020603050405020304" pitchFamily="18" charset="0"/>
              <a:cs typeface="Times New Roman" panose="02020603050405020304" pitchFamily="18" charset="0"/>
            </a:rPr>
            <a:t>TNMT</a:t>
          </a:r>
          <a:r>
            <a:rPr lang="en-US" sz="2000" smtClean="0">
              <a:solidFill>
                <a:schemeClr val="tx1"/>
              </a:solidFill>
              <a:latin typeface="Times New Roman" panose="02020603050405020304" pitchFamily="18" charset="0"/>
              <a:cs typeface="Times New Roman" panose="02020603050405020304" pitchFamily="18" charset="0"/>
            </a:rPr>
            <a:t>).</a:t>
          </a:r>
          <a:endParaRPr lang="en-US" sz="2000" dirty="0">
            <a:solidFill>
              <a:schemeClr val="tx1"/>
            </a:solidFill>
            <a:latin typeface="Times New Roman" panose="02020603050405020304" pitchFamily="18" charset="0"/>
            <a:cs typeface="Times New Roman" panose="02020603050405020304" pitchFamily="18" charset="0"/>
          </a:endParaRPr>
        </a:p>
      </dgm:t>
    </dgm:pt>
    <dgm:pt modelId="{74A51B84-06EB-4D79-8265-236FE1470007}" type="parTrans" cxnId="{D592A807-5C20-4D2B-9C49-78D94BD4941E}">
      <dgm:prSet/>
      <dgm:spPr/>
      <dgm:t>
        <a:bodyPr/>
        <a:lstStyle/>
        <a:p>
          <a:endParaRPr lang="en-US"/>
        </a:p>
      </dgm:t>
    </dgm:pt>
    <dgm:pt modelId="{165842DD-ADDD-4B3C-B854-39738A23E0AA}" type="sibTrans" cxnId="{D592A807-5C20-4D2B-9C49-78D94BD4941E}">
      <dgm:prSet/>
      <dgm:spPr/>
      <dgm:t>
        <a:bodyPr/>
        <a:lstStyle/>
        <a:p>
          <a:endParaRPr lang="en-US"/>
        </a:p>
      </dgm:t>
    </dgm:pt>
    <dgm:pt modelId="{E1C42C77-100D-429F-B38E-2873B1A7F09F}">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dirty="0" err="1">
              <a:solidFill>
                <a:schemeClr val="tx1"/>
              </a:solidFill>
              <a:latin typeface="Times New Roman" panose="02020603050405020304" pitchFamily="18" charset="0"/>
              <a:cs typeface="Times New Roman" panose="02020603050405020304" pitchFamily="18" charset="0"/>
            </a:rPr>
            <a:t>Chỉ</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phòng</a:t>
          </a:r>
          <a:r>
            <a:rPr lang="en-US" sz="2000" dirty="0">
              <a:solidFill>
                <a:schemeClr val="tx1"/>
              </a:solidFill>
              <a:latin typeface="Times New Roman" panose="02020603050405020304" pitchFamily="18" charset="0"/>
              <a:cs typeface="Times New Roman" panose="02020603050405020304" pitchFamily="18" charset="0"/>
            </a:rPr>
            <a:t>, ban </a:t>
          </a:r>
          <a:r>
            <a:rPr lang="en-US" sz="2000" dirty="0" err="1">
              <a:solidFill>
                <a:schemeClr val="tx1"/>
              </a:solidFill>
              <a:latin typeface="Times New Roman" panose="02020603050405020304" pitchFamily="18" charset="0"/>
              <a:cs typeface="Times New Roman" panose="02020603050405020304" pitchFamily="18" charset="0"/>
            </a:rPr>
            <a:t>chức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năng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UBND </a:t>
          </a:r>
          <a:r>
            <a:rPr lang="en-US" sz="2000" dirty="0" err="1">
              <a:solidFill>
                <a:schemeClr val="tx1"/>
              </a:solidFill>
              <a:latin typeface="Times New Roman" panose="02020603050405020304" pitchFamily="18" charset="0"/>
              <a:cs typeface="Times New Roman" panose="02020603050405020304" pitchFamily="18" charset="0"/>
            </a:rPr>
            <a:t>cấp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xuyên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tổ</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kiểm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xử</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kịp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thời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hành</a:t>
          </a:r>
          <a:r>
            <a:rPr lang="en-US" sz="2000" dirty="0">
              <a:solidFill>
                <a:schemeClr val="tx1"/>
              </a:solidFill>
              <a:latin typeface="Times New Roman" panose="02020603050405020304" pitchFamily="18" charset="0"/>
              <a:cs typeface="Times New Roman" panose="02020603050405020304" pitchFamily="18" charset="0"/>
            </a:rPr>
            <a:t> vi </a:t>
          </a:r>
          <a:r>
            <a:rPr lang="en-US" sz="2000" dirty="0" err="1">
              <a:solidFill>
                <a:schemeClr val="tx1"/>
              </a:solidFill>
              <a:latin typeface="Times New Roman" panose="02020603050405020304" pitchFamily="18" charset="0"/>
              <a:cs typeface="Times New Roman" panose="02020603050405020304" pitchFamily="18" charset="0"/>
            </a:rPr>
            <a:t>lấn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chiếm</a:t>
          </a:r>
          <a:r>
            <a:rPr lang="en-US" sz="2000" dirty="0">
              <a:solidFill>
                <a:schemeClr val="tx1"/>
              </a:solidFill>
              <a:latin typeface="Times New Roman" panose="02020603050405020304" pitchFamily="18" charset="0"/>
              <a:cs typeface="Times New Roman" panose="02020603050405020304" pitchFamily="18" charset="0"/>
            </a:rPr>
            <a:t> ĐĐ </a:t>
          </a:r>
          <a:r>
            <a:rPr lang="en-US" sz="2000" dirty="0" err="1">
              <a:solidFill>
                <a:schemeClr val="tx1"/>
              </a:solidFill>
              <a:latin typeface="Times New Roman" panose="02020603050405020304" pitchFamily="18" charset="0"/>
              <a:cs typeface="Times New Roman" panose="02020603050405020304" pitchFamily="18" charset="0"/>
            </a:rPr>
            <a:t>trên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bàn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không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để</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sinh</a:t>
          </a:r>
          <a:r>
            <a:rPr lang="en-US" sz="2000" dirty="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mới</a:t>
          </a:r>
          <a:r>
            <a:rPr lang="en-US" sz="2000" smtClean="0">
              <a:solidFill>
                <a:schemeClr val="tx1"/>
              </a:solidFill>
              <a:latin typeface="Times New Roman" panose="02020603050405020304" pitchFamily="18" charset="0"/>
              <a:cs typeface="Times New Roman" panose="02020603050405020304" pitchFamily="18" charset="0"/>
            </a:rPr>
            <a:t>. Rà soát quỹ đất ở nông thôn, thị trấn, xác định nhu cầu, lập QH quỹ đất ở, đầu tư xây dựng HTKT để xem xét giao đất ở cho hộ gia đình, cá nhân mà không có đất ở và chưa được Nhà nước giao đất ở.</a:t>
          </a:r>
          <a:endParaRPr lang="en-US" sz="2000" dirty="0">
            <a:solidFill>
              <a:schemeClr val="tx1"/>
            </a:solidFill>
            <a:latin typeface="Times New Roman" panose="02020603050405020304" pitchFamily="18" charset="0"/>
            <a:cs typeface="Times New Roman" panose="02020603050405020304" pitchFamily="18" charset="0"/>
          </a:endParaRPr>
        </a:p>
      </dgm:t>
    </dgm:pt>
    <dgm:pt modelId="{EBDE50E9-78B8-4E43-B606-70816EE344E5}" type="parTrans" cxnId="{3AA914C5-8EC8-42A7-B1CA-C8C502F76E9A}">
      <dgm:prSet/>
      <dgm:spPr/>
      <dgm:t>
        <a:bodyPr/>
        <a:lstStyle/>
        <a:p>
          <a:endParaRPr lang="en-US"/>
        </a:p>
      </dgm:t>
    </dgm:pt>
    <dgm:pt modelId="{87C3B790-6E76-4480-8EBD-C2CABEBB372E}" type="sibTrans" cxnId="{3AA914C5-8EC8-42A7-B1CA-C8C502F76E9A}">
      <dgm:prSet/>
      <dgm:spPr/>
      <dgm:t>
        <a:bodyPr/>
        <a:lstStyle/>
        <a:p>
          <a:endParaRPr lang="en-US"/>
        </a:p>
      </dgm:t>
    </dgm:pt>
    <dgm:pt modelId="{F8324D1B-6FB7-4F20-ADED-F4505CD8C2BA}">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dirty="0" err="1">
              <a:solidFill>
                <a:schemeClr val="tx1"/>
              </a:solidFill>
              <a:latin typeface="Times New Roman" panose="02020603050405020304" pitchFamily="18" charset="0"/>
              <a:cs typeface="Times New Roman" panose="02020603050405020304" pitchFamily="18" charset="0"/>
            </a:rPr>
            <a:t>Căn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cứ</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theo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hoạch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chống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lấn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chiếm</a:t>
          </a:r>
          <a:r>
            <a:rPr lang="en-US" sz="2000" dirty="0">
              <a:solidFill>
                <a:schemeClr val="tx1"/>
              </a:solidFill>
              <a:latin typeface="Times New Roman" panose="02020603050405020304" pitchFamily="18" charset="0"/>
              <a:cs typeface="Times New Roman" panose="02020603050405020304" pitchFamily="18" charset="0"/>
            </a:rPr>
            <a:t> ĐĐ </a:t>
          </a:r>
          <a:r>
            <a:rPr lang="en-US" sz="2000" dirty="0" err="1">
              <a:solidFill>
                <a:schemeClr val="tx1"/>
              </a:solidFill>
              <a:latin typeface="Times New Roman" panose="02020603050405020304" pitchFamily="18" charset="0"/>
              <a:cs typeface="Times New Roman" panose="02020603050405020304" pitchFamily="18" charset="0"/>
            </a:rPr>
            <a:t>trên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địa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bàn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tỉnh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yêu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cầu</a:t>
          </a:r>
          <a:r>
            <a:rPr lang="en-US" sz="2000" dirty="0">
              <a:solidFill>
                <a:schemeClr val="tx1"/>
              </a:solidFill>
              <a:latin typeface="Times New Roman" panose="02020603050405020304" pitchFamily="18" charset="0"/>
              <a:cs typeface="Times New Roman" panose="02020603050405020304" pitchFamily="18" charset="0"/>
            </a:rPr>
            <a:t> UBND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huyện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thị</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phố</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phối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hợp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tổ</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ra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quân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triển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khai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thực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hiện</a:t>
          </a:r>
          <a:r>
            <a:rPr lang="en-US" sz="2000" dirty="0">
              <a:solidFill>
                <a:schemeClr val="tx1"/>
              </a:solidFill>
              <a:latin typeface="Times New Roman" panose="02020603050405020304" pitchFamily="18" charset="0"/>
              <a:cs typeface="Times New Roman" panose="02020603050405020304" pitchFamily="18" charset="0"/>
            </a:rPr>
            <a:t>.</a:t>
          </a:r>
        </a:p>
      </dgm:t>
    </dgm:pt>
    <dgm:pt modelId="{2CAAE3AA-3E23-4245-808D-5A9DE36A4180}" type="parTrans" cxnId="{A8F6F78D-8ADC-4E22-A30A-398846E2F605}">
      <dgm:prSet/>
      <dgm:spPr/>
      <dgm:t>
        <a:bodyPr/>
        <a:lstStyle/>
        <a:p>
          <a:endParaRPr lang="en-US"/>
        </a:p>
      </dgm:t>
    </dgm:pt>
    <dgm:pt modelId="{9F099519-37BD-4B7F-BF04-4FBB583C79E6}" type="sibTrans" cxnId="{A8F6F78D-8ADC-4E22-A30A-398846E2F605}">
      <dgm:prSet/>
      <dgm:spPr/>
      <dgm:t>
        <a:bodyPr/>
        <a:lstStyle/>
        <a:p>
          <a:endParaRPr lang="en-US"/>
        </a:p>
      </dgm:t>
    </dgm:pt>
    <dgm:pt modelId="{F8B069CB-4035-4C87-88E5-60ED956B13F7}">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Thực hiện tốt công tác tiếp dân, công khai số điện thoại…để tiếp nhận các phát hiện, kiến nghị của công dân giải quyết kịp thời. </a:t>
          </a:r>
          <a:endParaRPr lang="en-US" sz="2000" dirty="0">
            <a:solidFill>
              <a:schemeClr val="tx1"/>
            </a:solidFill>
            <a:latin typeface="Times New Roman" panose="02020603050405020304" pitchFamily="18" charset="0"/>
            <a:cs typeface="Times New Roman" panose="02020603050405020304" pitchFamily="18" charset="0"/>
          </a:endParaRPr>
        </a:p>
      </dgm:t>
    </dgm:pt>
    <dgm:pt modelId="{7AF9D53D-AFE4-47E3-B469-8736FAD80888}" type="parTrans" cxnId="{A1DF7E0C-AB13-4DF5-A984-F3DD1FE77B81}">
      <dgm:prSet/>
      <dgm:spPr/>
      <dgm:t>
        <a:bodyPr/>
        <a:lstStyle/>
        <a:p>
          <a:endParaRPr lang="en-US"/>
        </a:p>
      </dgm:t>
    </dgm:pt>
    <dgm:pt modelId="{B0E7E789-B721-400E-97CE-429507F45CA8}" type="sibTrans" cxnId="{A1DF7E0C-AB13-4DF5-A984-F3DD1FE77B81}">
      <dgm:prSet/>
      <dgm:spPr/>
      <dgm:t>
        <a:bodyPr/>
        <a:lstStyle/>
        <a:p>
          <a:endParaRPr lang="en-US"/>
        </a:p>
      </dgm:t>
    </dgm:pt>
    <dgm:pt modelId="{7BC4F6B9-9CC6-49B6-B731-C9C09DA631E1}" type="pres">
      <dgm:prSet presAssocID="{EB0F46AC-6B57-4D15-B3C4-8A37DBC115E9}" presName="linear" presStyleCnt="0">
        <dgm:presLayoutVars>
          <dgm:animLvl val="lvl"/>
          <dgm:resizeHandles val="exact"/>
        </dgm:presLayoutVars>
      </dgm:prSet>
      <dgm:spPr/>
      <dgm:t>
        <a:bodyPr/>
        <a:lstStyle/>
        <a:p>
          <a:endParaRPr lang="en-US"/>
        </a:p>
      </dgm:t>
    </dgm:pt>
    <dgm:pt modelId="{B28C5E57-7528-4677-9FE2-7E1A35522289}" type="pres">
      <dgm:prSet presAssocID="{384D1F2B-368B-4025-8030-3E4D34818951}" presName="parentText" presStyleLbl="node1" presStyleIdx="0" presStyleCnt="4" custScaleY="78557">
        <dgm:presLayoutVars>
          <dgm:chMax val="0"/>
          <dgm:bulletEnabled val="1"/>
        </dgm:presLayoutVars>
      </dgm:prSet>
      <dgm:spPr/>
      <dgm:t>
        <a:bodyPr/>
        <a:lstStyle/>
        <a:p>
          <a:endParaRPr lang="en-US"/>
        </a:p>
      </dgm:t>
    </dgm:pt>
    <dgm:pt modelId="{81C52A4A-740B-48E5-A5DE-7518A138AACB}" type="pres">
      <dgm:prSet presAssocID="{165842DD-ADDD-4B3C-B854-39738A23E0AA}" presName="spacer" presStyleCnt="0"/>
      <dgm:spPr/>
    </dgm:pt>
    <dgm:pt modelId="{F640ABB1-4192-4A67-95C6-96C182156330}" type="pres">
      <dgm:prSet presAssocID="{F8324D1B-6FB7-4F20-ADED-F4505CD8C2BA}" presName="parentText" presStyleLbl="node1" presStyleIdx="1" presStyleCnt="4" custScaleY="69938">
        <dgm:presLayoutVars>
          <dgm:chMax val="0"/>
          <dgm:bulletEnabled val="1"/>
        </dgm:presLayoutVars>
      </dgm:prSet>
      <dgm:spPr/>
      <dgm:t>
        <a:bodyPr/>
        <a:lstStyle/>
        <a:p>
          <a:endParaRPr lang="en-US"/>
        </a:p>
      </dgm:t>
    </dgm:pt>
    <dgm:pt modelId="{BA62220A-2522-4686-A8C8-497EDDE64951}" type="pres">
      <dgm:prSet presAssocID="{9F099519-37BD-4B7F-BF04-4FBB583C79E6}" presName="spacer" presStyleCnt="0"/>
      <dgm:spPr/>
    </dgm:pt>
    <dgm:pt modelId="{D2C16386-A095-4BF1-BD44-57186C740D90}" type="pres">
      <dgm:prSet presAssocID="{E1C42C77-100D-429F-B38E-2873B1A7F09F}" presName="parentText" presStyleLbl="node1" presStyleIdx="2" presStyleCnt="4" custScaleY="99295">
        <dgm:presLayoutVars>
          <dgm:chMax val="0"/>
          <dgm:bulletEnabled val="1"/>
        </dgm:presLayoutVars>
      </dgm:prSet>
      <dgm:spPr/>
      <dgm:t>
        <a:bodyPr/>
        <a:lstStyle/>
        <a:p>
          <a:endParaRPr lang="en-US"/>
        </a:p>
      </dgm:t>
    </dgm:pt>
    <dgm:pt modelId="{5CA0D8EA-1031-4251-851D-341705B5C383}" type="pres">
      <dgm:prSet presAssocID="{87C3B790-6E76-4480-8EBD-C2CABEBB372E}" presName="spacer" presStyleCnt="0"/>
      <dgm:spPr/>
    </dgm:pt>
    <dgm:pt modelId="{35CD5BC7-C487-4149-895B-E51463C22A65}" type="pres">
      <dgm:prSet presAssocID="{F8B069CB-4035-4C87-88E5-60ED956B13F7}" presName="parentText" presStyleLbl="node1" presStyleIdx="3" presStyleCnt="4" custScaleY="63337" custLinFactNeighborX="901">
        <dgm:presLayoutVars>
          <dgm:chMax val="0"/>
          <dgm:bulletEnabled val="1"/>
        </dgm:presLayoutVars>
      </dgm:prSet>
      <dgm:spPr/>
      <dgm:t>
        <a:bodyPr/>
        <a:lstStyle/>
        <a:p>
          <a:endParaRPr lang="en-US"/>
        </a:p>
      </dgm:t>
    </dgm:pt>
  </dgm:ptLst>
  <dgm:cxnLst>
    <dgm:cxn modelId="{D592A807-5C20-4D2B-9C49-78D94BD4941E}" srcId="{EB0F46AC-6B57-4D15-B3C4-8A37DBC115E9}" destId="{384D1F2B-368B-4025-8030-3E4D34818951}" srcOrd="0" destOrd="0" parTransId="{74A51B84-06EB-4D79-8265-236FE1470007}" sibTransId="{165842DD-ADDD-4B3C-B854-39738A23E0AA}"/>
    <dgm:cxn modelId="{3AA914C5-8EC8-42A7-B1CA-C8C502F76E9A}" srcId="{EB0F46AC-6B57-4D15-B3C4-8A37DBC115E9}" destId="{E1C42C77-100D-429F-B38E-2873B1A7F09F}" srcOrd="2" destOrd="0" parTransId="{EBDE50E9-78B8-4E43-B606-70816EE344E5}" sibTransId="{87C3B790-6E76-4480-8EBD-C2CABEBB372E}"/>
    <dgm:cxn modelId="{A8F6F78D-8ADC-4E22-A30A-398846E2F605}" srcId="{EB0F46AC-6B57-4D15-B3C4-8A37DBC115E9}" destId="{F8324D1B-6FB7-4F20-ADED-F4505CD8C2BA}" srcOrd="1" destOrd="0" parTransId="{2CAAE3AA-3E23-4245-808D-5A9DE36A4180}" sibTransId="{9F099519-37BD-4B7F-BF04-4FBB583C79E6}"/>
    <dgm:cxn modelId="{EBD8D71F-5FAF-46BE-B09E-0EB0EB7CFF34}" type="presOf" srcId="{384D1F2B-368B-4025-8030-3E4D34818951}" destId="{B28C5E57-7528-4677-9FE2-7E1A35522289}" srcOrd="0" destOrd="0" presId="urn:microsoft.com/office/officeart/2005/8/layout/vList2"/>
    <dgm:cxn modelId="{7AFF7AA2-C834-4F3A-9B6E-5DB4818A1078}" type="presOf" srcId="{F8B069CB-4035-4C87-88E5-60ED956B13F7}" destId="{35CD5BC7-C487-4149-895B-E51463C22A65}" srcOrd="0" destOrd="0" presId="urn:microsoft.com/office/officeart/2005/8/layout/vList2"/>
    <dgm:cxn modelId="{F523F037-DD19-4FCB-B778-C0E795AF04AA}" type="presOf" srcId="{E1C42C77-100D-429F-B38E-2873B1A7F09F}" destId="{D2C16386-A095-4BF1-BD44-57186C740D90}" srcOrd="0" destOrd="0" presId="urn:microsoft.com/office/officeart/2005/8/layout/vList2"/>
    <dgm:cxn modelId="{305B6DE6-E00D-4503-89FA-FE956392D26F}" type="presOf" srcId="{EB0F46AC-6B57-4D15-B3C4-8A37DBC115E9}" destId="{7BC4F6B9-9CC6-49B6-B731-C9C09DA631E1}" srcOrd="0" destOrd="0" presId="urn:microsoft.com/office/officeart/2005/8/layout/vList2"/>
    <dgm:cxn modelId="{DE7940D5-AAFC-4F6B-8CCE-C606BA811BF3}" type="presOf" srcId="{F8324D1B-6FB7-4F20-ADED-F4505CD8C2BA}" destId="{F640ABB1-4192-4A67-95C6-96C182156330}" srcOrd="0" destOrd="0" presId="urn:microsoft.com/office/officeart/2005/8/layout/vList2"/>
    <dgm:cxn modelId="{A1DF7E0C-AB13-4DF5-A984-F3DD1FE77B81}" srcId="{EB0F46AC-6B57-4D15-B3C4-8A37DBC115E9}" destId="{F8B069CB-4035-4C87-88E5-60ED956B13F7}" srcOrd="3" destOrd="0" parTransId="{7AF9D53D-AFE4-47E3-B469-8736FAD80888}" sibTransId="{B0E7E789-B721-400E-97CE-429507F45CA8}"/>
    <dgm:cxn modelId="{3483D648-4F21-40AB-88DD-44FA2C5B9FDB}" type="presParOf" srcId="{7BC4F6B9-9CC6-49B6-B731-C9C09DA631E1}" destId="{B28C5E57-7528-4677-9FE2-7E1A35522289}" srcOrd="0" destOrd="0" presId="urn:microsoft.com/office/officeart/2005/8/layout/vList2"/>
    <dgm:cxn modelId="{5F65A628-70B1-43F3-93DD-38323CA54B92}" type="presParOf" srcId="{7BC4F6B9-9CC6-49B6-B731-C9C09DA631E1}" destId="{81C52A4A-740B-48E5-A5DE-7518A138AACB}" srcOrd="1" destOrd="0" presId="urn:microsoft.com/office/officeart/2005/8/layout/vList2"/>
    <dgm:cxn modelId="{1F911A77-7D34-4BC6-A841-551D7EBA3C3A}" type="presParOf" srcId="{7BC4F6B9-9CC6-49B6-B731-C9C09DA631E1}" destId="{F640ABB1-4192-4A67-95C6-96C182156330}" srcOrd="2" destOrd="0" presId="urn:microsoft.com/office/officeart/2005/8/layout/vList2"/>
    <dgm:cxn modelId="{0063274E-5032-4C5B-BC2C-EE48046527F2}" type="presParOf" srcId="{7BC4F6B9-9CC6-49B6-B731-C9C09DA631E1}" destId="{BA62220A-2522-4686-A8C8-497EDDE64951}" srcOrd="3" destOrd="0" presId="urn:microsoft.com/office/officeart/2005/8/layout/vList2"/>
    <dgm:cxn modelId="{2EEE1556-D89A-4151-8F47-224186F0804F}" type="presParOf" srcId="{7BC4F6B9-9CC6-49B6-B731-C9C09DA631E1}" destId="{D2C16386-A095-4BF1-BD44-57186C740D90}" srcOrd="4" destOrd="0" presId="urn:microsoft.com/office/officeart/2005/8/layout/vList2"/>
    <dgm:cxn modelId="{50253974-AC6E-4ADF-B8AB-83958E96A4E6}" type="presParOf" srcId="{7BC4F6B9-9CC6-49B6-B731-C9C09DA631E1}" destId="{5CA0D8EA-1031-4251-851D-341705B5C383}" srcOrd="5" destOrd="0" presId="urn:microsoft.com/office/officeart/2005/8/layout/vList2"/>
    <dgm:cxn modelId="{0BEF25BB-3BDB-426B-830A-C22CD1C4FD22}" type="presParOf" srcId="{7BC4F6B9-9CC6-49B6-B731-C9C09DA631E1}" destId="{35CD5BC7-C487-4149-895B-E51463C22A65}"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BD663A8-427F-4CB5-A33B-BA199636EB2C}"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C18A2D57-308C-4753-8ED5-F4631E48FEA7}">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Tăng cường công tác thanh tra, kiểm tra, giám sát việc thực hiện quản lý QHXD, quản lý TTXD đối với các Sở, ngành, UBND cấp huyện, cấp xã để kịp thời hướng dẫn, xử lý những phát sinh vướng mắc.</a:t>
          </a:r>
          <a:endParaRPr lang="en-US" sz="2000" dirty="0">
            <a:latin typeface="Times New Roman" panose="02020603050405020304" pitchFamily="18" charset="0"/>
            <a:cs typeface="Times New Roman" panose="02020603050405020304" pitchFamily="18" charset="0"/>
          </a:endParaRPr>
        </a:p>
      </dgm:t>
    </dgm:pt>
    <dgm:pt modelId="{4AA37E88-8E78-4AE2-BF5A-3FCD116224BD}" type="parTrans" cxnId="{15272873-D34F-4D01-9E82-28F07BD7F2EC}">
      <dgm:prSet/>
      <dgm:spPr/>
      <dgm:t>
        <a:bodyPr/>
        <a:lstStyle/>
        <a:p>
          <a:endParaRPr lang="en-US"/>
        </a:p>
      </dgm:t>
    </dgm:pt>
    <dgm:pt modelId="{AB777B95-7DCD-42A9-93C8-4CBAA7654BF0}" type="sibTrans" cxnId="{15272873-D34F-4D01-9E82-28F07BD7F2EC}">
      <dgm:prSet/>
      <dgm:spPr/>
      <dgm:t>
        <a:bodyPr/>
        <a:lstStyle/>
        <a:p>
          <a:endParaRPr lang="en-US"/>
        </a:p>
      </dgm:t>
    </dgm:pt>
    <dgm:pt modelId="{264FA930-3A0D-40B8-B406-4BAF18324B47}">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Thường xuyên phối hợp với các địa phương, đơn vị theo dõi, đôn đốc, kiểm tra việc KPHQ, xử lý dứt điểm các trường hợp công trình vi phạm; hướng dẫn thiết lập hồ sơ xử lý VPHC.</a:t>
          </a:r>
          <a:endParaRPr lang="en-US" sz="2000" dirty="0">
            <a:latin typeface="Times New Roman" panose="02020603050405020304" pitchFamily="18" charset="0"/>
            <a:cs typeface="Times New Roman" panose="02020603050405020304" pitchFamily="18" charset="0"/>
          </a:endParaRPr>
        </a:p>
      </dgm:t>
    </dgm:pt>
    <dgm:pt modelId="{553E0507-15A9-41AC-AC1B-CF53A0E75678}" type="parTrans" cxnId="{CFE9D95D-CA55-4076-87B0-DF2040FCCB03}">
      <dgm:prSet/>
      <dgm:spPr/>
      <dgm:t>
        <a:bodyPr/>
        <a:lstStyle/>
        <a:p>
          <a:endParaRPr lang="en-US"/>
        </a:p>
      </dgm:t>
    </dgm:pt>
    <dgm:pt modelId="{F2DCEDE6-8CA5-4825-89DE-3E0CBA01ED62}" type="sibTrans" cxnId="{CFE9D95D-CA55-4076-87B0-DF2040FCCB03}">
      <dgm:prSet/>
      <dgm:spPr/>
      <dgm:t>
        <a:bodyPr/>
        <a:lstStyle/>
        <a:p>
          <a:endParaRPr lang="en-US"/>
        </a:p>
      </dgm:t>
    </dgm:pt>
    <dgm:pt modelId="{A117D304-DAED-4D5B-91EC-09863D9B2F63}">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Kiên quyết XPVPHC khi phát hiện sai phạm và công bố công khai kết quả xử lý trên Cổng thông tin điện tử của Sở, của các huyện, thành phố nơi xảy ra sai phạm. </a:t>
          </a:r>
          <a:endParaRPr lang="en-US" sz="2000" dirty="0">
            <a:latin typeface="Times New Roman" panose="02020603050405020304" pitchFamily="18" charset="0"/>
            <a:cs typeface="Times New Roman" panose="02020603050405020304" pitchFamily="18" charset="0"/>
          </a:endParaRPr>
        </a:p>
      </dgm:t>
    </dgm:pt>
    <dgm:pt modelId="{93AD3CDC-8507-445C-9D11-8E828B86EB49}" type="parTrans" cxnId="{CA0A7DEF-ECEC-4303-8B0A-A0002DA43EE8}">
      <dgm:prSet/>
      <dgm:spPr/>
      <dgm:t>
        <a:bodyPr/>
        <a:lstStyle/>
        <a:p>
          <a:endParaRPr lang="en-US"/>
        </a:p>
      </dgm:t>
    </dgm:pt>
    <dgm:pt modelId="{1D19EB3A-B65A-4433-A60E-4DC12A1E8DDC}" type="sibTrans" cxnId="{CA0A7DEF-ECEC-4303-8B0A-A0002DA43EE8}">
      <dgm:prSet/>
      <dgm:spPr/>
      <dgm:t>
        <a:bodyPr/>
        <a:lstStyle/>
        <a:p>
          <a:endParaRPr lang="en-US"/>
        </a:p>
      </dgm:t>
    </dgm:pt>
    <dgm:pt modelId="{23F10F75-8B4F-4B25-8D65-DDD8B4BA3117}">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Nghiêm túc xem xét trách nhiệm người đứng đầu theo thẩm quyền và kiến nghị cấp có thẩm quyền chỉ đạo xử lý đối với CT UBND cấp huyện nếu buông lỏng quản lý TTĐT, TTXD. Đồng thời, yêu cầu CT UBND cấp huyện xử lý CT UBND cấp xã, lãnh đạo các PCM, đơn vị trực thuộc và công chức được giao nhiệm vụ mà chậm phát hiện, đề xuất xử lý hoặc buông lỏng, dung túng, bao che cho hành vi vi phạm.</a:t>
          </a:r>
          <a:endParaRPr lang="en-US" sz="2000" dirty="0">
            <a:latin typeface="Times New Roman" panose="02020603050405020304" pitchFamily="18" charset="0"/>
            <a:cs typeface="Times New Roman" panose="02020603050405020304" pitchFamily="18" charset="0"/>
          </a:endParaRPr>
        </a:p>
      </dgm:t>
    </dgm:pt>
    <dgm:pt modelId="{90252067-5ECF-484B-ADB2-EC9A2697B8C9}" type="parTrans" cxnId="{B839A0BE-7E11-4892-BC91-A98220B3B567}">
      <dgm:prSet/>
      <dgm:spPr/>
      <dgm:t>
        <a:bodyPr/>
        <a:lstStyle/>
        <a:p>
          <a:endParaRPr lang="en-US"/>
        </a:p>
      </dgm:t>
    </dgm:pt>
    <dgm:pt modelId="{54B41A80-8A19-419E-B295-6C2DE64F7625}" type="sibTrans" cxnId="{B839A0BE-7E11-4892-BC91-A98220B3B567}">
      <dgm:prSet/>
      <dgm:spPr/>
      <dgm:t>
        <a:bodyPr/>
        <a:lstStyle/>
        <a:p>
          <a:endParaRPr lang="en-US"/>
        </a:p>
      </dgm:t>
    </dgm:pt>
    <dgm:pt modelId="{41FDACB2-1CC9-4EEB-8D2E-3434108CD2F8}" type="pres">
      <dgm:prSet presAssocID="{CBD663A8-427F-4CB5-A33B-BA199636EB2C}" presName="compositeShape" presStyleCnt="0">
        <dgm:presLayoutVars>
          <dgm:dir/>
          <dgm:resizeHandles/>
        </dgm:presLayoutVars>
      </dgm:prSet>
      <dgm:spPr/>
      <dgm:t>
        <a:bodyPr/>
        <a:lstStyle/>
        <a:p>
          <a:endParaRPr lang="en-US"/>
        </a:p>
      </dgm:t>
    </dgm:pt>
    <dgm:pt modelId="{986592A8-A106-42B4-AF9A-1B079F3A42EA}" type="pres">
      <dgm:prSet presAssocID="{CBD663A8-427F-4CB5-A33B-BA199636EB2C}" presName="pyramid" presStyleLbl="node1" presStyleIdx="0" presStyleCnt="1" custScaleX="81821" custScaleY="72248" custLinFactNeighborY="-13457"/>
      <dgm:spPr>
        <a:solidFill>
          <a:schemeClr val="accent5">
            <a:lumMod val="60000"/>
            <a:lumOff val="40000"/>
          </a:schemeClr>
        </a:solidFill>
        <a:ln>
          <a:solidFill>
            <a:schemeClr val="bg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7D7D434A-3648-449B-99D2-0D318FF32CC0}" type="pres">
      <dgm:prSet presAssocID="{CBD663A8-427F-4CB5-A33B-BA199636EB2C}" presName="theList" presStyleCnt="0"/>
      <dgm:spPr/>
    </dgm:pt>
    <dgm:pt modelId="{2662BE2A-A342-4783-BA1F-AE5887903842}" type="pres">
      <dgm:prSet presAssocID="{C18A2D57-308C-4753-8ED5-F4631E48FEA7}" presName="aNode" presStyleLbl="fgAcc1" presStyleIdx="0" presStyleCnt="4" custScaleX="230837" custScaleY="95048" custLinFactY="-42420" custLinFactNeighborX="-8974" custLinFactNeighborY="-100000">
        <dgm:presLayoutVars>
          <dgm:bulletEnabled val="1"/>
        </dgm:presLayoutVars>
      </dgm:prSet>
      <dgm:spPr/>
      <dgm:t>
        <a:bodyPr/>
        <a:lstStyle/>
        <a:p>
          <a:endParaRPr lang="en-US"/>
        </a:p>
      </dgm:t>
    </dgm:pt>
    <dgm:pt modelId="{FDCCA475-4954-445F-870F-FACF9040D1D7}" type="pres">
      <dgm:prSet presAssocID="{C18A2D57-308C-4753-8ED5-F4631E48FEA7}" presName="aSpace" presStyleCnt="0"/>
      <dgm:spPr/>
    </dgm:pt>
    <dgm:pt modelId="{06F9A5E3-E96A-4DF5-8B2D-EC0593078EC2}" type="pres">
      <dgm:prSet presAssocID="{264FA930-3A0D-40B8-B406-4BAF18324B47}" presName="aNode" presStyleLbl="fgAcc1" presStyleIdx="1" presStyleCnt="4" custScaleX="230341" custScaleY="92344" custLinFactY="-26845" custLinFactNeighborX="248" custLinFactNeighborY="-100000">
        <dgm:presLayoutVars>
          <dgm:bulletEnabled val="1"/>
        </dgm:presLayoutVars>
      </dgm:prSet>
      <dgm:spPr/>
      <dgm:t>
        <a:bodyPr/>
        <a:lstStyle/>
        <a:p>
          <a:endParaRPr lang="en-US"/>
        </a:p>
      </dgm:t>
    </dgm:pt>
    <dgm:pt modelId="{90FD2191-2E9F-41AD-B5BE-D64FFA705007}" type="pres">
      <dgm:prSet presAssocID="{264FA930-3A0D-40B8-B406-4BAF18324B47}" presName="aSpace" presStyleCnt="0"/>
      <dgm:spPr/>
    </dgm:pt>
    <dgm:pt modelId="{627FF744-94A2-4113-B10A-BA32A01453F6}" type="pres">
      <dgm:prSet presAssocID="{A117D304-DAED-4D5B-91EC-09863D9B2F63}" presName="aNode" presStyleLbl="fgAcc1" presStyleIdx="2" presStyleCnt="4" custScaleX="230837" custLinFactY="-10509" custLinFactNeighborY="-100000">
        <dgm:presLayoutVars>
          <dgm:bulletEnabled val="1"/>
        </dgm:presLayoutVars>
      </dgm:prSet>
      <dgm:spPr/>
      <dgm:t>
        <a:bodyPr/>
        <a:lstStyle/>
        <a:p>
          <a:endParaRPr lang="en-US"/>
        </a:p>
      </dgm:t>
    </dgm:pt>
    <dgm:pt modelId="{DA2B7D5A-2C82-4276-AB6F-AFCEE27E86A3}" type="pres">
      <dgm:prSet presAssocID="{A117D304-DAED-4D5B-91EC-09863D9B2F63}" presName="aSpace" presStyleCnt="0"/>
      <dgm:spPr/>
    </dgm:pt>
    <dgm:pt modelId="{48E2C3AC-01CB-4A8D-A44C-8F1201CC5BAE}" type="pres">
      <dgm:prSet presAssocID="{23F10F75-8B4F-4B25-8D65-DDD8B4BA3117}" presName="aNode" presStyleLbl="fgAcc1" presStyleIdx="3" presStyleCnt="4" custScaleX="230837" custScaleY="192333" custLinFactNeighborY="-41297">
        <dgm:presLayoutVars>
          <dgm:bulletEnabled val="1"/>
        </dgm:presLayoutVars>
      </dgm:prSet>
      <dgm:spPr/>
      <dgm:t>
        <a:bodyPr/>
        <a:lstStyle/>
        <a:p>
          <a:endParaRPr lang="en-US"/>
        </a:p>
      </dgm:t>
    </dgm:pt>
    <dgm:pt modelId="{8C863E4A-3078-48EA-A2A4-A0C0FE42834D}" type="pres">
      <dgm:prSet presAssocID="{23F10F75-8B4F-4B25-8D65-DDD8B4BA3117}" presName="aSpace" presStyleCnt="0"/>
      <dgm:spPr/>
    </dgm:pt>
  </dgm:ptLst>
  <dgm:cxnLst>
    <dgm:cxn modelId="{B839A0BE-7E11-4892-BC91-A98220B3B567}" srcId="{CBD663A8-427F-4CB5-A33B-BA199636EB2C}" destId="{23F10F75-8B4F-4B25-8D65-DDD8B4BA3117}" srcOrd="3" destOrd="0" parTransId="{90252067-5ECF-484B-ADB2-EC9A2697B8C9}" sibTransId="{54B41A80-8A19-419E-B295-6C2DE64F7625}"/>
    <dgm:cxn modelId="{6FE9C511-AFED-4A6B-962B-8C2B86F8C32E}" type="presOf" srcId="{A117D304-DAED-4D5B-91EC-09863D9B2F63}" destId="{627FF744-94A2-4113-B10A-BA32A01453F6}" srcOrd="0" destOrd="0" presId="urn:microsoft.com/office/officeart/2005/8/layout/pyramid2"/>
    <dgm:cxn modelId="{81310037-36B3-46E5-B92D-F365482B5A94}" type="presOf" srcId="{CBD663A8-427F-4CB5-A33B-BA199636EB2C}" destId="{41FDACB2-1CC9-4EEB-8D2E-3434108CD2F8}" srcOrd="0" destOrd="0" presId="urn:microsoft.com/office/officeart/2005/8/layout/pyramid2"/>
    <dgm:cxn modelId="{15272873-D34F-4D01-9E82-28F07BD7F2EC}" srcId="{CBD663A8-427F-4CB5-A33B-BA199636EB2C}" destId="{C18A2D57-308C-4753-8ED5-F4631E48FEA7}" srcOrd="0" destOrd="0" parTransId="{4AA37E88-8E78-4AE2-BF5A-3FCD116224BD}" sibTransId="{AB777B95-7DCD-42A9-93C8-4CBAA7654BF0}"/>
    <dgm:cxn modelId="{5B57122D-EF56-445E-9DDA-9B9D1AEA8146}" type="presOf" srcId="{C18A2D57-308C-4753-8ED5-F4631E48FEA7}" destId="{2662BE2A-A342-4783-BA1F-AE5887903842}" srcOrd="0" destOrd="0" presId="urn:microsoft.com/office/officeart/2005/8/layout/pyramid2"/>
    <dgm:cxn modelId="{CFE9D95D-CA55-4076-87B0-DF2040FCCB03}" srcId="{CBD663A8-427F-4CB5-A33B-BA199636EB2C}" destId="{264FA930-3A0D-40B8-B406-4BAF18324B47}" srcOrd="1" destOrd="0" parTransId="{553E0507-15A9-41AC-AC1B-CF53A0E75678}" sibTransId="{F2DCEDE6-8CA5-4825-89DE-3E0CBA01ED62}"/>
    <dgm:cxn modelId="{CA0A7DEF-ECEC-4303-8B0A-A0002DA43EE8}" srcId="{CBD663A8-427F-4CB5-A33B-BA199636EB2C}" destId="{A117D304-DAED-4D5B-91EC-09863D9B2F63}" srcOrd="2" destOrd="0" parTransId="{93AD3CDC-8507-445C-9D11-8E828B86EB49}" sibTransId="{1D19EB3A-B65A-4433-A60E-4DC12A1E8DDC}"/>
    <dgm:cxn modelId="{9822EBB2-8BE8-4CD0-8007-DC67EDFA02DD}" type="presOf" srcId="{23F10F75-8B4F-4B25-8D65-DDD8B4BA3117}" destId="{48E2C3AC-01CB-4A8D-A44C-8F1201CC5BAE}" srcOrd="0" destOrd="0" presId="urn:microsoft.com/office/officeart/2005/8/layout/pyramid2"/>
    <dgm:cxn modelId="{0F217FE6-38A0-4C45-A852-D0E82158E7C5}" type="presOf" srcId="{264FA930-3A0D-40B8-B406-4BAF18324B47}" destId="{06F9A5E3-E96A-4DF5-8B2D-EC0593078EC2}" srcOrd="0" destOrd="0" presId="urn:microsoft.com/office/officeart/2005/8/layout/pyramid2"/>
    <dgm:cxn modelId="{6AF382C4-22E8-432C-B068-1DD860F2C1C2}" type="presParOf" srcId="{41FDACB2-1CC9-4EEB-8D2E-3434108CD2F8}" destId="{986592A8-A106-42B4-AF9A-1B079F3A42EA}" srcOrd="0" destOrd="0" presId="urn:microsoft.com/office/officeart/2005/8/layout/pyramid2"/>
    <dgm:cxn modelId="{E786613E-3EB3-4F79-8B36-D88BA7ED8B5F}" type="presParOf" srcId="{41FDACB2-1CC9-4EEB-8D2E-3434108CD2F8}" destId="{7D7D434A-3648-449B-99D2-0D318FF32CC0}" srcOrd="1" destOrd="0" presId="urn:microsoft.com/office/officeart/2005/8/layout/pyramid2"/>
    <dgm:cxn modelId="{2F3A3882-7E6F-4F74-969E-608EA68A47D9}" type="presParOf" srcId="{7D7D434A-3648-449B-99D2-0D318FF32CC0}" destId="{2662BE2A-A342-4783-BA1F-AE5887903842}" srcOrd="0" destOrd="0" presId="urn:microsoft.com/office/officeart/2005/8/layout/pyramid2"/>
    <dgm:cxn modelId="{B468CE09-F95C-41CE-BD21-60289533BD03}" type="presParOf" srcId="{7D7D434A-3648-449B-99D2-0D318FF32CC0}" destId="{FDCCA475-4954-445F-870F-FACF9040D1D7}" srcOrd="1" destOrd="0" presId="urn:microsoft.com/office/officeart/2005/8/layout/pyramid2"/>
    <dgm:cxn modelId="{807E7FE0-8620-463F-9653-F856E99B145D}" type="presParOf" srcId="{7D7D434A-3648-449B-99D2-0D318FF32CC0}" destId="{06F9A5E3-E96A-4DF5-8B2D-EC0593078EC2}" srcOrd="2" destOrd="0" presId="urn:microsoft.com/office/officeart/2005/8/layout/pyramid2"/>
    <dgm:cxn modelId="{264932EC-4B4F-4A5E-B630-153B12B2FB0E}" type="presParOf" srcId="{7D7D434A-3648-449B-99D2-0D318FF32CC0}" destId="{90FD2191-2E9F-41AD-B5BE-D64FFA705007}" srcOrd="3" destOrd="0" presId="urn:microsoft.com/office/officeart/2005/8/layout/pyramid2"/>
    <dgm:cxn modelId="{1340169F-0091-45E5-8B5F-73EB02821D19}" type="presParOf" srcId="{7D7D434A-3648-449B-99D2-0D318FF32CC0}" destId="{627FF744-94A2-4113-B10A-BA32A01453F6}" srcOrd="4" destOrd="0" presId="urn:microsoft.com/office/officeart/2005/8/layout/pyramid2"/>
    <dgm:cxn modelId="{F0118F8B-5105-4361-ADD0-CEB69D23B429}" type="presParOf" srcId="{7D7D434A-3648-449B-99D2-0D318FF32CC0}" destId="{DA2B7D5A-2C82-4276-AB6F-AFCEE27E86A3}" srcOrd="5" destOrd="0" presId="urn:microsoft.com/office/officeart/2005/8/layout/pyramid2"/>
    <dgm:cxn modelId="{91ABA484-AF4E-4CE8-9467-46C720CEAFB4}" type="presParOf" srcId="{7D7D434A-3648-449B-99D2-0D318FF32CC0}" destId="{48E2C3AC-01CB-4A8D-A44C-8F1201CC5BAE}" srcOrd="6" destOrd="0" presId="urn:microsoft.com/office/officeart/2005/8/layout/pyramid2"/>
    <dgm:cxn modelId="{A70E40F8-AD9A-44B3-B942-5BD6E592EC0B}" type="presParOf" srcId="{7D7D434A-3648-449B-99D2-0D318FF32CC0}" destId="{8C863E4A-3078-48EA-A2A4-A0C0FE42834D}"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CBD663A8-427F-4CB5-A33B-BA199636EB2C}"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39A68915-B901-4079-B3F3-27927B03968A}">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dirty="0">
              <a:latin typeface="Times New Roman" panose="02020603050405020304" pitchFamily="18" charset="0"/>
              <a:cs typeface="Times New Roman" panose="02020603050405020304" pitchFamily="18" charset="0"/>
            </a:rPr>
            <a:t>Thường xuyên tổ chức các lớp đào tạo, bồi dưỡng nghiệp vụ quản lý TTXD.</a:t>
          </a:r>
        </a:p>
      </dgm:t>
    </dgm:pt>
    <dgm:pt modelId="{5D7D9F7C-9497-482A-8BB9-8D2FACEC81D2}" type="parTrans" cxnId="{D5396A4B-8EC4-440E-8A42-C53B460F267A}">
      <dgm:prSet/>
      <dgm:spPr/>
      <dgm:t>
        <a:bodyPr/>
        <a:lstStyle/>
        <a:p>
          <a:endParaRPr lang="en-US"/>
        </a:p>
      </dgm:t>
    </dgm:pt>
    <dgm:pt modelId="{814C51C2-7947-4810-B9CB-C7621BD0AAD9}" type="sibTrans" cxnId="{D5396A4B-8EC4-440E-8A42-C53B460F267A}">
      <dgm:prSet/>
      <dgm:spPr/>
      <dgm:t>
        <a:bodyPr/>
        <a:lstStyle/>
        <a:p>
          <a:endParaRPr lang="en-US"/>
        </a:p>
      </dgm:t>
    </dgm:pt>
    <dgm:pt modelId="{02D35428-151E-416B-B7BC-16381AA6B122}">
      <dgm:prSet custT="1"/>
      <dgm:spPr>
        <a:solidFill>
          <a:schemeClr val="accent5">
            <a:lumMod val="40000"/>
            <a:lumOff val="60000"/>
            <a:alpha val="90000"/>
          </a:schemeClr>
        </a:solidFill>
        <a:ln>
          <a:solidFill>
            <a:schemeClr val="bg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Đề </a:t>
          </a:r>
          <a:r>
            <a:rPr lang="en-US" sz="2000" dirty="0" err="1">
              <a:latin typeface="Times New Roman" panose="02020603050405020304" pitchFamily="18" charset="0"/>
              <a:cs typeface="Times New Roman" panose="02020603050405020304" pitchFamily="18" charset="0"/>
            </a:rPr>
            <a:t>xuất</a:t>
          </a:r>
          <a:r>
            <a:rPr lang="en-US" sz="2000" dirty="0">
              <a:latin typeface="Times New Roman" panose="02020603050405020304" pitchFamily="18" charset="0"/>
              <a:cs typeface="Times New Roman" panose="02020603050405020304" pitchFamily="18" charset="0"/>
            </a:rPr>
            <a:t> UBND </a:t>
          </a:r>
          <a:r>
            <a:rPr lang="en-US" sz="2000" dirty="0" err="1">
              <a:latin typeface="Times New Roman" panose="02020603050405020304" pitchFamily="18" charset="0"/>
              <a:cs typeface="Times New Roman" panose="02020603050405020304" pitchFamily="18" charset="0"/>
            </a:rPr>
            <a:t>tỉnh</a:t>
          </a:r>
          <a:r>
            <a:rPr lang="en-US" sz="2000" dirty="0">
              <a:latin typeface="Times New Roman" panose="02020603050405020304" pitchFamily="18" charset="0"/>
              <a:cs typeface="Times New Roman" panose="02020603050405020304" pitchFamily="18" charset="0"/>
            </a:rPr>
            <a:t> ban </a:t>
          </a:r>
          <a:r>
            <a:rPr lang="en-US" sz="2000" dirty="0" err="1">
              <a:latin typeface="Times New Roman" panose="02020603050405020304" pitchFamily="18" charset="0"/>
              <a:cs typeface="Times New Roman" panose="02020603050405020304" pitchFamily="18" charset="0"/>
            </a:rPr>
            <a:t>hành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định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trình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xây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dựng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chuyển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GCNQSDĐ ở.</a:t>
          </a:r>
        </a:p>
      </dgm:t>
    </dgm:pt>
    <dgm:pt modelId="{708DDADA-813B-444D-858E-14B4D518417A}" type="parTrans" cxnId="{F1A042BF-86F0-43DF-8175-C61B9B7B85B9}">
      <dgm:prSet/>
      <dgm:spPr/>
      <dgm:t>
        <a:bodyPr/>
        <a:lstStyle/>
        <a:p>
          <a:endParaRPr lang="en-US"/>
        </a:p>
      </dgm:t>
    </dgm:pt>
    <dgm:pt modelId="{EC35D4BA-D963-4001-8404-3D7ECFDB2DA2}" type="sibTrans" cxnId="{F1A042BF-86F0-43DF-8175-C61B9B7B85B9}">
      <dgm:prSet/>
      <dgm:spPr/>
      <dgm:t>
        <a:bodyPr/>
        <a:lstStyle/>
        <a:p>
          <a:endParaRPr lang="en-US"/>
        </a:p>
      </dgm:t>
    </dgm:pt>
    <dgm:pt modelId="{8B02BBFC-949A-4E15-AAA1-BF19A872BDA2}">
      <dgm:prSet custT="1"/>
      <dgm:spPr>
        <a:solidFill>
          <a:schemeClr val="accent5">
            <a:lumMod val="40000"/>
            <a:lumOff val="60000"/>
            <a:alpha val="90000"/>
          </a:schemeClr>
        </a:solidFill>
        <a:ln>
          <a:solidFill>
            <a:schemeClr val="bg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dirty="0">
              <a:latin typeface="Times New Roman" panose="02020603050405020304" pitchFamily="18" charset="0"/>
              <a:cs typeface="Times New Roman" panose="02020603050405020304" pitchFamily="18" charset="0"/>
            </a:rPr>
            <a:t>Nghiên cứu, tăng cường khả năng dự báo tình hình vi </a:t>
          </a:r>
          <a:r>
            <a:rPr lang="en-US" sz="2000" dirty="0" err="1">
              <a:latin typeface="Times New Roman" panose="02020603050405020304" pitchFamily="18" charset="0"/>
              <a:cs typeface="Times New Roman" panose="02020603050405020304" pitchFamily="18" charset="0"/>
            </a:rPr>
            <a:t>phạm</a:t>
          </a:r>
          <a:r>
            <a:rPr lang="en-US" sz="2000" dirty="0">
              <a:latin typeface="Times New Roman" panose="02020603050405020304" pitchFamily="18" charset="0"/>
              <a:cs typeface="Times New Roman" panose="02020603050405020304" pitchFamily="18" charset="0"/>
            </a:rPr>
            <a:t> TTXD, </a:t>
          </a:r>
          <a:r>
            <a:rPr lang="en-US" sz="2000" dirty="0" err="1">
              <a:latin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đề</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phương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kiểm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tra</a:t>
          </a:r>
          <a:r>
            <a:rPr lang="en-US" sz="2000" dirty="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giám</a:t>
          </a:r>
          <a:r>
            <a:rPr lang="en-US" sz="200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sát theo từng thời điểm trong năm. Xây dựng công cụ QL để làm cơ sở có kế hoạch kiểm tra, thanh tra phù hợp và kịp thời. </a:t>
          </a:r>
          <a:endParaRPr lang="en-US" sz="2000" dirty="0">
            <a:latin typeface="Times New Roman" panose="02020603050405020304" pitchFamily="18" charset="0"/>
            <a:cs typeface="Times New Roman" panose="02020603050405020304" pitchFamily="18" charset="0"/>
          </a:endParaRPr>
        </a:p>
      </dgm:t>
    </dgm:pt>
    <dgm:pt modelId="{A54EE779-F40A-46D5-B781-0CDE4C964915}" type="parTrans" cxnId="{C794DA4F-EEE6-4D20-BD48-711088BA1D1B}">
      <dgm:prSet/>
      <dgm:spPr/>
      <dgm:t>
        <a:bodyPr/>
        <a:lstStyle/>
        <a:p>
          <a:endParaRPr lang="en-US"/>
        </a:p>
      </dgm:t>
    </dgm:pt>
    <dgm:pt modelId="{2716D38F-35C2-4BF5-92A3-5F4F4CF005F7}" type="sibTrans" cxnId="{C794DA4F-EEE6-4D20-BD48-711088BA1D1B}">
      <dgm:prSet/>
      <dgm:spPr/>
      <dgm:t>
        <a:bodyPr/>
        <a:lstStyle/>
        <a:p>
          <a:endParaRPr lang="en-US"/>
        </a:p>
      </dgm:t>
    </dgm:pt>
    <dgm:pt modelId="{A8F22435-087C-41BC-BCA5-0ACB59E6CA3B}">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Kiểm soát chặt chẽ, đảm bảo diện tích đậu, đỗ xe đối với các dự án nhà ở, khu đô thị, khu dân cư..., nhất là các dự án xây dựng nhà cao tầng.</a:t>
          </a:r>
          <a:endParaRPr lang="en-US" sz="2000" dirty="0">
            <a:latin typeface="Times New Roman" panose="02020603050405020304" pitchFamily="18" charset="0"/>
            <a:cs typeface="Times New Roman" panose="02020603050405020304" pitchFamily="18" charset="0"/>
          </a:endParaRPr>
        </a:p>
      </dgm:t>
    </dgm:pt>
    <dgm:pt modelId="{D4A1794C-C7EF-46C9-8700-148F25DB5398}" type="parTrans" cxnId="{8ABFD478-F77E-40E2-B0B2-B410BE2EF66A}">
      <dgm:prSet/>
      <dgm:spPr/>
      <dgm:t>
        <a:bodyPr/>
        <a:lstStyle/>
        <a:p>
          <a:endParaRPr lang="en-US"/>
        </a:p>
      </dgm:t>
    </dgm:pt>
    <dgm:pt modelId="{55D88FE3-2E3A-4450-A530-4ECA24FD6039}" type="sibTrans" cxnId="{8ABFD478-F77E-40E2-B0B2-B410BE2EF66A}">
      <dgm:prSet/>
      <dgm:spPr/>
      <dgm:t>
        <a:bodyPr/>
        <a:lstStyle/>
        <a:p>
          <a:endParaRPr lang="en-US"/>
        </a:p>
      </dgm:t>
    </dgm:pt>
    <dgm:pt modelId="{2C0A4625-16E1-4DA7-8635-7225D90B76B4}">
      <dgm:prSet custT="1"/>
      <dgm:spPr>
        <a:solidFill>
          <a:schemeClr val="accent5">
            <a:lumMod val="40000"/>
            <a:lumOff val="60000"/>
            <a:alpha val="9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smtClean="0">
              <a:latin typeface="Times New Roman" panose="02020603050405020304" pitchFamily="18" charset="0"/>
              <a:cs typeface="Times New Roman" panose="02020603050405020304" pitchFamily="18" charset="0"/>
            </a:rPr>
            <a:t>Chủ trì tổng hợp tình hình QLĐT, TTXD trên địa bàn tỉnh; kịp thời báo cáo đề xuất UBND tỉnh. </a:t>
          </a:r>
          <a:endParaRPr lang="en-US" sz="2000" dirty="0">
            <a:latin typeface="Times New Roman" panose="02020603050405020304" pitchFamily="18" charset="0"/>
            <a:cs typeface="Times New Roman" panose="02020603050405020304" pitchFamily="18" charset="0"/>
          </a:endParaRPr>
        </a:p>
      </dgm:t>
    </dgm:pt>
    <dgm:pt modelId="{B1B9A55F-BDAE-483C-BF74-A57ABDDFB5DA}" type="parTrans" cxnId="{A9149662-C9E3-4AFC-BF1F-7FC9238C792C}">
      <dgm:prSet/>
      <dgm:spPr/>
      <dgm:t>
        <a:bodyPr/>
        <a:lstStyle/>
        <a:p>
          <a:endParaRPr lang="en-US"/>
        </a:p>
      </dgm:t>
    </dgm:pt>
    <dgm:pt modelId="{38A81976-6BF1-40BD-825F-704E24946374}" type="sibTrans" cxnId="{A9149662-C9E3-4AFC-BF1F-7FC9238C792C}">
      <dgm:prSet/>
      <dgm:spPr/>
      <dgm:t>
        <a:bodyPr/>
        <a:lstStyle/>
        <a:p>
          <a:endParaRPr lang="en-US"/>
        </a:p>
      </dgm:t>
    </dgm:pt>
    <dgm:pt modelId="{41FDACB2-1CC9-4EEB-8D2E-3434108CD2F8}" type="pres">
      <dgm:prSet presAssocID="{CBD663A8-427F-4CB5-A33B-BA199636EB2C}" presName="compositeShape" presStyleCnt="0">
        <dgm:presLayoutVars>
          <dgm:dir/>
          <dgm:resizeHandles/>
        </dgm:presLayoutVars>
      </dgm:prSet>
      <dgm:spPr/>
      <dgm:t>
        <a:bodyPr/>
        <a:lstStyle/>
        <a:p>
          <a:endParaRPr lang="en-US"/>
        </a:p>
      </dgm:t>
    </dgm:pt>
    <dgm:pt modelId="{986592A8-A106-42B4-AF9A-1B079F3A42EA}" type="pres">
      <dgm:prSet presAssocID="{CBD663A8-427F-4CB5-A33B-BA199636EB2C}" presName="pyramid" presStyleLbl="node1" presStyleIdx="0" presStyleCnt="1" custScaleX="81821" custScaleY="72248"/>
      <dgm:spPr>
        <a:solidFill>
          <a:schemeClr val="accent5">
            <a:lumMod val="60000"/>
            <a:lumOff val="40000"/>
          </a:schemeClr>
        </a:solidFill>
        <a:ln>
          <a:solidFill>
            <a:schemeClr val="bg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7D7D434A-3648-449B-99D2-0D318FF32CC0}" type="pres">
      <dgm:prSet presAssocID="{CBD663A8-427F-4CB5-A33B-BA199636EB2C}" presName="theList" presStyleCnt="0"/>
      <dgm:spPr/>
    </dgm:pt>
    <dgm:pt modelId="{0ED7D73E-D6E3-4A5B-9274-5866427AC20B}" type="pres">
      <dgm:prSet presAssocID="{02D35428-151E-416B-B7BC-16381AA6B122}" presName="aNode" presStyleLbl="fgAcc1" presStyleIdx="0" presStyleCnt="5" custScaleX="227732" custScaleY="193609" custLinFactY="-35294" custLinFactNeighborX="-3351" custLinFactNeighborY="-100000">
        <dgm:presLayoutVars>
          <dgm:bulletEnabled val="1"/>
        </dgm:presLayoutVars>
      </dgm:prSet>
      <dgm:spPr/>
      <dgm:t>
        <a:bodyPr/>
        <a:lstStyle/>
        <a:p>
          <a:endParaRPr lang="en-US"/>
        </a:p>
      </dgm:t>
    </dgm:pt>
    <dgm:pt modelId="{8E4C3084-97F8-46AD-B763-3A01C46C4ACD}" type="pres">
      <dgm:prSet presAssocID="{02D35428-151E-416B-B7BC-16381AA6B122}" presName="aSpace" presStyleCnt="0"/>
      <dgm:spPr/>
    </dgm:pt>
    <dgm:pt modelId="{B2294ED0-15FA-400F-8733-9BC6683F24CB}" type="pres">
      <dgm:prSet presAssocID="{8B02BBFC-949A-4E15-AAA1-BF19A872BDA2}" presName="aNode" presStyleLbl="fgAcc1" presStyleIdx="1" presStyleCnt="5" custScaleX="227732" custScaleY="223077" custLinFactNeighborX="-2070" custLinFactNeighborY="-46616">
        <dgm:presLayoutVars>
          <dgm:bulletEnabled val="1"/>
        </dgm:presLayoutVars>
      </dgm:prSet>
      <dgm:spPr/>
      <dgm:t>
        <a:bodyPr/>
        <a:lstStyle/>
        <a:p>
          <a:endParaRPr lang="en-US"/>
        </a:p>
      </dgm:t>
    </dgm:pt>
    <dgm:pt modelId="{39091ED5-36A0-4D55-958A-A5E74B3BB497}" type="pres">
      <dgm:prSet presAssocID="{8B02BBFC-949A-4E15-AAA1-BF19A872BDA2}" presName="aSpace" presStyleCnt="0"/>
      <dgm:spPr/>
    </dgm:pt>
    <dgm:pt modelId="{19992634-D7CF-46E7-94BC-6561C99CA970}" type="pres">
      <dgm:prSet presAssocID="{39A68915-B901-4079-B3F3-27927B03968A}" presName="aNode" presStyleLbl="fgAcc1" presStyleIdx="2" presStyleCnt="5" custScaleX="227732" custScaleY="122744" custLinFactY="18687" custLinFactNeighborY="100000">
        <dgm:presLayoutVars>
          <dgm:bulletEnabled val="1"/>
        </dgm:presLayoutVars>
      </dgm:prSet>
      <dgm:spPr/>
      <dgm:t>
        <a:bodyPr/>
        <a:lstStyle/>
        <a:p>
          <a:endParaRPr lang="en-US"/>
        </a:p>
      </dgm:t>
    </dgm:pt>
    <dgm:pt modelId="{E8F4B4B6-C488-46BE-9E18-2D743ECB3990}" type="pres">
      <dgm:prSet presAssocID="{39A68915-B901-4079-B3F3-27927B03968A}" presName="aSpace" presStyleCnt="0"/>
      <dgm:spPr/>
    </dgm:pt>
    <dgm:pt modelId="{B92986E2-9DAF-4AEC-A54D-1D92B7339DBE}" type="pres">
      <dgm:prSet presAssocID="{A8F22435-087C-41BC-BCA5-0ACB59E6CA3B}" presName="aNode" presStyleLbl="fgAcc1" presStyleIdx="3" presStyleCnt="5" custScaleX="227732" custScaleY="155232" custLinFactY="50993" custLinFactNeighborY="100000">
        <dgm:presLayoutVars>
          <dgm:bulletEnabled val="1"/>
        </dgm:presLayoutVars>
      </dgm:prSet>
      <dgm:spPr/>
      <dgm:t>
        <a:bodyPr/>
        <a:lstStyle/>
        <a:p>
          <a:endParaRPr lang="en-US"/>
        </a:p>
      </dgm:t>
    </dgm:pt>
    <dgm:pt modelId="{6549B413-A03A-4559-8C23-624F9C5D77B5}" type="pres">
      <dgm:prSet presAssocID="{A8F22435-087C-41BC-BCA5-0ACB59E6CA3B}" presName="aSpace" presStyleCnt="0"/>
      <dgm:spPr/>
    </dgm:pt>
    <dgm:pt modelId="{FEE10863-9498-4AE5-99F8-8629759E22AE}" type="pres">
      <dgm:prSet presAssocID="{2C0A4625-16E1-4DA7-8635-7225D90B76B4}" presName="aNode" presStyleLbl="fgAcc1" presStyleIdx="4" presStyleCnt="5" custScaleX="227732" custScaleY="182854" custLinFactY="75171" custLinFactNeighborY="100000">
        <dgm:presLayoutVars>
          <dgm:bulletEnabled val="1"/>
        </dgm:presLayoutVars>
      </dgm:prSet>
      <dgm:spPr/>
      <dgm:t>
        <a:bodyPr/>
        <a:lstStyle/>
        <a:p>
          <a:endParaRPr lang="en-US"/>
        </a:p>
      </dgm:t>
    </dgm:pt>
    <dgm:pt modelId="{DF77408C-BC35-41CA-9527-6AED27E770BF}" type="pres">
      <dgm:prSet presAssocID="{2C0A4625-16E1-4DA7-8635-7225D90B76B4}" presName="aSpace" presStyleCnt="0"/>
      <dgm:spPr/>
    </dgm:pt>
  </dgm:ptLst>
  <dgm:cxnLst>
    <dgm:cxn modelId="{8ABFD478-F77E-40E2-B0B2-B410BE2EF66A}" srcId="{CBD663A8-427F-4CB5-A33B-BA199636EB2C}" destId="{A8F22435-087C-41BC-BCA5-0ACB59E6CA3B}" srcOrd="3" destOrd="0" parTransId="{D4A1794C-C7EF-46C9-8700-148F25DB5398}" sibTransId="{55D88FE3-2E3A-4450-A530-4ECA24FD6039}"/>
    <dgm:cxn modelId="{1102E0EA-B765-43AB-B1C1-7FFE4440E5DD}" type="presOf" srcId="{02D35428-151E-416B-B7BC-16381AA6B122}" destId="{0ED7D73E-D6E3-4A5B-9274-5866427AC20B}" srcOrd="0" destOrd="0" presId="urn:microsoft.com/office/officeart/2005/8/layout/pyramid2"/>
    <dgm:cxn modelId="{5553F1EC-A0CD-42F6-9986-147489F1A2DF}" type="presOf" srcId="{8B02BBFC-949A-4E15-AAA1-BF19A872BDA2}" destId="{B2294ED0-15FA-400F-8733-9BC6683F24CB}" srcOrd="0" destOrd="0" presId="urn:microsoft.com/office/officeart/2005/8/layout/pyramid2"/>
    <dgm:cxn modelId="{A999AD40-56A1-4DE6-AF79-8A5A1DECC04E}" type="presOf" srcId="{CBD663A8-427F-4CB5-A33B-BA199636EB2C}" destId="{41FDACB2-1CC9-4EEB-8D2E-3434108CD2F8}" srcOrd="0" destOrd="0" presId="urn:microsoft.com/office/officeart/2005/8/layout/pyramid2"/>
    <dgm:cxn modelId="{153D59F6-6347-46CF-812C-4EFBCBD3BCEE}" type="presOf" srcId="{39A68915-B901-4079-B3F3-27927B03968A}" destId="{19992634-D7CF-46E7-94BC-6561C99CA970}" srcOrd="0" destOrd="0" presId="urn:microsoft.com/office/officeart/2005/8/layout/pyramid2"/>
    <dgm:cxn modelId="{F1A042BF-86F0-43DF-8175-C61B9B7B85B9}" srcId="{CBD663A8-427F-4CB5-A33B-BA199636EB2C}" destId="{02D35428-151E-416B-B7BC-16381AA6B122}" srcOrd="0" destOrd="0" parTransId="{708DDADA-813B-444D-858E-14B4D518417A}" sibTransId="{EC35D4BA-D963-4001-8404-3D7ECFDB2DA2}"/>
    <dgm:cxn modelId="{C794DA4F-EEE6-4D20-BD48-711088BA1D1B}" srcId="{CBD663A8-427F-4CB5-A33B-BA199636EB2C}" destId="{8B02BBFC-949A-4E15-AAA1-BF19A872BDA2}" srcOrd="1" destOrd="0" parTransId="{A54EE779-F40A-46D5-B781-0CDE4C964915}" sibTransId="{2716D38F-35C2-4BF5-92A3-5F4F4CF005F7}"/>
    <dgm:cxn modelId="{D5396A4B-8EC4-440E-8A42-C53B460F267A}" srcId="{CBD663A8-427F-4CB5-A33B-BA199636EB2C}" destId="{39A68915-B901-4079-B3F3-27927B03968A}" srcOrd="2" destOrd="0" parTransId="{5D7D9F7C-9497-482A-8BB9-8D2FACEC81D2}" sibTransId="{814C51C2-7947-4810-B9CB-C7621BD0AAD9}"/>
    <dgm:cxn modelId="{A9149662-C9E3-4AFC-BF1F-7FC9238C792C}" srcId="{CBD663A8-427F-4CB5-A33B-BA199636EB2C}" destId="{2C0A4625-16E1-4DA7-8635-7225D90B76B4}" srcOrd="4" destOrd="0" parTransId="{B1B9A55F-BDAE-483C-BF74-A57ABDDFB5DA}" sibTransId="{38A81976-6BF1-40BD-825F-704E24946374}"/>
    <dgm:cxn modelId="{42DDF9AE-61D9-4E6D-8E12-14C0945CA7F4}" type="presOf" srcId="{2C0A4625-16E1-4DA7-8635-7225D90B76B4}" destId="{FEE10863-9498-4AE5-99F8-8629759E22AE}" srcOrd="0" destOrd="0" presId="urn:microsoft.com/office/officeart/2005/8/layout/pyramid2"/>
    <dgm:cxn modelId="{078FE10A-481D-4A7E-BF11-A3452F3A9F21}" type="presOf" srcId="{A8F22435-087C-41BC-BCA5-0ACB59E6CA3B}" destId="{B92986E2-9DAF-4AEC-A54D-1D92B7339DBE}" srcOrd="0" destOrd="0" presId="urn:microsoft.com/office/officeart/2005/8/layout/pyramid2"/>
    <dgm:cxn modelId="{126DE8FA-E794-4DE7-9AE5-96F89CCD4CCA}" type="presParOf" srcId="{41FDACB2-1CC9-4EEB-8D2E-3434108CD2F8}" destId="{986592A8-A106-42B4-AF9A-1B079F3A42EA}" srcOrd="0" destOrd="0" presId="urn:microsoft.com/office/officeart/2005/8/layout/pyramid2"/>
    <dgm:cxn modelId="{B33B761E-2F47-4B26-A807-422F7CD2D3AC}" type="presParOf" srcId="{41FDACB2-1CC9-4EEB-8D2E-3434108CD2F8}" destId="{7D7D434A-3648-449B-99D2-0D318FF32CC0}" srcOrd="1" destOrd="0" presId="urn:microsoft.com/office/officeart/2005/8/layout/pyramid2"/>
    <dgm:cxn modelId="{EEC22B7F-CD36-4C7A-AAC6-8CB4AC937899}" type="presParOf" srcId="{7D7D434A-3648-449B-99D2-0D318FF32CC0}" destId="{0ED7D73E-D6E3-4A5B-9274-5866427AC20B}" srcOrd="0" destOrd="0" presId="urn:microsoft.com/office/officeart/2005/8/layout/pyramid2"/>
    <dgm:cxn modelId="{F38A331E-D92B-4149-A527-6F457A1A69FA}" type="presParOf" srcId="{7D7D434A-3648-449B-99D2-0D318FF32CC0}" destId="{8E4C3084-97F8-46AD-B763-3A01C46C4ACD}" srcOrd="1" destOrd="0" presId="urn:microsoft.com/office/officeart/2005/8/layout/pyramid2"/>
    <dgm:cxn modelId="{CA1D9F4A-15E7-4B6A-8F61-4BDAB5B6B098}" type="presParOf" srcId="{7D7D434A-3648-449B-99D2-0D318FF32CC0}" destId="{B2294ED0-15FA-400F-8733-9BC6683F24CB}" srcOrd="2" destOrd="0" presId="urn:microsoft.com/office/officeart/2005/8/layout/pyramid2"/>
    <dgm:cxn modelId="{205D19C8-498C-403F-B87F-ADE38BF7CCFE}" type="presParOf" srcId="{7D7D434A-3648-449B-99D2-0D318FF32CC0}" destId="{39091ED5-36A0-4D55-958A-A5E74B3BB497}" srcOrd="3" destOrd="0" presId="urn:microsoft.com/office/officeart/2005/8/layout/pyramid2"/>
    <dgm:cxn modelId="{15A427B6-CF12-424E-9C31-62C25981FF37}" type="presParOf" srcId="{7D7D434A-3648-449B-99D2-0D318FF32CC0}" destId="{19992634-D7CF-46E7-94BC-6561C99CA970}" srcOrd="4" destOrd="0" presId="urn:microsoft.com/office/officeart/2005/8/layout/pyramid2"/>
    <dgm:cxn modelId="{6A8A3E28-CC1A-4479-A991-10790526DD23}" type="presParOf" srcId="{7D7D434A-3648-449B-99D2-0D318FF32CC0}" destId="{E8F4B4B6-C488-46BE-9E18-2D743ECB3990}" srcOrd="5" destOrd="0" presId="urn:microsoft.com/office/officeart/2005/8/layout/pyramid2"/>
    <dgm:cxn modelId="{8B4BD822-2E06-4EF1-B676-A2E7802FF26E}" type="presParOf" srcId="{7D7D434A-3648-449B-99D2-0D318FF32CC0}" destId="{B92986E2-9DAF-4AEC-A54D-1D92B7339DBE}" srcOrd="6" destOrd="0" presId="urn:microsoft.com/office/officeart/2005/8/layout/pyramid2"/>
    <dgm:cxn modelId="{DA86B06A-AB23-49BC-ABFF-50FFF797FAF4}" type="presParOf" srcId="{7D7D434A-3648-449B-99D2-0D318FF32CC0}" destId="{6549B413-A03A-4559-8C23-624F9C5D77B5}" srcOrd="7" destOrd="0" presId="urn:microsoft.com/office/officeart/2005/8/layout/pyramid2"/>
    <dgm:cxn modelId="{C84C4E34-A2E1-4BB3-B643-C10BF9DDCF89}" type="presParOf" srcId="{7D7D434A-3648-449B-99D2-0D318FF32CC0}" destId="{FEE10863-9498-4AE5-99F8-8629759E22AE}" srcOrd="8" destOrd="0" presId="urn:microsoft.com/office/officeart/2005/8/layout/pyramid2"/>
    <dgm:cxn modelId="{EAC74231-A5F9-4B51-8A12-173F98159250}" type="presParOf" srcId="{7D7D434A-3648-449B-99D2-0D318FF32CC0}" destId="{DF77408C-BC35-41CA-9527-6AED27E770BF}"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FD8FD338-60C6-4BBC-A7D2-D5CEC9215D5D}"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5C285656-2500-4BC2-AAB9-9FB3B7BE18FA}">
      <dgm:prSet custT="1"/>
      <dgm:spPr>
        <a:solidFill>
          <a:schemeClr val="accent5">
            <a:lumMod val="40000"/>
            <a:lumOff val="60000"/>
          </a:schemeClr>
        </a:solidFill>
        <a:ln>
          <a:solidFill>
            <a:schemeClr val="accent1"/>
          </a:solidFill>
        </a:ln>
      </dgm:spPr>
      <dgm:t>
        <a:bodyPr/>
        <a:lstStyle/>
        <a:p>
          <a:pPr algn="just" rtl="0"/>
          <a:r>
            <a:rPr lang="en-US" sz="2000" dirty="0" err="1" smtClean="0">
              <a:solidFill>
                <a:schemeClr val="tx1"/>
              </a:solidFill>
              <a:latin typeface="Times New Roman" panose="02020603050405020304" pitchFamily="18" charset="0"/>
              <a:cs typeface="Times New Roman" panose="02020603050405020304" pitchFamily="18" charset="0"/>
            </a:rPr>
            <a:t>Tiếp</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tục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tham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mưu</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đề</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xuất</a:t>
          </a:r>
          <a:r>
            <a:rPr lang="en-US" sz="2000" dirty="0" smtClean="0">
              <a:solidFill>
                <a:schemeClr val="tx1"/>
              </a:solidFill>
              <a:latin typeface="Times New Roman" panose="02020603050405020304" pitchFamily="18" charset="0"/>
              <a:cs typeface="Times New Roman" panose="02020603050405020304" pitchFamily="18" charset="0"/>
            </a:rPr>
            <a:t> UBND </a:t>
          </a:r>
          <a:r>
            <a:rPr lang="en-US" sz="2000" dirty="0" err="1" smtClean="0">
              <a:solidFill>
                <a:schemeClr val="tx1"/>
              </a:solidFill>
              <a:latin typeface="Times New Roman" panose="02020603050405020304" pitchFamily="18" charset="0"/>
              <a:cs typeface="Times New Roman" panose="02020603050405020304" pitchFamily="18" charset="0"/>
            </a:rPr>
            <a:t>tỉnh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chỉ</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đạo</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địa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phương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tăng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cường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công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quản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lý</a:t>
          </a:r>
          <a:r>
            <a:rPr lang="en-US" sz="2000" dirty="0" smtClean="0">
              <a:solidFill>
                <a:schemeClr val="tx1"/>
              </a:solidFill>
              <a:latin typeface="Times New Roman" panose="02020603050405020304" pitchFamily="18" charset="0"/>
              <a:cs typeface="Times New Roman" panose="02020603050405020304" pitchFamily="18" charset="0"/>
            </a:rPr>
            <a:t> NN </a:t>
          </a:r>
          <a:r>
            <a:rPr lang="en-US" sz="2000" dirty="0" err="1" smtClean="0">
              <a:solidFill>
                <a:schemeClr val="tx1"/>
              </a:solidFill>
              <a:latin typeface="Times New Roman" panose="02020603050405020304" pitchFamily="18" charset="0"/>
              <a:cs typeface="Times New Roman" panose="02020603050405020304" pitchFamily="18" charset="0"/>
            </a:rPr>
            <a:t>trong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lĩnh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vực</a:t>
          </a:r>
          <a:r>
            <a:rPr lang="en-US" sz="2000" dirty="0" smtClean="0">
              <a:solidFill>
                <a:schemeClr val="tx1"/>
              </a:solidFill>
              <a:latin typeface="Times New Roman" panose="02020603050405020304" pitchFamily="18" charset="0"/>
              <a:cs typeface="Times New Roman" panose="02020603050405020304" pitchFamily="18" charset="0"/>
            </a:rPr>
            <a:t> ĐĐ </a:t>
          </a:r>
          <a:r>
            <a:rPr lang="en-US" sz="2000" dirty="0" err="1" smtClean="0">
              <a:solidFill>
                <a:schemeClr val="tx1"/>
              </a:solidFill>
              <a:latin typeface="Times New Roman" panose="02020603050405020304" pitchFamily="18" charset="0"/>
              <a:cs typeface="Times New Roman" panose="02020603050405020304" pitchFamily="18" charset="0"/>
            </a:rPr>
            <a:t>nhằm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ngăn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chặn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phát</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hiện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và</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xử</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lý</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kịp</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thời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trường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hợp</a:t>
          </a:r>
          <a:r>
            <a:rPr lang="en-US" sz="2000" dirty="0" smtClean="0">
              <a:solidFill>
                <a:schemeClr val="tx1"/>
              </a:solidFill>
              <a:latin typeface="Times New Roman" panose="02020603050405020304" pitchFamily="18" charset="0"/>
              <a:cs typeface="Times New Roman" panose="02020603050405020304" pitchFamily="18" charset="0"/>
            </a:rPr>
            <a:t> vi </a:t>
          </a:r>
          <a:r>
            <a:rPr lang="en-US" sz="2000" dirty="0" err="1" smtClean="0">
              <a:solidFill>
                <a:schemeClr val="tx1"/>
              </a:solidFill>
              <a:latin typeface="Times New Roman" panose="02020603050405020304" pitchFamily="18" charset="0"/>
              <a:cs typeface="Times New Roman" panose="02020603050405020304" pitchFamily="18" charset="0"/>
            </a:rPr>
            <a:t>phạm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theo</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err="1" smtClean="0">
              <a:solidFill>
                <a:schemeClr val="tx1"/>
              </a:solidFill>
              <a:latin typeface="Times New Roman" panose="02020603050405020304" pitchFamily="18" charset="0"/>
              <a:cs typeface="Times New Roman" panose="02020603050405020304" pitchFamily="18" charset="0"/>
            </a:rPr>
            <a:t>quy</a:t>
          </a:r>
          <a:r>
            <a:rPr lang="en-US" sz="2000" smtClean="0">
              <a:solidFill>
                <a:schemeClr val="tx1"/>
              </a:solidFill>
              <a:latin typeface="Times New Roman" panose="02020603050405020304" pitchFamily="18" charset="0"/>
              <a:cs typeface="Times New Roman" panose="02020603050405020304" pitchFamily="18" charset="0"/>
            </a:rPr>
            <a:t> định.</a:t>
          </a:r>
          <a:endParaRPr lang="en-US" sz="2000" dirty="0">
            <a:solidFill>
              <a:schemeClr val="tx1"/>
            </a:solidFill>
            <a:latin typeface="Times New Roman" panose="02020603050405020304" pitchFamily="18" charset="0"/>
            <a:cs typeface="Times New Roman" panose="02020603050405020304" pitchFamily="18" charset="0"/>
          </a:endParaRPr>
        </a:p>
      </dgm:t>
    </dgm:pt>
    <dgm:pt modelId="{C1FC47D5-9C0C-47A7-A7D6-17BA05A498B4}" type="parTrans" cxnId="{924956A3-1299-4BE6-B9B7-4356392C5BAE}">
      <dgm:prSet/>
      <dgm:spPr/>
      <dgm:t>
        <a:bodyPr/>
        <a:lstStyle/>
        <a:p>
          <a:endParaRPr lang="en-US"/>
        </a:p>
      </dgm:t>
    </dgm:pt>
    <dgm:pt modelId="{547E9195-20D9-46C5-B633-733FF09A2EDB}" type="sibTrans" cxnId="{924956A3-1299-4BE6-B9B7-4356392C5BAE}">
      <dgm:prSet/>
      <dgm:spPr/>
      <dgm:t>
        <a:bodyPr/>
        <a:lstStyle/>
        <a:p>
          <a:endParaRPr lang="en-US"/>
        </a:p>
      </dgm:t>
    </dgm:pt>
    <dgm:pt modelId="{97878166-AC8F-4C6F-9F53-14326D62B26A}">
      <dgm:prSet custT="1"/>
      <dgm:spPr>
        <a:solidFill>
          <a:schemeClr val="accent5">
            <a:lumMod val="40000"/>
            <a:lumOff val="60000"/>
          </a:schemeClr>
        </a:solidFill>
        <a:ln>
          <a:solidFill>
            <a:schemeClr val="accent1"/>
          </a:solidFill>
        </a:ln>
      </dgm:spPr>
      <dgm:t>
        <a:bodyPr/>
        <a:lstStyle/>
        <a:p>
          <a:pPr algn="just" rtl="0"/>
          <a:r>
            <a:rPr lang="en-US" sz="2000" dirty="0" err="1" smtClean="0">
              <a:solidFill>
                <a:schemeClr val="tx1"/>
              </a:solidFill>
              <a:latin typeface="Times New Roman" panose="02020603050405020304" pitchFamily="18" charset="0"/>
              <a:cs typeface="Times New Roman" panose="02020603050405020304" pitchFamily="18" charset="0"/>
            </a:rPr>
            <a:t>Hướng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dẫn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địa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phương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trong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công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cấp</a:t>
          </a:r>
          <a:r>
            <a:rPr lang="en-US" sz="2000" dirty="0" smtClean="0">
              <a:solidFill>
                <a:schemeClr val="tx1"/>
              </a:solidFill>
              <a:latin typeface="Times New Roman" panose="02020603050405020304" pitchFamily="18" charset="0"/>
              <a:cs typeface="Times New Roman" panose="02020603050405020304" pitchFamily="18" charset="0"/>
            </a:rPr>
            <a:t> GCNQSDĐ, </a:t>
          </a:r>
          <a:r>
            <a:rPr lang="en-US" sz="2000" dirty="0" err="1" smtClean="0">
              <a:solidFill>
                <a:schemeClr val="tx1"/>
              </a:solidFill>
              <a:latin typeface="Times New Roman" panose="02020603050405020304" pitchFamily="18" charset="0"/>
              <a:cs typeface="Times New Roman" panose="02020603050405020304" pitchFamily="18" charset="0"/>
            </a:rPr>
            <a:t>chuyển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nhượng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cho</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tặng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và</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chuyển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mục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đích</a:t>
          </a:r>
          <a:r>
            <a:rPr lang="en-US" sz="2000" dirty="0" smtClean="0">
              <a:solidFill>
                <a:schemeClr val="tx1"/>
              </a:solidFill>
              <a:latin typeface="Times New Roman" panose="02020603050405020304" pitchFamily="18" charset="0"/>
              <a:cs typeface="Times New Roman" panose="02020603050405020304" pitchFamily="18" charset="0"/>
            </a:rPr>
            <a:t> SDĐ; </a:t>
          </a:r>
          <a:r>
            <a:rPr lang="en-US" sz="2000" dirty="0" err="1" smtClean="0">
              <a:solidFill>
                <a:schemeClr val="tx1"/>
              </a:solidFill>
              <a:latin typeface="Times New Roman" panose="02020603050405020304" pitchFamily="18" charset="0"/>
              <a:cs typeface="Times New Roman" panose="02020603050405020304" pitchFamily="18" charset="0"/>
            </a:rPr>
            <a:t>Tăng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cường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công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thanh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kiểm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theo</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quy</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định</a:t>
          </a:r>
          <a:r>
            <a:rPr lang="en-US" sz="2000" dirty="0" smtClean="0">
              <a:solidFill>
                <a:schemeClr val="tx1"/>
              </a:solidFill>
              <a:latin typeface="Times New Roman" panose="02020603050405020304" pitchFamily="18" charset="0"/>
              <a:cs typeface="Times New Roman" panose="02020603050405020304" pitchFamily="18" charset="0"/>
            </a:rPr>
            <a:t>.</a:t>
          </a:r>
          <a:endParaRPr lang="en-US" sz="2000" dirty="0">
            <a:solidFill>
              <a:schemeClr val="tx1"/>
            </a:solidFill>
            <a:latin typeface="Times New Roman" panose="02020603050405020304" pitchFamily="18" charset="0"/>
            <a:cs typeface="Times New Roman" panose="02020603050405020304" pitchFamily="18" charset="0"/>
          </a:endParaRPr>
        </a:p>
      </dgm:t>
    </dgm:pt>
    <dgm:pt modelId="{1199E1FC-088C-461F-99C5-8DE704589DAE}" type="parTrans" cxnId="{14ADAAF4-026E-4DC8-9131-C4D4F4B076F4}">
      <dgm:prSet/>
      <dgm:spPr/>
      <dgm:t>
        <a:bodyPr/>
        <a:lstStyle/>
        <a:p>
          <a:endParaRPr lang="en-US"/>
        </a:p>
      </dgm:t>
    </dgm:pt>
    <dgm:pt modelId="{26C83CC6-90D9-4ACD-8D0E-6BF0B4B5F094}" type="sibTrans" cxnId="{14ADAAF4-026E-4DC8-9131-C4D4F4B076F4}">
      <dgm:prSet/>
      <dgm:spPr/>
      <dgm:t>
        <a:bodyPr/>
        <a:lstStyle/>
        <a:p>
          <a:endParaRPr lang="en-US"/>
        </a:p>
      </dgm:t>
    </dgm:pt>
    <dgm:pt modelId="{9832C250-73EE-42D2-9B97-308866AE2E5A}">
      <dgm:prSet custT="1"/>
      <dgm:spPr>
        <a:solidFill>
          <a:schemeClr val="accent5">
            <a:lumMod val="40000"/>
            <a:lumOff val="60000"/>
          </a:schemeClr>
        </a:solidFill>
        <a:ln>
          <a:solidFill>
            <a:schemeClr val="accent1"/>
          </a:solidFill>
        </a:ln>
      </dgm:spPr>
      <dgm:t>
        <a:bodyPr/>
        <a:lstStyle/>
        <a:p>
          <a:pPr algn="just" rtl="0"/>
          <a:r>
            <a:rPr lang="en-US" sz="2000" dirty="0" smtClean="0">
              <a:solidFill>
                <a:schemeClr val="tx1"/>
              </a:solidFill>
              <a:latin typeface="Times New Roman" panose="02020603050405020304" pitchFamily="18" charset="0"/>
              <a:cs typeface="Times New Roman" panose="02020603050405020304" pitchFamily="18" charset="0"/>
            </a:rPr>
            <a:t>Theo </a:t>
          </a:r>
          <a:r>
            <a:rPr lang="en-US" sz="2000" dirty="0" err="1" smtClean="0">
              <a:solidFill>
                <a:schemeClr val="tx1"/>
              </a:solidFill>
              <a:latin typeface="Times New Roman" panose="02020603050405020304" pitchFamily="18" charset="0"/>
              <a:cs typeface="Times New Roman" panose="02020603050405020304" pitchFamily="18" charset="0"/>
            </a:rPr>
            <a:t>dõi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việc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thực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hiện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Kế</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hoạch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xử</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lý</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lấn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chiếm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đất</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đai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trên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địa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bàn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tỉnh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Hướng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dẫn</a:t>
          </a:r>
          <a:r>
            <a:rPr lang="en-US" sz="2000" dirty="0" smtClean="0">
              <a:solidFill>
                <a:schemeClr val="tx1"/>
              </a:solidFill>
              <a:latin typeface="Times New Roman" panose="02020603050405020304" pitchFamily="18" charset="0"/>
              <a:cs typeface="Times New Roman" panose="02020603050405020304" pitchFamily="18" charset="0"/>
            </a:rPr>
            <a:t> UBND </a:t>
          </a:r>
          <a:r>
            <a:rPr lang="en-US" sz="2000" dirty="0" err="1" smtClean="0">
              <a:solidFill>
                <a:schemeClr val="tx1"/>
              </a:solidFill>
              <a:latin typeface="Times New Roman" panose="02020603050405020304" pitchFamily="18" charset="0"/>
              <a:cs typeface="Times New Roman" panose="02020603050405020304" pitchFamily="18" charset="0"/>
            </a:rPr>
            <a:t>các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huyện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thị</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xã</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thành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phố</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thực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hiện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xử</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lý</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các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trường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hợp</a:t>
          </a:r>
          <a:r>
            <a:rPr lang="en-US" sz="2000" dirty="0" smtClean="0">
              <a:solidFill>
                <a:schemeClr val="tx1"/>
              </a:solidFill>
              <a:latin typeface="Times New Roman" panose="02020603050405020304" pitchFamily="18" charset="0"/>
              <a:cs typeface="Times New Roman" panose="02020603050405020304" pitchFamily="18" charset="0"/>
            </a:rPr>
            <a:t> vi </a:t>
          </a:r>
          <a:r>
            <a:rPr lang="en-US" sz="2000" dirty="0" err="1" smtClean="0">
              <a:solidFill>
                <a:schemeClr val="tx1"/>
              </a:solidFill>
              <a:latin typeface="Times New Roman" panose="02020603050405020304" pitchFamily="18" charset="0"/>
              <a:cs typeface="Times New Roman" panose="02020603050405020304" pitchFamily="18" charset="0"/>
            </a:rPr>
            <a:t>phạm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chưa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được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xử</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lý</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từ</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trước</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đến</a:t>
          </a:r>
          <a:r>
            <a:rPr lang="en-US" sz="2000" dirty="0" smtClean="0">
              <a:solidFill>
                <a:schemeClr val="tx1"/>
              </a:solidFill>
              <a:latin typeface="Times New Roman" panose="02020603050405020304" pitchFamily="18" charset="0"/>
              <a:cs typeface="Times New Roman" panose="02020603050405020304" pitchFamily="18" charset="0"/>
            </a:rPr>
            <a:t> nay. </a:t>
          </a:r>
          <a:endParaRPr lang="en-US" sz="2000" dirty="0">
            <a:solidFill>
              <a:schemeClr val="tx1"/>
            </a:solidFill>
            <a:latin typeface="Times New Roman" panose="02020603050405020304" pitchFamily="18" charset="0"/>
            <a:cs typeface="Times New Roman" panose="02020603050405020304" pitchFamily="18" charset="0"/>
          </a:endParaRPr>
        </a:p>
      </dgm:t>
    </dgm:pt>
    <dgm:pt modelId="{6482B474-6F70-4B7C-93BE-88A4F87D914B}" type="parTrans" cxnId="{269A9775-C59F-4616-BE11-3620AF718250}">
      <dgm:prSet/>
      <dgm:spPr/>
      <dgm:t>
        <a:bodyPr/>
        <a:lstStyle/>
        <a:p>
          <a:endParaRPr lang="en-US"/>
        </a:p>
      </dgm:t>
    </dgm:pt>
    <dgm:pt modelId="{C05DE5D0-6AE1-4CA6-B750-36C828EB8611}" type="sibTrans" cxnId="{269A9775-C59F-4616-BE11-3620AF718250}">
      <dgm:prSet/>
      <dgm:spPr/>
      <dgm:t>
        <a:bodyPr/>
        <a:lstStyle/>
        <a:p>
          <a:endParaRPr lang="en-US"/>
        </a:p>
      </dgm:t>
    </dgm:pt>
    <dgm:pt modelId="{42FBCEA6-18AD-498C-9ECE-D0663D5AFC0E}">
      <dgm:prSet custT="1"/>
      <dgm:spPr>
        <a:solidFill>
          <a:schemeClr val="accent5">
            <a:lumMod val="40000"/>
            <a:lumOff val="60000"/>
          </a:schemeClr>
        </a:solidFill>
        <a:ln>
          <a:solidFill>
            <a:schemeClr val="accent1"/>
          </a:solidFill>
        </a:ln>
      </dgm:spPr>
      <dgm:t>
        <a:bodyPr/>
        <a:lstStyle/>
        <a:p>
          <a:pPr algn="just" rtl="0"/>
          <a:r>
            <a:rPr lang="en-US" sz="2000" smtClean="0">
              <a:solidFill>
                <a:schemeClr val="tx1"/>
              </a:solidFill>
              <a:latin typeface="Times New Roman" panose="02020603050405020304" pitchFamily="18" charset="0"/>
              <a:cs typeface="Times New Roman" panose="02020603050405020304" pitchFamily="18" charset="0"/>
            </a:rPr>
            <a:t>Chủ trì tổng hợp tình hình quản lý, xử lý, chống lấn chiếm đất đai trên địa bàn tỉnh; kịp thời báo cáo đề xuất UBND tỉnh. </a:t>
          </a:r>
          <a:endParaRPr lang="en-US" sz="2000" dirty="0">
            <a:solidFill>
              <a:schemeClr val="tx1"/>
            </a:solidFill>
            <a:latin typeface="Times New Roman" panose="02020603050405020304" pitchFamily="18" charset="0"/>
            <a:cs typeface="Times New Roman" panose="02020603050405020304" pitchFamily="18" charset="0"/>
          </a:endParaRPr>
        </a:p>
      </dgm:t>
    </dgm:pt>
    <dgm:pt modelId="{FD8EDA8E-A0EE-4BD3-88B6-6D43F2E52CCF}" type="parTrans" cxnId="{22EF3DAD-7FC8-4B34-9707-0D0B62949906}">
      <dgm:prSet/>
      <dgm:spPr/>
      <dgm:t>
        <a:bodyPr/>
        <a:lstStyle/>
        <a:p>
          <a:endParaRPr lang="en-US"/>
        </a:p>
      </dgm:t>
    </dgm:pt>
    <dgm:pt modelId="{F6AAB90D-14AF-4E25-90B5-B51CE81E0E5E}" type="sibTrans" cxnId="{22EF3DAD-7FC8-4B34-9707-0D0B62949906}">
      <dgm:prSet/>
      <dgm:spPr/>
      <dgm:t>
        <a:bodyPr/>
        <a:lstStyle/>
        <a:p>
          <a:endParaRPr lang="en-US"/>
        </a:p>
      </dgm:t>
    </dgm:pt>
    <dgm:pt modelId="{D5FA7A8C-ED74-4BC9-B31B-9820B10626B3}" type="pres">
      <dgm:prSet presAssocID="{FD8FD338-60C6-4BBC-A7D2-D5CEC9215D5D}" presName="linearFlow" presStyleCnt="0">
        <dgm:presLayoutVars>
          <dgm:dir/>
          <dgm:resizeHandles val="exact"/>
        </dgm:presLayoutVars>
      </dgm:prSet>
      <dgm:spPr/>
      <dgm:t>
        <a:bodyPr/>
        <a:lstStyle/>
        <a:p>
          <a:endParaRPr lang="en-US"/>
        </a:p>
      </dgm:t>
    </dgm:pt>
    <dgm:pt modelId="{7ECDA013-351B-4A9A-84AF-EE0580247FBE}" type="pres">
      <dgm:prSet presAssocID="{5C285656-2500-4BC2-AAB9-9FB3B7BE18FA}" presName="composite" presStyleCnt="0"/>
      <dgm:spPr/>
    </dgm:pt>
    <dgm:pt modelId="{8D7C8F57-4D9C-4E63-9317-43384FE76A6C}" type="pres">
      <dgm:prSet presAssocID="{5C285656-2500-4BC2-AAB9-9FB3B7BE18FA}" presName="imgShp" presStyleLbl="fgImgPlace1" presStyleIdx="0" presStyleCnt="4" custScaleX="57398" custScaleY="57772" custLinFactX="-36729" custLinFactNeighborX="-100000"/>
      <dgm:spPr>
        <a:solidFill>
          <a:schemeClr val="accent5">
            <a:lumMod val="75000"/>
          </a:schemeClr>
        </a:solidFill>
      </dgm:spPr>
      <dgm:t>
        <a:bodyPr/>
        <a:lstStyle/>
        <a:p>
          <a:endParaRPr lang="en-US"/>
        </a:p>
      </dgm:t>
    </dgm:pt>
    <dgm:pt modelId="{F9576D38-DAF8-476D-99CB-F25F9C5F0272}" type="pres">
      <dgm:prSet presAssocID="{5C285656-2500-4BC2-AAB9-9FB3B7BE18FA}" presName="txShp" presStyleLbl="node1" presStyleIdx="0" presStyleCnt="4" custScaleX="150376">
        <dgm:presLayoutVars>
          <dgm:bulletEnabled val="1"/>
        </dgm:presLayoutVars>
      </dgm:prSet>
      <dgm:spPr/>
      <dgm:t>
        <a:bodyPr/>
        <a:lstStyle/>
        <a:p>
          <a:endParaRPr lang="en-US"/>
        </a:p>
      </dgm:t>
    </dgm:pt>
    <dgm:pt modelId="{E53842C0-51C6-4A27-A50A-C3309B630057}" type="pres">
      <dgm:prSet presAssocID="{547E9195-20D9-46C5-B633-733FF09A2EDB}" presName="spacing" presStyleCnt="0"/>
      <dgm:spPr/>
    </dgm:pt>
    <dgm:pt modelId="{6470E0AA-2957-4F95-9AF2-A4BD7E3AFA11}" type="pres">
      <dgm:prSet presAssocID="{97878166-AC8F-4C6F-9F53-14326D62B26A}" presName="composite" presStyleCnt="0"/>
      <dgm:spPr/>
    </dgm:pt>
    <dgm:pt modelId="{1A24825A-B714-48F4-9DC5-1BAB6C92E0C8}" type="pres">
      <dgm:prSet presAssocID="{97878166-AC8F-4C6F-9F53-14326D62B26A}" presName="imgShp" presStyleLbl="fgImgPlace1" presStyleIdx="1" presStyleCnt="4" custScaleX="59672" custScaleY="61859" custLinFactX="-44571" custLinFactNeighborX="-100000"/>
      <dgm:spPr>
        <a:solidFill>
          <a:schemeClr val="accent5">
            <a:lumMod val="75000"/>
          </a:schemeClr>
        </a:solidFill>
      </dgm:spPr>
      <dgm:t>
        <a:bodyPr/>
        <a:lstStyle/>
        <a:p>
          <a:endParaRPr lang="en-US"/>
        </a:p>
      </dgm:t>
    </dgm:pt>
    <dgm:pt modelId="{56BA473E-45D2-4A4A-ACC8-80FB748E7B41}" type="pres">
      <dgm:prSet presAssocID="{97878166-AC8F-4C6F-9F53-14326D62B26A}" presName="txShp" presStyleLbl="node1" presStyleIdx="1" presStyleCnt="4" custScaleX="150376">
        <dgm:presLayoutVars>
          <dgm:bulletEnabled val="1"/>
        </dgm:presLayoutVars>
      </dgm:prSet>
      <dgm:spPr/>
      <dgm:t>
        <a:bodyPr/>
        <a:lstStyle/>
        <a:p>
          <a:endParaRPr lang="en-US"/>
        </a:p>
      </dgm:t>
    </dgm:pt>
    <dgm:pt modelId="{2B431997-7515-420A-9D79-99E7F8321DDC}" type="pres">
      <dgm:prSet presAssocID="{26C83CC6-90D9-4ACD-8D0E-6BF0B4B5F094}" presName="spacing" presStyleCnt="0"/>
      <dgm:spPr/>
    </dgm:pt>
    <dgm:pt modelId="{02C437BA-3570-4413-8EBC-A3AD66B2850F}" type="pres">
      <dgm:prSet presAssocID="{9832C250-73EE-42D2-9B97-308866AE2E5A}" presName="composite" presStyleCnt="0"/>
      <dgm:spPr/>
    </dgm:pt>
    <dgm:pt modelId="{CE573584-203D-478C-BE4A-7F35998A8E10}" type="pres">
      <dgm:prSet presAssocID="{9832C250-73EE-42D2-9B97-308866AE2E5A}" presName="imgShp" presStyleLbl="fgImgPlace1" presStyleIdx="2" presStyleCnt="4" custScaleX="58421" custScaleY="62849" custLinFactX="-36218" custLinFactNeighborX="-100000" custLinFactNeighborY="0"/>
      <dgm:spPr>
        <a:solidFill>
          <a:schemeClr val="accent5">
            <a:lumMod val="75000"/>
          </a:schemeClr>
        </a:solidFill>
      </dgm:spPr>
    </dgm:pt>
    <dgm:pt modelId="{933E3B46-66A8-41BE-A21C-2D559605C2E5}" type="pres">
      <dgm:prSet presAssocID="{9832C250-73EE-42D2-9B97-308866AE2E5A}" presName="txShp" presStyleLbl="node1" presStyleIdx="2" presStyleCnt="4" custScaleX="150376">
        <dgm:presLayoutVars>
          <dgm:bulletEnabled val="1"/>
        </dgm:presLayoutVars>
      </dgm:prSet>
      <dgm:spPr/>
      <dgm:t>
        <a:bodyPr/>
        <a:lstStyle/>
        <a:p>
          <a:endParaRPr lang="en-US"/>
        </a:p>
      </dgm:t>
    </dgm:pt>
    <dgm:pt modelId="{49435D8B-0B2E-426E-A9D7-079E56B70C7D}" type="pres">
      <dgm:prSet presAssocID="{C05DE5D0-6AE1-4CA6-B750-36C828EB8611}" presName="spacing" presStyleCnt="0"/>
      <dgm:spPr/>
    </dgm:pt>
    <dgm:pt modelId="{8B2E1C04-C2DB-43E1-849D-8976D74C461E}" type="pres">
      <dgm:prSet presAssocID="{42FBCEA6-18AD-498C-9ECE-D0663D5AFC0E}" presName="composite" presStyleCnt="0"/>
      <dgm:spPr/>
    </dgm:pt>
    <dgm:pt modelId="{3A78B618-7C7D-41D0-AF51-72C5B965DB22}" type="pres">
      <dgm:prSet presAssocID="{42FBCEA6-18AD-498C-9ECE-D0663D5AFC0E}" presName="imgShp" presStyleLbl="fgImgPlace1" presStyleIdx="3" presStyleCnt="4" custFlipHor="1" custScaleX="55929" custScaleY="58646" custLinFactX="-17010" custLinFactNeighborX="-100000" custLinFactNeighborY="1348"/>
      <dgm:spPr>
        <a:solidFill>
          <a:schemeClr val="accent5">
            <a:lumMod val="75000"/>
          </a:schemeClr>
        </a:solidFill>
      </dgm:spPr>
      <dgm:t>
        <a:bodyPr/>
        <a:lstStyle/>
        <a:p>
          <a:endParaRPr lang="en-US"/>
        </a:p>
      </dgm:t>
    </dgm:pt>
    <dgm:pt modelId="{64B7F64A-906B-4971-98BA-2AF2C039CB5A}" type="pres">
      <dgm:prSet presAssocID="{42FBCEA6-18AD-498C-9ECE-D0663D5AFC0E}" presName="txShp" presStyleLbl="node1" presStyleIdx="3" presStyleCnt="4" custScaleX="150376">
        <dgm:presLayoutVars>
          <dgm:bulletEnabled val="1"/>
        </dgm:presLayoutVars>
      </dgm:prSet>
      <dgm:spPr/>
      <dgm:t>
        <a:bodyPr/>
        <a:lstStyle/>
        <a:p>
          <a:endParaRPr lang="en-US"/>
        </a:p>
      </dgm:t>
    </dgm:pt>
  </dgm:ptLst>
  <dgm:cxnLst>
    <dgm:cxn modelId="{22EF3DAD-7FC8-4B34-9707-0D0B62949906}" srcId="{FD8FD338-60C6-4BBC-A7D2-D5CEC9215D5D}" destId="{42FBCEA6-18AD-498C-9ECE-D0663D5AFC0E}" srcOrd="3" destOrd="0" parTransId="{FD8EDA8E-A0EE-4BD3-88B6-6D43F2E52CCF}" sibTransId="{F6AAB90D-14AF-4E25-90B5-B51CE81E0E5E}"/>
    <dgm:cxn modelId="{14ADAAF4-026E-4DC8-9131-C4D4F4B076F4}" srcId="{FD8FD338-60C6-4BBC-A7D2-D5CEC9215D5D}" destId="{97878166-AC8F-4C6F-9F53-14326D62B26A}" srcOrd="1" destOrd="0" parTransId="{1199E1FC-088C-461F-99C5-8DE704589DAE}" sibTransId="{26C83CC6-90D9-4ACD-8D0E-6BF0B4B5F094}"/>
    <dgm:cxn modelId="{88B43101-CE36-4E0E-BD38-7443773A0952}" type="presOf" srcId="{42FBCEA6-18AD-498C-9ECE-D0663D5AFC0E}" destId="{64B7F64A-906B-4971-98BA-2AF2C039CB5A}" srcOrd="0" destOrd="0" presId="urn:microsoft.com/office/officeart/2005/8/layout/vList3"/>
    <dgm:cxn modelId="{924956A3-1299-4BE6-B9B7-4356392C5BAE}" srcId="{FD8FD338-60C6-4BBC-A7D2-D5CEC9215D5D}" destId="{5C285656-2500-4BC2-AAB9-9FB3B7BE18FA}" srcOrd="0" destOrd="0" parTransId="{C1FC47D5-9C0C-47A7-A7D6-17BA05A498B4}" sibTransId="{547E9195-20D9-46C5-B633-733FF09A2EDB}"/>
    <dgm:cxn modelId="{21DD9702-F558-4B3F-81DD-86706E5FAA2D}" type="presOf" srcId="{97878166-AC8F-4C6F-9F53-14326D62B26A}" destId="{56BA473E-45D2-4A4A-ACC8-80FB748E7B41}" srcOrd="0" destOrd="0" presId="urn:microsoft.com/office/officeart/2005/8/layout/vList3"/>
    <dgm:cxn modelId="{CB16C613-C658-4E18-AAF2-0E73FCA7015C}" type="presOf" srcId="{FD8FD338-60C6-4BBC-A7D2-D5CEC9215D5D}" destId="{D5FA7A8C-ED74-4BC9-B31B-9820B10626B3}" srcOrd="0" destOrd="0" presId="urn:microsoft.com/office/officeart/2005/8/layout/vList3"/>
    <dgm:cxn modelId="{CDCCB431-CB36-458D-B153-06D2FA4ED2CE}" type="presOf" srcId="{9832C250-73EE-42D2-9B97-308866AE2E5A}" destId="{933E3B46-66A8-41BE-A21C-2D559605C2E5}" srcOrd="0" destOrd="0" presId="urn:microsoft.com/office/officeart/2005/8/layout/vList3"/>
    <dgm:cxn modelId="{9D8A49F4-CB1B-4710-93AD-1A08C58AC790}" type="presOf" srcId="{5C285656-2500-4BC2-AAB9-9FB3B7BE18FA}" destId="{F9576D38-DAF8-476D-99CB-F25F9C5F0272}" srcOrd="0" destOrd="0" presId="urn:microsoft.com/office/officeart/2005/8/layout/vList3"/>
    <dgm:cxn modelId="{269A9775-C59F-4616-BE11-3620AF718250}" srcId="{FD8FD338-60C6-4BBC-A7D2-D5CEC9215D5D}" destId="{9832C250-73EE-42D2-9B97-308866AE2E5A}" srcOrd="2" destOrd="0" parTransId="{6482B474-6F70-4B7C-93BE-88A4F87D914B}" sibTransId="{C05DE5D0-6AE1-4CA6-B750-36C828EB8611}"/>
    <dgm:cxn modelId="{FAAAF273-8A83-4496-8110-4765C6FD1474}" type="presParOf" srcId="{D5FA7A8C-ED74-4BC9-B31B-9820B10626B3}" destId="{7ECDA013-351B-4A9A-84AF-EE0580247FBE}" srcOrd="0" destOrd="0" presId="urn:microsoft.com/office/officeart/2005/8/layout/vList3"/>
    <dgm:cxn modelId="{1192C51D-F50B-4838-B5EE-AA98794543F0}" type="presParOf" srcId="{7ECDA013-351B-4A9A-84AF-EE0580247FBE}" destId="{8D7C8F57-4D9C-4E63-9317-43384FE76A6C}" srcOrd="0" destOrd="0" presId="urn:microsoft.com/office/officeart/2005/8/layout/vList3"/>
    <dgm:cxn modelId="{D57F44EB-6288-4FA1-B32B-58C55DDEB755}" type="presParOf" srcId="{7ECDA013-351B-4A9A-84AF-EE0580247FBE}" destId="{F9576D38-DAF8-476D-99CB-F25F9C5F0272}" srcOrd="1" destOrd="0" presId="urn:microsoft.com/office/officeart/2005/8/layout/vList3"/>
    <dgm:cxn modelId="{07533B25-E3A7-48C8-8D94-93294384611C}" type="presParOf" srcId="{D5FA7A8C-ED74-4BC9-B31B-9820B10626B3}" destId="{E53842C0-51C6-4A27-A50A-C3309B630057}" srcOrd="1" destOrd="0" presId="urn:microsoft.com/office/officeart/2005/8/layout/vList3"/>
    <dgm:cxn modelId="{B013EA98-D5E6-49BA-B5D5-1BE1651C71F8}" type="presParOf" srcId="{D5FA7A8C-ED74-4BC9-B31B-9820B10626B3}" destId="{6470E0AA-2957-4F95-9AF2-A4BD7E3AFA11}" srcOrd="2" destOrd="0" presId="urn:microsoft.com/office/officeart/2005/8/layout/vList3"/>
    <dgm:cxn modelId="{4D4D4F56-44AB-4C63-B97B-B65DB4595CC7}" type="presParOf" srcId="{6470E0AA-2957-4F95-9AF2-A4BD7E3AFA11}" destId="{1A24825A-B714-48F4-9DC5-1BAB6C92E0C8}" srcOrd="0" destOrd="0" presId="urn:microsoft.com/office/officeart/2005/8/layout/vList3"/>
    <dgm:cxn modelId="{AE23441E-F8B4-4F05-9DF3-E520073C5F73}" type="presParOf" srcId="{6470E0AA-2957-4F95-9AF2-A4BD7E3AFA11}" destId="{56BA473E-45D2-4A4A-ACC8-80FB748E7B41}" srcOrd="1" destOrd="0" presId="urn:microsoft.com/office/officeart/2005/8/layout/vList3"/>
    <dgm:cxn modelId="{E9E56981-EA6B-4C3C-8133-7CFB061C0C77}" type="presParOf" srcId="{D5FA7A8C-ED74-4BC9-B31B-9820B10626B3}" destId="{2B431997-7515-420A-9D79-99E7F8321DDC}" srcOrd="3" destOrd="0" presId="urn:microsoft.com/office/officeart/2005/8/layout/vList3"/>
    <dgm:cxn modelId="{33A481E9-82B6-4186-8F33-F52E40A53F2A}" type="presParOf" srcId="{D5FA7A8C-ED74-4BC9-B31B-9820B10626B3}" destId="{02C437BA-3570-4413-8EBC-A3AD66B2850F}" srcOrd="4" destOrd="0" presId="urn:microsoft.com/office/officeart/2005/8/layout/vList3"/>
    <dgm:cxn modelId="{3D3B2BC1-6F3B-4305-ADB6-83ED4F15887A}" type="presParOf" srcId="{02C437BA-3570-4413-8EBC-A3AD66B2850F}" destId="{CE573584-203D-478C-BE4A-7F35998A8E10}" srcOrd="0" destOrd="0" presId="urn:microsoft.com/office/officeart/2005/8/layout/vList3"/>
    <dgm:cxn modelId="{8A31DE8D-8734-464E-8821-038733D493A6}" type="presParOf" srcId="{02C437BA-3570-4413-8EBC-A3AD66B2850F}" destId="{933E3B46-66A8-41BE-A21C-2D559605C2E5}" srcOrd="1" destOrd="0" presId="urn:microsoft.com/office/officeart/2005/8/layout/vList3"/>
    <dgm:cxn modelId="{C41183D1-FC92-4574-983C-12F895F64A5E}" type="presParOf" srcId="{D5FA7A8C-ED74-4BC9-B31B-9820B10626B3}" destId="{49435D8B-0B2E-426E-A9D7-079E56B70C7D}" srcOrd="5" destOrd="0" presId="urn:microsoft.com/office/officeart/2005/8/layout/vList3"/>
    <dgm:cxn modelId="{6D5ABB2B-328C-4F2B-B001-54F0501833D0}" type="presParOf" srcId="{D5FA7A8C-ED74-4BC9-B31B-9820B10626B3}" destId="{8B2E1C04-C2DB-43E1-849D-8976D74C461E}" srcOrd="6" destOrd="0" presId="urn:microsoft.com/office/officeart/2005/8/layout/vList3"/>
    <dgm:cxn modelId="{1E1B6941-ED71-47D3-BB46-C6D09574F786}" type="presParOf" srcId="{8B2E1C04-C2DB-43E1-849D-8976D74C461E}" destId="{3A78B618-7C7D-41D0-AF51-72C5B965DB22}" srcOrd="0" destOrd="0" presId="urn:microsoft.com/office/officeart/2005/8/layout/vList3"/>
    <dgm:cxn modelId="{0020CBC1-7D33-4DEC-90C4-25E94C5DC5D8}" type="presParOf" srcId="{8B2E1C04-C2DB-43E1-849D-8976D74C461E}" destId="{64B7F64A-906B-4971-98BA-2AF2C039CB5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6B52087-B541-4C8D-82A2-B7CD05569F6D}"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72076B72-7D61-4C73-96D2-BDCA21C9F818}">
      <dgm:prSet custT="1"/>
      <dgm:spPr>
        <a:solidFill>
          <a:schemeClr val="accent5">
            <a:lumMod val="40000"/>
            <a:lumOff val="60000"/>
          </a:schemeClr>
        </a:solidFill>
      </dgm:spPr>
      <dgm:t>
        <a:bodyPr/>
        <a:lstStyle/>
        <a:p>
          <a:pPr algn="ctr"/>
          <a:r>
            <a:rPr lang="en-US" sz="2000" dirty="0">
              <a:solidFill>
                <a:schemeClr val="tx1"/>
              </a:solidFill>
              <a:latin typeface="Times New Roman" panose="02020603050405020304" pitchFamily="18" charset="0"/>
              <a:cs typeface="Times New Roman" panose="02020603050405020304" pitchFamily="18" charset="0"/>
            </a:rPr>
            <a:t>Chỉ đạo xử lý các trường hợp lấn </a:t>
          </a:r>
          <a:r>
            <a:rPr lang="en-US" sz="2000" dirty="0" err="1">
              <a:solidFill>
                <a:schemeClr val="tx1"/>
              </a:solidFill>
              <a:latin typeface="Times New Roman" panose="02020603050405020304" pitchFamily="18" charset="0"/>
              <a:cs typeface="Times New Roman" panose="02020603050405020304" pitchFamily="18" charset="0"/>
            </a:rPr>
            <a:t>chiếm</a:t>
          </a:r>
          <a:r>
            <a:rPr lang="en-US" sz="2000" dirty="0">
              <a:solidFill>
                <a:schemeClr val="tx1"/>
              </a:solidFill>
              <a:latin typeface="Times New Roman" panose="02020603050405020304" pitchFamily="18" charset="0"/>
              <a:cs typeface="Times New Roman" panose="02020603050405020304" pitchFamily="18" charset="0"/>
            </a:rPr>
            <a:t> ĐĐ, XD </a:t>
          </a:r>
          <a:r>
            <a:rPr lang="en-US" sz="2000" dirty="0" err="1">
              <a:solidFill>
                <a:schemeClr val="tx1"/>
              </a:solidFill>
              <a:latin typeface="Times New Roman" panose="02020603050405020304" pitchFamily="18" charset="0"/>
              <a:cs typeface="Times New Roman" panose="02020603050405020304" pitchFamily="18" charset="0"/>
            </a:rPr>
            <a:t>trái</a:t>
          </a:r>
          <a:r>
            <a:rPr lang="en-US" sz="2000" dirty="0">
              <a:solidFill>
                <a:schemeClr val="tx1"/>
              </a:solidFill>
              <a:latin typeface="Times New Roman" panose="02020603050405020304" pitchFamily="18" charset="0"/>
              <a:cs typeface="Times New Roman" panose="02020603050405020304" pitchFamily="18" charset="0"/>
            </a:rPr>
            <a:t> phép trên địa bàn Khu kinh tế Nhơn Hội theo Quyết định số 2886/QĐ-UBND ngày 06/9/2022 của UBND </a:t>
          </a:r>
          <a:r>
            <a:rPr lang="en-US" sz="2000">
              <a:solidFill>
                <a:schemeClr val="tx1"/>
              </a:solidFill>
              <a:latin typeface="Times New Roman" panose="02020603050405020304" pitchFamily="18" charset="0"/>
              <a:cs typeface="Times New Roman" panose="02020603050405020304" pitchFamily="18" charset="0"/>
            </a:rPr>
            <a:t>tỉnh</a:t>
          </a:r>
          <a:r>
            <a:rPr lang="en-US" sz="2000" smtClean="0">
              <a:solidFill>
                <a:schemeClr val="tx1"/>
              </a:solidFill>
              <a:latin typeface="Times New Roman" panose="02020603050405020304" pitchFamily="18" charset="0"/>
              <a:cs typeface="Times New Roman" panose="02020603050405020304" pitchFamily="18" charset="0"/>
            </a:rPr>
            <a:t>. Chỉ đạo, phối hợp các cơ quan, đơn vị, địa phương có liên quan tiếp tục rà soát các trường hợp công trình vi phạm TTXD trái phép còn tồn tại trên địa bàn để xử lý dứt điểm.</a:t>
          </a:r>
          <a:endParaRPr lang="en-US" sz="2000" dirty="0">
            <a:solidFill>
              <a:schemeClr val="tx1"/>
            </a:solidFill>
            <a:latin typeface="Times New Roman" panose="02020603050405020304" pitchFamily="18" charset="0"/>
            <a:cs typeface="Times New Roman" panose="02020603050405020304" pitchFamily="18" charset="0"/>
          </a:endParaRPr>
        </a:p>
      </dgm:t>
    </dgm:pt>
    <dgm:pt modelId="{3AA3D20D-34F3-409D-8351-FC92B06F472B}" type="parTrans" cxnId="{EE4F6AA9-CE81-495B-9D10-82EB84DF8268}">
      <dgm:prSet/>
      <dgm:spPr/>
      <dgm:t>
        <a:bodyPr/>
        <a:lstStyle/>
        <a:p>
          <a:endParaRPr lang="en-US" sz="2000">
            <a:solidFill>
              <a:schemeClr val="tx1"/>
            </a:solidFill>
            <a:latin typeface="Times New Roman" panose="02020603050405020304" pitchFamily="18" charset="0"/>
            <a:cs typeface="Times New Roman" panose="02020603050405020304" pitchFamily="18" charset="0"/>
          </a:endParaRPr>
        </a:p>
      </dgm:t>
    </dgm:pt>
    <dgm:pt modelId="{06CC5360-CBC9-479A-8DC4-36755C6F412F}" type="sibTrans" cxnId="{EE4F6AA9-CE81-495B-9D10-82EB84DF8268}">
      <dgm:prSet custT="1">
        <dgm:style>
          <a:lnRef idx="0">
            <a:schemeClr val="accent3"/>
          </a:lnRef>
          <a:fillRef idx="3">
            <a:schemeClr val="accent3"/>
          </a:fillRef>
          <a:effectRef idx="3">
            <a:schemeClr val="accent3"/>
          </a:effectRef>
          <a:fontRef idx="minor">
            <a:schemeClr val="lt1"/>
          </a:fontRef>
        </dgm:style>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2000">
            <a:solidFill>
              <a:schemeClr val="tx1"/>
            </a:solidFill>
            <a:latin typeface="Times New Roman" panose="02020603050405020304" pitchFamily="18" charset="0"/>
            <a:cs typeface="Times New Roman" panose="02020603050405020304" pitchFamily="18" charset="0"/>
          </a:endParaRPr>
        </a:p>
      </dgm:t>
    </dgm:pt>
    <dgm:pt modelId="{530C1182-B29D-40B2-8DBA-D90B5E60DCFA}">
      <dgm:prSet custT="1"/>
      <dgm:spPr>
        <a:solidFill>
          <a:schemeClr val="accent5">
            <a:lumMod val="40000"/>
            <a:lumOff val="60000"/>
          </a:schemeClr>
        </a:solidFill>
        <a:ln>
          <a:solidFill>
            <a:schemeClr val="bg1"/>
          </a:solidFill>
        </a:ln>
      </dgm:spPr>
      <dgm:t>
        <a:bodyPr/>
        <a:lstStyle/>
        <a:p>
          <a:pPr algn="ctr"/>
          <a:r>
            <a:rPr lang="en-US" sz="2000" smtClean="0">
              <a:solidFill>
                <a:schemeClr val="tx1"/>
              </a:solidFill>
              <a:latin typeface="Times New Roman" panose="02020603050405020304" pitchFamily="18" charset="0"/>
              <a:cs typeface="Times New Roman" panose="02020603050405020304" pitchFamily="18" charset="0"/>
            </a:rPr>
            <a:t>Thường xuyên phối </a:t>
          </a:r>
          <a:r>
            <a:rPr lang="en-US" sz="2000" dirty="0">
              <a:solidFill>
                <a:schemeClr val="tx1"/>
              </a:solidFill>
              <a:latin typeface="Times New Roman" panose="02020603050405020304" pitchFamily="18" charset="0"/>
              <a:cs typeface="Times New Roman" panose="02020603050405020304" pitchFamily="18" charset="0"/>
            </a:rPr>
            <a:t>hợp với UBND cấp huyện, cấp xã kiểm tra, đề xuất xử lý đối với các trường hợp vi </a:t>
          </a:r>
          <a:r>
            <a:rPr lang="en-US" sz="2000" err="1">
              <a:solidFill>
                <a:schemeClr val="tx1"/>
              </a:solidFill>
              <a:latin typeface="Times New Roman" panose="02020603050405020304" pitchFamily="18" charset="0"/>
              <a:cs typeface="Times New Roman" panose="02020603050405020304" pitchFamily="18" charset="0"/>
            </a:rPr>
            <a:t>phạm</a:t>
          </a:r>
          <a:r>
            <a:rPr lang="en-US" sz="2000">
              <a:solidFill>
                <a:schemeClr val="tx1"/>
              </a:solidFill>
              <a:latin typeface="Times New Roman" panose="02020603050405020304" pitchFamily="18" charset="0"/>
              <a:cs typeface="Times New Roman" panose="02020603050405020304" pitchFamily="18" charset="0"/>
            </a:rPr>
            <a:t> </a:t>
          </a:r>
          <a:r>
            <a:rPr lang="en-US" sz="2000" smtClean="0">
              <a:solidFill>
                <a:schemeClr val="tx1"/>
              </a:solidFill>
              <a:latin typeface="Times New Roman" panose="02020603050405020304" pitchFamily="18" charset="0"/>
              <a:cs typeface="Times New Roman" panose="02020603050405020304" pitchFamily="18" charset="0"/>
            </a:rPr>
            <a:t>TTXD theo phân cấp tại Quyết định số 73/2021/QĐ-UBND ngày 06/12/2021. Xử lý nghiêm cán bộ được giao nhiệm vụ quản lý trật tự xây dựng thiếu trách nhiệm, không phát hiện, ngăn chặn và xử lý hoặc không đề xuất xử lý kịp thời các vi phạm.</a:t>
          </a:r>
          <a:endParaRPr lang="en-US" sz="2000" dirty="0">
            <a:solidFill>
              <a:schemeClr val="tx1"/>
            </a:solidFill>
            <a:latin typeface="Times New Roman" panose="02020603050405020304" pitchFamily="18" charset="0"/>
            <a:cs typeface="Times New Roman" panose="02020603050405020304" pitchFamily="18" charset="0"/>
          </a:endParaRPr>
        </a:p>
      </dgm:t>
    </dgm:pt>
    <dgm:pt modelId="{E498E159-8A77-402C-B4D1-57FA8CFF08EC}" type="parTrans" cxnId="{18E6172E-80CA-43CD-A4EF-27EE70476C7C}">
      <dgm:prSet/>
      <dgm:spPr/>
      <dgm:t>
        <a:bodyPr/>
        <a:lstStyle/>
        <a:p>
          <a:endParaRPr lang="en-US" sz="2000">
            <a:solidFill>
              <a:schemeClr val="tx1"/>
            </a:solidFill>
            <a:latin typeface="Times New Roman" panose="02020603050405020304" pitchFamily="18" charset="0"/>
            <a:cs typeface="Times New Roman" panose="02020603050405020304" pitchFamily="18" charset="0"/>
          </a:endParaRPr>
        </a:p>
      </dgm:t>
    </dgm:pt>
    <dgm:pt modelId="{24B4ECF9-D11C-4D4A-A948-F1FB60D6FB75}" type="sibTrans" cxnId="{18E6172E-80CA-43CD-A4EF-27EE70476C7C}">
      <dgm:prSet custT="1">
        <dgm:style>
          <a:lnRef idx="0">
            <a:schemeClr val="accent3"/>
          </a:lnRef>
          <a:fillRef idx="3">
            <a:schemeClr val="accent3"/>
          </a:fillRef>
          <a:effectRef idx="3">
            <a:schemeClr val="accent3"/>
          </a:effectRef>
          <a:fontRef idx="minor">
            <a:schemeClr val="lt1"/>
          </a:fontRef>
        </dgm:style>
      </dgm:prSet>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2000">
            <a:solidFill>
              <a:schemeClr val="tx1"/>
            </a:solidFill>
            <a:latin typeface="Times New Roman" panose="02020603050405020304" pitchFamily="18" charset="0"/>
            <a:cs typeface="Times New Roman" panose="02020603050405020304" pitchFamily="18" charset="0"/>
          </a:endParaRPr>
        </a:p>
      </dgm:t>
    </dgm:pt>
    <dgm:pt modelId="{3FDF9BE3-2EFA-4A4A-AA0B-08913F97FFD3}" type="pres">
      <dgm:prSet presAssocID="{D6B52087-B541-4C8D-82A2-B7CD05569F6D}" presName="Name0" presStyleCnt="0">
        <dgm:presLayoutVars>
          <dgm:dir/>
          <dgm:resizeHandles val="exact"/>
        </dgm:presLayoutVars>
      </dgm:prSet>
      <dgm:spPr/>
      <dgm:t>
        <a:bodyPr/>
        <a:lstStyle/>
        <a:p>
          <a:endParaRPr lang="en-US"/>
        </a:p>
      </dgm:t>
    </dgm:pt>
    <dgm:pt modelId="{645359CB-A3E0-4570-8C0D-A802EF7D0064}" type="pres">
      <dgm:prSet presAssocID="{72076B72-7D61-4C73-96D2-BDCA21C9F818}" presName="node" presStyleLbl="node1" presStyleIdx="0" presStyleCnt="2" custScaleX="65693" custScaleY="179125">
        <dgm:presLayoutVars>
          <dgm:bulletEnabled val="1"/>
        </dgm:presLayoutVars>
      </dgm:prSet>
      <dgm:spPr/>
      <dgm:t>
        <a:bodyPr/>
        <a:lstStyle/>
        <a:p>
          <a:endParaRPr lang="en-US"/>
        </a:p>
      </dgm:t>
    </dgm:pt>
    <dgm:pt modelId="{8FB95328-BBE9-403C-9049-1762A296D083}" type="pres">
      <dgm:prSet presAssocID="{06CC5360-CBC9-479A-8DC4-36755C6F412F}" presName="sibTrans" presStyleLbl="sibTrans2D1" presStyleIdx="0" presStyleCnt="1"/>
      <dgm:spPr/>
      <dgm:t>
        <a:bodyPr/>
        <a:lstStyle/>
        <a:p>
          <a:endParaRPr lang="en-US"/>
        </a:p>
      </dgm:t>
    </dgm:pt>
    <dgm:pt modelId="{B993A982-836F-4CA9-8F74-7DBBE0484E3E}" type="pres">
      <dgm:prSet presAssocID="{06CC5360-CBC9-479A-8DC4-36755C6F412F}" presName="connectorText" presStyleLbl="sibTrans2D1" presStyleIdx="0" presStyleCnt="1"/>
      <dgm:spPr/>
      <dgm:t>
        <a:bodyPr/>
        <a:lstStyle/>
        <a:p>
          <a:endParaRPr lang="en-US"/>
        </a:p>
      </dgm:t>
    </dgm:pt>
    <dgm:pt modelId="{FE0C5F48-AB91-4A15-977D-156CA5A46A7A}" type="pres">
      <dgm:prSet presAssocID="{530C1182-B29D-40B2-8DBA-D90B5E60DCFA}" presName="node" presStyleLbl="node1" presStyleIdx="1" presStyleCnt="2" custScaleX="69186" custScaleY="179125">
        <dgm:presLayoutVars>
          <dgm:bulletEnabled val="1"/>
        </dgm:presLayoutVars>
      </dgm:prSet>
      <dgm:spPr/>
      <dgm:t>
        <a:bodyPr/>
        <a:lstStyle/>
        <a:p>
          <a:endParaRPr lang="en-US"/>
        </a:p>
      </dgm:t>
    </dgm:pt>
  </dgm:ptLst>
  <dgm:cxnLst>
    <dgm:cxn modelId="{EE4F6AA9-CE81-495B-9D10-82EB84DF8268}" srcId="{D6B52087-B541-4C8D-82A2-B7CD05569F6D}" destId="{72076B72-7D61-4C73-96D2-BDCA21C9F818}" srcOrd="0" destOrd="0" parTransId="{3AA3D20D-34F3-409D-8351-FC92B06F472B}" sibTransId="{06CC5360-CBC9-479A-8DC4-36755C6F412F}"/>
    <dgm:cxn modelId="{BA569AA2-BCFC-451E-8950-5ECDC3D3357B}" type="presOf" srcId="{06CC5360-CBC9-479A-8DC4-36755C6F412F}" destId="{B993A982-836F-4CA9-8F74-7DBBE0484E3E}" srcOrd="1" destOrd="0" presId="urn:microsoft.com/office/officeart/2005/8/layout/process1"/>
    <dgm:cxn modelId="{F76184D9-F832-46FE-AF5B-1D22D9F437E3}" type="presOf" srcId="{530C1182-B29D-40B2-8DBA-D90B5E60DCFA}" destId="{FE0C5F48-AB91-4A15-977D-156CA5A46A7A}" srcOrd="0" destOrd="0" presId="urn:microsoft.com/office/officeart/2005/8/layout/process1"/>
    <dgm:cxn modelId="{8048E831-1F78-4164-B4EA-ED6A502095CE}" type="presOf" srcId="{72076B72-7D61-4C73-96D2-BDCA21C9F818}" destId="{645359CB-A3E0-4570-8C0D-A802EF7D0064}" srcOrd="0" destOrd="0" presId="urn:microsoft.com/office/officeart/2005/8/layout/process1"/>
    <dgm:cxn modelId="{E0E22ADF-2458-412F-995F-12736575CD37}" type="presOf" srcId="{06CC5360-CBC9-479A-8DC4-36755C6F412F}" destId="{8FB95328-BBE9-403C-9049-1762A296D083}" srcOrd="0" destOrd="0" presId="urn:microsoft.com/office/officeart/2005/8/layout/process1"/>
    <dgm:cxn modelId="{363E4C0C-E21F-4F36-A014-CE68515CD342}" type="presOf" srcId="{D6B52087-B541-4C8D-82A2-B7CD05569F6D}" destId="{3FDF9BE3-2EFA-4A4A-AA0B-08913F97FFD3}" srcOrd="0" destOrd="0" presId="urn:microsoft.com/office/officeart/2005/8/layout/process1"/>
    <dgm:cxn modelId="{18E6172E-80CA-43CD-A4EF-27EE70476C7C}" srcId="{D6B52087-B541-4C8D-82A2-B7CD05569F6D}" destId="{530C1182-B29D-40B2-8DBA-D90B5E60DCFA}" srcOrd="1" destOrd="0" parTransId="{E498E159-8A77-402C-B4D1-57FA8CFF08EC}" sibTransId="{24B4ECF9-D11C-4D4A-A948-F1FB60D6FB75}"/>
    <dgm:cxn modelId="{ADB2769A-516C-47FF-A00F-E913E002D7A1}" type="presParOf" srcId="{3FDF9BE3-2EFA-4A4A-AA0B-08913F97FFD3}" destId="{645359CB-A3E0-4570-8C0D-A802EF7D0064}" srcOrd="0" destOrd="0" presId="urn:microsoft.com/office/officeart/2005/8/layout/process1"/>
    <dgm:cxn modelId="{BA863D38-04AC-4228-9ADE-4A9665E43204}" type="presParOf" srcId="{3FDF9BE3-2EFA-4A4A-AA0B-08913F97FFD3}" destId="{8FB95328-BBE9-403C-9049-1762A296D083}" srcOrd="1" destOrd="0" presId="urn:microsoft.com/office/officeart/2005/8/layout/process1"/>
    <dgm:cxn modelId="{703D7D7A-0737-49FA-9476-AC0D670D695C}" type="presParOf" srcId="{8FB95328-BBE9-403C-9049-1762A296D083}" destId="{B993A982-836F-4CA9-8F74-7DBBE0484E3E}" srcOrd="0" destOrd="0" presId="urn:microsoft.com/office/officeart/2005/8/layout/process1"/>
    <dgm:cxn modelId="{F4CC5056-26A4-46A7-AAD2-112C83141562}" type="presParOf" srcId="{3FDF9BE3-2EFA-4A4A-AA0B-08913F97FFD3}" destId="{FE0C5F48-AB91-4A15-977D-156CA5A46A7A}"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B23BB84-55C0-46FC-823C-840DD97A4C86}"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1D5A5CE3-BE91-4E3F-A353-8A8744F33FB2}">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dirty="0">
              <a:solidFill>
                <a:schemeClr val="tx1"/>
              </a:solidFill>
              <a:latin typeface="Times New Roman" panose="02020603050405020304" pitchFamily="18" charset="0"/>
              <a:cs typeface="Times New Roman" panose="02020603050405020304" pitchFamily="18" charset="0"/>
            </a:rPr>
            <a:t>Phối hợp Sở Xây </a:t>
          </a:r>
          <a:r>
            <a:rPr lang="en-US" sz="2000" dirty="0" err="1">
              <a:solidFill>
                <a:schemeClr val="tx1"/>
              </a:solidFill>
              <a:latin typeface="Times New Roman" panose="02020603050405020304" pitchFamily="18" charset="0"/>
              <a:cs typeface="Times New Roman" panose="02020603050405020304" pitchFamily="18" charset="0"/>
            </a:rPr>
            <a:t>dựng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tổ</a:t>
          </a:r>
          <a:r>
            <a:rPr lang="en-US" sz="2000" dirty="0">
              <a:solidFill>
                <a:schemeClr val="tx1"/>
              </a:solidFill>
              <a:latin typeface="Times New Roman" panose="02020603050405020304" pitchFamily="18" charset="0"/>
              <a:cs typeface="Times New Roman" panose="02020603050405020304" pitchFamily="18" charset="0"/>
            </a:rPr>
            <a:t> chức các lớp ĐT, BD đối với lực lượng công chức quản lý trật tự cấp cơ sở, gắn với việc sắp xếp tổ chức bộ máy.</a:t>
          </a:r>
        </a:p>
      </dgm:t>
    </dgm:pt>
    <dgm:pt modelId="{93EE9487-0E00-4333-AF43-8DDFD7BCDADA}" type="parTrans" cxnId="{187E111A-2566-40E1-AC23-3905DDB0F0DD}">
      <dgm:prSet/>
      <dgm:spPr/>
      <dgm:t>
        <a:bodyPr/>
        <a:lstStyle/>
        <a:p>
          <a:endParaRPr lang="en-US"/>
        </a:p>
      </dgm:t>
    </dgm:pt>
    <dgm:pt modelId="{BC8E48C1-0434-4C0F-A721-4133F0DDE126}" type="sibTrans" cxnId="{187E111A-2566-40E1-AC23-3905DDB0F0DD}">
      <dgm:prSet/>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solidFill>
              <a:schemeClr val="bg2"/>
            </a:solidFill>
          </a:endParaRPr>
        </a:p>
      </dgm:t>
    </dgm:pt>
    <dgm:pt modelId="{76812C81-BC17-460F-8CCC-5ED7B442E508}" type="pres">
      <dgm:prSet presAssocID="{5B23BB84-55C0-46FC-823C-840DD97A4C86}" presName="Name0" presStyleCnt="0">
        <dgm:presLayoutVars>
          <dgm:chMax val="7"/>
          <dgm:chPref val="7"/>
          <dgm:dir/>
        </dgm:presLayoutVars>
      </dgm:prSet>
      <dgm:spPr/>
      <dgm:t>
        <a:bodyPr/>
        <a:lstStyle/>
        <a:p>
          <a:endParaRPr lang="en-US"/>
        </a:p>
      </dgm:t>
    </dgm:pt>
    <dgm:pt modelId="{AED1D1B0-A0AD-4685-BB69-8519B4158E58}" type="pres">
      <dgm:prSet presAssocID="{5B23BB84-55C0-46FC-823C-840DD97A4C86}" presName="Name1" presStyleCnt="0"/>
      <dgm:spPr/>
    </dgm:pt>
    <dgm:pt modelId="{FB34E197-18D3-4E11-BBAC-2391937F0398}" type="pres">
      <dgm:prSet presAssocID="{5B23BB84-55C0-46FC-823C-840DD97A4C86}" presName="cycle" presStyleCnt="0"/>
      <dgm:spPr/>
    </dgm:pt>
    <dgm:pt modelId="{264E71EF-2DFF-4CB8-83F5-C606A794EEA9}" type="pres">
      <dgm:prSet presAssocID="{5B23BB84-55C0-46FC-823C-840DD97A4C86}" presName="srcNode" presStyleLbl="node1" presStyleIdx="0" presStyleCnt="1"/>
      <dgm:spPr/>
    </dgm:pt>
    <dgm:pt modelId="{5567E31B-95F0-4D99-B83A-DA1075ED9EFA}" type="pres">
      <dgm:prSet presAssocID="{5B23BB84-55C0-46FC-823C-840DD97A4C86}" presName="conn" presStyleLbl="parChTrans1D2" presStyleIdx="0" presStyleCnt="1"/>
      <dgm:spPr/>
      <dgm:t>
        <a:bodyPr/>
        <a:lstStyle/>
        <a:p>
          <a:endParaRPr lang="en-US"/>
        </a:p>
      </dgm:t>
    </dgm:pt>
    <dgm:pt modelId="{EFFB1B47-EA96-4696-ADD3-B33BEF22483E}" type="pres">
      <dgm:prSet presAssocID="{5B23BB84-55C0-46FC-823C-840DD97A4C86}" presName="extraNode" presStyleLbl="node1" presStyleIdx="0" presStyleCnt="1"/>
      <dgm:spPr/>
    </dgm:pt>
    <dgm:pt modelId="{5DA56E70-6629-4A75-9462-82F63A84BE9F}" type="pres">
      <dgm:prSet presAssocID="{5B23BB84-55C0-46FC-823C-840DD97A4C86}" presName="dstNode" presStyleLbl="node1" presStyleIdx="0" presStyleCnt="1"/>
      <dgm:spPr/>
    </dgm:pt>
    <dgm:pt modelId="{A9BB9554-AB60-490B-B287-B700A6CC03B3}" type="pres">
      <dgm:prSet presAssocID="{1D5A5CE3-BE91-4E3F-A353-8A8744F33FB2}" presName="text_1" presStyleLbl="node1" presStyleIdx="0" presStyleCnt="1" custScaleY="133339">
        <dgm:presLayoutVars>
          <dgm:bulletEnabled val="1"/>
        </dgm:presLayoutVars>
      </dgm:prSet>
      <dgm:spPr/>
      <dgm:t>
        <a:bodyPr/>
        <a:lstStyle/>
        <a:p>
          <a:endParaRPr lang="en-US"/>
        </a:p>
      </dgm:t>
    </dgm:pt>
    <dgm:pt modelId="{AE3A3F39-F279-4DF1-9296-3DFE45DDC63D}" type="pres">
      <dgm:prSet presAssocID="{1D5A5CE3-BE91-4E3F-A353-8A8744F33FB2}" presName="accent_1" presStyleCnt="0"/>
      <dgm:spPr/>
    </dgm:pt>
    <dgm:pt modelId="{8CFBF621-1306-4630-948C-3C5765C52DA7}" type="pres">
      <dgm:prSet presAssocID="{1D5A5CE3-BE91-4E3F-A353-8A8744F33FB2}" presName="accentRepeatNode" presStyleLbl="solidFgAcc1" presStyleIdx="0" presStyleCn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Lst>
  <dgm:cxnLst>
    <dgm:cxn modelId="{187E111A-2566-40E1-AC23-3905DDB0F0DD}" srcId="{5B23BB84-55C0-46FC-823C-840DD97A4C86}" destId="{1D5A5CE3-BE91-4E3F-A353-8A8744F33FB2}" srcOrd="0" destOrd="0" parTransId="{93EE9487-0E00-4333-AF43-8DDFD7BCDADA}" sibTransId="{BC8E48C1-0434-4C0F-A721-4133F0DDE126}"/>
    <dgm:cxn modelId="{BBBF2595-9E39-4C7E-86FD-6ED62F5AE70B}" type="presOf" srcId="{1D5A5CE3-BE91-4E3F-A353-8A8744F33FB2}" destId="{A9BB9554-AB60-490B-B287-B700A6CC03B3}" srcOrd="0" destOrd="0" presId="urn:microsoft.com/office/officeart/2008/layout/VerticalCurvedList"/>
    <dgm:cxn modelId="{34A9B2FC-92F8-436F-B8E6-16C338C85B99}" type="presOf" srcId="{BC8E48C1-0434-4C0F-A721-4133F0DDE126}" destId="{5567E31B-95F0-4D99-B83A-DA1075ED9EFA}" srcOrd="0" destOrd="0" presId="urn:microsoft.com/office/officeart/2008/layout/VerticalCurvedList"/>
    <dgm:cxn modelId="{92A9ED0A-FFCD-4780-B10A-835270939F68}" type="presOf" srcId="{5B23BB84-55C0-46FC-823C-840DD97A4C86}" destId="{76812C81-BC17-460F-8CCC-5ED7B442E508}" srcOrd="0" destOrd="0" presId="urn:microsoft.com/office/officeart/2008/layout/VerticalCurvedList"/>
    <dgm:cxn modelId="{B9B9BE8F-F6DA-4F8D-904A-614D8345CFEF}" type="presParOf" srcId="{76812C81-BC17-460F-8CCC-5ED7B442E508}" destId="{AED1D1B0-A0AD-4685-BB69-8519B4158E58}" srcOrd="0" destOrd="0" presId="urn:microsoft.com/office/officeart/2008/layout/VerticalCurvedList"/>
    <dgm:cxn modelId="{054B5695-8724-4D42-86B6-74F9B9027EFB}" type="presParOf" srcId="{AED1D1B0-A0AD-4685-BB69-8519B4158E58}" destId="{FB34E197-18D3-4E11-BBAC-2391937F0398}" srcOrd="0" destOrd="0" presId="urn:microsoft.com/office/officeart/2008/layout/VerticalCurvedList"/>
    <dgm:cxn modelId="{FC64EC3D-B3FB-4B63-B2CA-526DDD01A761}" type="presParOf" srcId="{FB34E197-18D3-4E11-BBAC-2391937F0398}" destId="{264E71EF-2DFF-4CB8-83F5-C606A794EEA9}" srcOrd="0" destOrd="0" presId="urn:microsoft.com/office/officeart/2008/layout/VerticalCurvedList"/>
    <dgm:cxn modelId="{8AAEB2DD-1B95-46B0-9909-C3F93DFD891F}" type="presParOf" srcId="{FB34E197-18D3-4E11-BBAC-2391937F0398}" destId="{5567E31B-95F0-4D99-B83A-DA1075ED9EFA}" srcOrd="1" destOrd="0" presId="urn:microsoft.com/office/officeart/2008/layout/VerticalCurvedList"/>
    <dgm:cxn modelId="{60DB007D-440C-4EB1-84F8-A22DEE34A6E6}" type="presParOf" srcId="{FB34E197-18D3-4E11-BBAC-2391937F0398}" destId="{EFFB1B47-EA96-4696-ADD3-B33BEF22483E}" srcOrd="2" destOrd="0" presId="urn:microsoft.com/office/officeart/2008/layout/VerticalCurvedList"/>
    <dgm:cxn modelId="{595287E0-79A8-4328-9CE5-2843A8344892}" type="presParOf" srcId="{FB34E197-18D3-4E11-BBAC-2391937F0398}" destId="{5DA56E70-6629-4A75-9462-82F63A84BE9F}" srcOrd="3" destOrd="0" presId="urn:microsoft.com/office/officeart/2008/layout/VerticalCurvedList"/>
    <dgm:cxn modelId="{B0794562-632A-4644-B0FA-1B0FC49A3381}" type="presParOf" srcId="{AED1D1B0-A0AD-4685-BB69-8519B4158E58}" destId="{A9BB9554-AB60-490B-B287-B700A6CC03B3}" srcOrd="1" destOrd="0" presId="urn:microsoft.com/office/officeart/2008/layout/VerticalCurvedList"/>
    <dgm:cxn modelId="{EF1B81F8-4BBC-4DA8-BFC6-263337479857}" type="presParOf" srcId="{AED1D1B0-A0AD-4685-BB69-8519B4158E58}" destId="{AE3A3F39-F279-4DF1-9296-3DFE45DDC63D}" srcOrd="2" destOrd="0" presId="urn:microsoft.com/office/officeart/2008/layout/VerticalCurvedList"/>
    <dgm:cxn modelId="{57797035-AFF7-40A1-AE89-6BC7D04B7A85}" type="presParOf" srcId="{AE3A3F39-F279-4DF1-9296-3DFE45DDC63D}" destId="{8CFBF621-1306-4630-948C-3C5765C52DA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4125CEB7-343D-474C-9773-2F051EA8026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6A2C58F-CC6A-49A2-A3C3-FDD4728505A5}">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sz="2000" dirty="0">
              <a:solidFill>
                <a:schemeClr val="tx1"/>
              </a:solidFill>
              <a:latin typeface="Times New Roman" panose="02020603050405020304" pitchFamily="18" charset="0"/>
              <a:cs typeface="Times New Roman" panose="02020603050405020304" pitchFamily="18" charset="0"/>
            </a:rPr>
            <a:t>Chủ trì, phối hợp với chủ đầu tư và các Sở quản lý chuyên ngành thực hiện rà soát, giám sát tiến độ thực hiện các dự án đầu tư. Trường hợp, các chủ đầu tư chậm triển khai thì kiến nghị cấp có thẩm quyền xử lý theo các quy định.</a:t>
          </a:r>
        </a:p>
      </dgm:t>
    </dgm:pt>
    <dgm:pt modelId="{3C274838-3B00-4CD9-9930-F81C319ED7C7}" type="parTrans" cxnId="{0F32841C-5D67-4FCF-ACCD-AB4FCF9B296E}">
      <dgm:prSet/>
      <dgm:spPr/>
      <dgm:t>
        <a:bodyPr/>
        <a:lstStyle/>
        <a:p>
          <a:endParaRPr lang="en-US"/>
        </a:p>
      </dgm:t>
    </dgm:pt>
    <dgm:pt modelId="{ABF61F68-5BB4-42E6-903E-FCE6CF46BDD0}" type="sibTrans" cxnId="{0F32841C-5D67-4FCF-ACCD-AB4FCF9B296E}">
      <dgm:prSet/>
      <dgm:spPr/>
      <dgm:t>
        <a:bodyPr/>
        <a:lstStyle/>
        <a:p>
          <a:endParaRPr lang="en-US"/>
        </a:p>
      </dgm:t>
    </dgm:pt>
    <dgm:pt modelId="{6C486A34-1728-475F-91F5-985DEEBCE3E1}" type="pres">
      <dgm:prSet presAssocID="{4125CEB7-343D-474C-9773-2F051EA80268}" presName="linear" presStyleCnt="0">
        <dgm:presLayoutVars>
          <dgm:animLvl val="lvl"/>
          <dgm:resizeHandles val="exact"/>
        </dgm:presLayoutVars>
      </dgm:prSet>
      <dgm:spPr/>
      <dgm:t>
        <a:bodyPr/>
        <a:lstStyle/>
        <a:p>
          <a:endParaRPr lang="en-US"/>
        </a:p>
      </dgm:t>
    </dgm:pt>
    <dgm:pt modelId="{9D88EDAB-D838-40D6-8422-D0434E724A3B}" type="pres">
      <dgm:prSet presAssocID="{E6A2C58F-CC6A-49A2-A3C3-FDD4728505A5}" presName="parentText" presStyleLbl="node1" presStyleIdx="0" presStyleCnt="1" custScaleY="588099">
        <dgm:presLayoutVars>
          <dgm:chMax val="0"/>
          <dgm:bulletEnabled val="1"/>
        </dgm:presLayoutVars>
      </dgm:prSet>
      <dgm:spPr/>
      <dgm:t>
        <a:bodyPr/>
        <a:lstStyle/>
        <a:p>
          <a:endParaRPr lang="en-US"/>
        </a:p>
      </dgm:t>
    </dgm:pt>
  </dgm:ptLst>
  <dgm:cxnLst>
    <dgm:cxn modelId="{8D0454C4-B448-460D-A4E8-4F2157840B6E}" type="presOf" srcId="{E6A2C58F-CC6A-49A2-A3C3-FDD4728505A5}" destId="{9D88EDAB-D838-40D6-8422-D0434E724A3B}" srcOrd="0" destOrd="0" presId="urn:microsoft.com/office/officeart/2005/8/layout/vList2"/>
    <dgm:cxn modelId="{18E41998-3AEF-4C84-8123-FDA9ED36F389}" type="presOf" srcId="{4125CEB7-343D-474C-9773-2F051EA80268}" destId="{6C486A34-1728-475F-91F5-985DEEBCE3E1}" srcOrd="0" destOrd="0" presId="urn:microsoft.com/office/officeart/2005/8/layout/vList2"/>
    <dgm:cxn modelId="{0F32841C-5D67-4FCF-ACCD-AB4FCF9B296E}" srcId="{4125CEB7-343D-474C-9773-2F051EA80268}" destId="{E6A2C58F-CC6A-49A2-A3C3-FDD4728505A5}" srcOrd="0" destOrd="0" parTransId="{3C274838-3B00-4CD9-9930-F81C319ED7C7}" sibTransId="{ABF61F68-5BB4-42E6-903E-FCE6CF46BDD0}"/>
    <dgm:cxn modelId="{293EE4D6-6748-413E-A8B3-999D65B525ED}" type="presParOf" srcId="{6C486A34-1728-475F-91F5-985DEEBCE3E1}" destId="{9D88EDAB-D838-40D6-8422-D0434E724A3B}"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796CD1-BA77-4E70-A6A5-5A713EAA30F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4261E66-2E53-47F8-ADDE-F7ABCD87770D}">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000" smtClean="0">
              <a:solidFill>
                <a:srgbClr val="002060"/>
              </a:solidFill>
              <a:latin typeface="Times New Roman" panose="02020603050405020304" pitchFamily="18" charset="0"/>
              <a:cs typeface="Times New Roman" panose="02020603050405020304" pitchFamily="18" charset="0"/>
            </a:rPr>
            <a:t>Công tác quản lý, đầu tư, xây dựng hạ tầng kỹ thuật đô thị cũng được quan tâm đáng kể, phục vụ nhu cầu của người dân và cộng đồng.</a:t>
          </a:r>
          <a:endParaRPr lang="en-US" sz="2000">
            <a:solidFill>
              <a:srgbClr val="002060"/>
            </a:solidFill>
            <a:latin typeface="Times New Roman" panose="02020603050405020304" pitchFamily="18" charset="0"/>
            <a:cs typeface="Times New Roman" panose="02020603050405020304" pitchFamily="18" charset="0"/>
          </a:endParaRPr>
        </a:p>
      </dgm:t>
    </dgm:pt>
    <dgm:pt modelId="{19E192F8-98CD-4082-A50E-32041C2715FF}" type="parTrans" cxnId="{F6D9A459-578A-4EE4-A7F4-216EE4933495}">
      <dgm:prSet/>
      <dgm:spPr/>
      <dgm:t>
        <a:bodyPr/>
        <a:lstStyle/>
        <a:p>
          <a:endParaRPr lang="en-US"/>
        </a:p>
      </dgm:t>
    </dgm:pt>
    <dgm:pt modelId="{E0A87EE4-821A-419F-B2B2-92FDFE1A9152}" type="sibTrans" cxnId="{F6D9A459-578A-4EE4-A7F4-216EE4933495}">
      <dgm:prSet/>
      <dgm:spPr/>
      <dgm:t>
        <a:bodyPr/>
        <a:lstStyle/>
        <a:p>
          <a:endParaRPr lang="en-US"/>
        </a:p>
      </dgm:t>
    </dgm:pt>
    <dgm:pt modelId="{C09D7AC4-E4C6-4863-A59A-77175C8865CC}" type="pres">
      <dgm:prSet presAssocID="{67796CD1-BA77-4E70-A6A5-5A713EAA30FB}" presName="linear" presStyleCnt="0">
        <dgm:presLayoutVars>
          <dgm:animLvl val="lvl"/>
          <dgm:resizeHandles val="exact"/>
        </dgm:presLayoutVars>
      </dgm:prSet>
      <dgm:spPr/>
      <dgm:t>
        <a:bodyPr/>
        <a:lstStyle/>
        <a:p>
          <a:endParaRPr lang="en-US"/>
        </a:p>
      </dgm:t>
    </dgm:pt>
    <dgm:pt modelId="{F85E298C-D343-4FA3-A027-E24EC8FFE616}" type="pres">
      <dgm:prSet presAssocID="{04261E66-2E53-47F8-ADDE-F7ABCD87770D}" presName="parentText" presStyleLbl="node1" presStyleIdx="0" presStyleCnt="1" custLinFactNeighborY="7682">
        <dgm:presLayoutVars>
          <dgm:chMax val="0"/>
          <dgm:bulletEnabled val="1"/>
        </dgm:presLayoutVars>
      </dgm:prSet>
      <dgm:spPr/>
      <dgm:t>
        <a:bodyPr/>
        <a:lstStyle/>
        <a:p>
          <a:endParaRPr lang="en-US"/>
        </a:p>
      </dgm:t>
    </dgm:pt>
  </dgm:ptLst>
  <dgm:cxnLst>
    <dgm:cxn modelId="{F6D9A459-578A-4EE4-A7F4-216EE4933495}" srcId="{67796CD1-BA77-4E70-A6A5-5A713EAA30FB}" destId="{04261E66-2E53-47F8-ADDE-F7ABCD87770D}" srcOrd="0" destOrd="0" parTransId="{19E192F8-98CD-4082-A50E-32041C2715FF}" sibTransId="{E0A87EE4-821A-419F-B2B2-92FDFE1A9152}"/>
    <dgm:cxn modelId="{8EAA259E-628E-430D-B9C8-355249E9EF69}" type="presOf" srcId="{04261E66-2E53-47F8-ADDE-F7ABCD87770D}" destId="{F85E298C-D343-4FA3-A027-E24EC8FFE616}" srcOrd="0" destOrd="0" presId="urn:microsoft.com/office/officeart/2005/8/layout/vList2"/>
    <dgm:cxn modelId="{6F4BE1C3-1107-42F9-A0DC-6A0468BA96A2}" type="presOf" srcId="{67796CD1-BA77-4E70-A6A5-5A713EAA30FB}" destId="{C09D7AC4-E4C6-4863-A59A-77175C8865CC}" srcOrd="0" destOrd="0" presId="urn:microsoft.com/office/officeart/2005/8/layout/vList2"/>
    <dgm:cxn modelId="{AB976C8E-52E3-4B6B-998C-98BC11752F3D}" type="presParOf" srcId="{C09D7AC4-E4C6-4863-A59A-77175C8865CC}" destId="{F85E298C-D343-4FA3-A027-E24EC8FFE61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FB3A21A4-E6A6-4411-A305-FAE18839E86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AF35921-B03B-4AA1-AB0D-EAFCFE21EC3C}">
      <dgm:prSet/>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dirty="0">
              <a:solidFill>
                <a:schemeClr val="tx1"/>
              </a:solidFill>
              <a:latin typeface="Times New Roman" panose="02020603050405020304" pitchFamily="18" charset="0"/>
              <a:cs typeface="Times New Roman" panose="02020603050405020304" pitchFamily="18" charset="0"/>
            </a:rPr>
            <a:t>Chỉ đạo cho lực lượng công an cấp huyện, cấp xã phối hợp với chính quyền địa phương tham gia kiểm tra, xử lý hành vi </a:t>
          </a:r>
          <a:r>
            <a:rPr lang="en-US" dirty="0" err="1">
              <a:solidFill>
                <a:schemeClr val="tx1"/>
              </a:solidFill>
              <a:latin typeface="Times New Roman" panose="02020603050405020304" pitchFamily="18" charset="0"/>
              <a:cs typeface="Times New Roman" panose="02020603050405020304" pitchFamily="18" charset="0"/>
            </a:rPr>
            <a:t>vi</a:t>
          </a:r>
          <a:r>
            <a:rPr lang="en-US" dirty="0">
              <a:solidFill>
                <a:schemeClr val="tx1"/>
              </a:solidFill>
              <a:latin typeface="Times New Roman" panose="02020603050405020304" pitchFamily="18" charset="0"/>
              <a:cs typeface="Times New Roman" panose="02020603050405020304" pitchFamily="18" charset="0"/>
            </a:rPr>
            <a:t> phạm TTĐT, TTXD; có trách nhiệm bảo đảm trật tự, an toàn trong quá trình thi hành quyết định cưỡng chế.</a:t>
          </a:r>
        </a:p>
      </dgm:t>
    </dgm:pt>
    <dgm:pt modelId="{29E74236-FF8C-4514-9991-1883F582B177}" type="parTrans" cxnId="{08CCF4C5-DA74-4DA1-8149-A6F6EF9F4CE8}">
      <dgm:prSet/>
      <dgm:spPr/>
      <dgm:t>
        <a:bodyPr/>
        <a:lstStyle/>
        <a:p>
          <a:endParaRPr lang="en-US"/>
        </a:p>
      </dgm:t>
    </dgm:pt>
    <dgm:pt modelId="{11BE7721-01E5-406C-A96F-17315A080E94}" type="sibTrans" cxnId="{08CCF4C5-DA74-4DA1-8149-A6F6EF9F4CE8}">
      <dgm:prSet/>
      <dgm:spPr/>
      <dgm:t>
        <a:bodyPr/>
        <a:lstStyle/>
        <a:p>
          <a:endParaRPr lang="en-US"/>
        </a:p>
      </dgm:t>
    </dgm:pt>
    <dgm:pt modelId="{BBEC8ED9-54CC-4620-BA16-996DAC5BE246}">
      <dgm:prSet/>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a:r>
            <a:rPr lang="en-US" dirty="0">
              <a:solidFill>
                <a:schemeClr val="tx1"/>
              </a:solidFill>
              <a:latin typeface="Times New Roman" panose="02020603050405020304" pitchFamily="18" charset="0"/>
              <a:cs typeface="Times New Roman" panose="02020603050405020304" pitchFamily="18" charset="0"/>
            </a:rPr>
            <a:t>Không xem xét nghiệm thu công tác phòng cháy, chữa cháy đối với các dự án, công trình có hành vi </a:t>
          </a:r>
          <a:r>
            <a:rPr lang="en-US" dirty="0" err="1">
              <a:solidFill>
                <a:schemeClr val="tx1"/>
              </a:solidFill>
              <a:latin typeface="Times New Roman" panose="02020603050405020304" pitchFamily="18" charset="0"/>
              <a:cs typeface="Times New Roman" panose="02020603050405020304" pitchFamily="18" charset="0"/>
            </a:rPr>
            <a:t>vi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phạm</a:t>
          </a:r>
          <a:r>
            <a:rPr lang="en-US" dirty="0">
              <a:solidFill>
                <a:schemeClr val="tx1"/>
              </a:solidFill>
              <a:latin typeface="Times New Roman" panose="02020603050405020304" pitchFamily="18" charset="0"/>
              <a:cs typeface="Times New Roman" panose="02020603050405020304" pitchFamily="18" charset="0"/>
            </a:rPr>
            <a:t> TTXD.  </a:t>
          </a:r>
        </a:p>
      </dgm:t>
    </dgm:pt>
    <dgm:pt modelId="{5B9E460A-F20F-4EB5-9471-B9BD8A63B720}" type="parTrans" cxnId="{612894CC-DD1A-44D9-9245-8C378CFE0AB2}">
      <dgm:prSet/>
      <dgm:spPr/>
      <dgm:t>
        <a:bodyPr/>
        <a:lstStyle/>
        <a:p>
          <a:endParaRPr lang="en-US"/>
        </a:p>
      </dgm:t>
    </dgm:pt>
    <dgm:pt modelId="{5A05D19A-5A38-408C-90A5-6E39422840CC}" type="sibTrans" cxnId="{612894CC-DD1A-44D9-9245-8C378CFE0AB2}">
      <dgm:prSet/>
      <dgm:spPr/>
      <dgm:t>
        <a:bodyPr/>
        <a:lstStyle/>
        <a:p>
          <a:endParaRPr lang="en-US"/>
        </a:p>
      </dgm:t>
    </dgm:pt>
    <dgm:pt modelId="{5F8A1B43-2375-4672-8FCF-1DCBCF6AE2F2}" type="pres">
      <dgm:prSet presAssocID="{FB3A21A4-E6A6-4411-A305-FAE18839E868}" presName="linear" presStyleCnt="0">
        <dgm:presLayoutVars>
          <dgm:animLvl val="lvl"/>
          <dgm:resizeHandles val="exact"/>
        </dgm:presLayoutVars>
      </dgm:prSet>
      <dgm:spPr/>
      <dgm:t>
        <a:bodyPr/>
        <a:lstStyle/>
        <a:p>
          <a:endParaRPr lang="en-US"/>
        </a:p>
      </dgm:t>
    </dgm:pt>
    <dgm:pt modelId="{A61D51AA-B48F-4E68-AC5E-7DF73959BAE6}" type="pres">
      <dgm:prSet presAssocID="{AAF35921-B03B-4AA1-AB0D-EAFCFE21EC3C}" presName="parentText" presStyleLbl="node1" presStyleIdx="0" presStyleCnt="2" custLinFactY="-10006" custLinFactNeighborY="-100000">
        <dgm:presLayoutVars>
          <dgm:chMax val="0"/>
          <dgm:bulletEnabled val="1"/>
        </dgm:presLayoutVars>
      </dgm:prSet>
      <dgm:spPr/>
      <dgm:t>
        <a:bodyPr/>
        <a:lstStyle/>
        <a:p>
          <a:endParaRPr lang="en-US"/>
        </a:p>
      </dgm:t>
    </dgm:pt>
    <dgm:pt modelId="{EF8C00D5-890F-4DF7-9940-F5ACD7363BC5}" type="pres">
      <dgm:prSet presAssocID="{11BE7721-01E5-406C-A96F-17315A080E94}" presName="spacer" presStyleCnt="0"/>
      <dgm:spPr/>
    </dgm:pt>
    <dgm:pt modelId="{384D7B1B-D6C9-406F-B822-6004B898E674}" type="pres">
      <dgm:prSet presAssocID="{BBEC8ED9-54CC-4620-BA16-996DAC5BE246}" presName="parentText" presStyleLbl="node1" presStyleIdx="1" presStyleCnt="2">
        <dgm:presLayoutVars>
          <dgm:chMax val="0"/>
          <dgm:bulletEnabled val="1"/>
        </dgm:presLayoutVars>
      </dgm:prSet>
      <dgm:spPr/>
      <dgm:t>
        <a:bodyPr/>
        <a:lstStyle/>
        <a:p>
          <a:endParaRPr lang="en-US"/>
        </a:p>
      </dgm:t>
    </dgm:pt>
  </dgm:ptLst>
  <dgm:cxnLst>
    <dgm:cxn modelId="{08CCF4C5-DA74-4DA1-8149-A6F6EF9F4CE8}" srcId="{FB3A21A4-E6A6-4411-A305-FAE18839E868}" destId="{AAF35921-B03B-4AA1-AB0D-EAFCFE21EC3C}" srcOrd="0" destOrd="0" parTransId="{29E74236-FF8C-4514-9991-1883F582B177}" sibTransId="{11BE7721-01E5-406C-A96F-17315A080E94}"/>
    <dgm:cxn modelId="{490A36D8-DADD-4DA3-80E7-15DF2C477203}" type="presOf" srcId="{BBEC8ED9-54CC-4620-BA16-996DAC5BE246}" destId="{384D7B1B-D6C9-406F-B822-6004B898E674}" srcOrd="0" destOrd="0" presId="urn:microsoft.com/office/officeart/2005/8/layout/vList2"/>
    <dgm:cxn modelId="{612894CC-DD1A-44D9-9245-8C378CFE0AB2}" srcId="{FB3A21A4-E6A6-4411-A305-FAE18839E868}" destId="{BBEC8ED9-54CC-4620-BA16-996DAC5BE246}" srcOrd="1" destOrd="0" parTransId="{5B9E460A-F20F-4EB5-9471-B9BD8A63B720}" sibTransId="{5A05D19A-5A38-408C-90A5-6E39422840CC}"/>
    <dgm:cxn modelId="{E97C9562-C2F2-43D1-B850-2B99C580F464}" type="presOf" srcId="{FB3A21A4-E6A6-4411-A305-FAE18839E868}" destId="{5F8A1B43-2375-4672-8FCF-1DCBCF6AE2F2}" srcOrd="0" destOrd="0" presId="urn:microsoft.com/office/officeart/2005/8/layout/vList2"/>
    <dgm:cxn modelId="{FBDE8670-8B1B-4B49-9550-AE003A7E81B1}" type="presOf" srcId="{AAF35921-B03B-4AA1-AB0D-EAFCFE21EC3C}" destId="{A61D51AA-B48F-4E68-AC5E-7DF73959BAE6}" srcOrd="0" destOrd="0" presId="urn:microsoft.com/office/officeart/2005/8/layout/vList2"/>
    <dgm:cxn modelId="{3D71C613-C5D3-4377-8C48-0F93A2157EE8}" type="presParOf" srcId="{5F8A1B43-2375-4672-8FCF-1DCBCF6AE2F2}" destId="{A61D51AA-B48F-4E68-AC5E-7DF73959BAE6}" srcOrd="0" destOrd="0" presId="urn:microsoft.com/office/officeart/2005/8/layout/vList2"/>
    <dgm:cxn modelId="{E3BD574F-27A3-4F3B-A2F1-F7EB04D535F5}" type="presParOf" srcId="{5F8A1B43-2375-4672-8FCF-1DCBCF6AE2F2}" destId="{EF8C00D5-890F-4DF7-9940-F5ACD7363BC5}" srcOrd="1" destOrd="0" presId="urn:microsoft.com/office/officeart/2005/8/layout/vList2"/>
    <dgm:cxn modelId="{357C6D1B-A0BF-48BF-BF73-5EA074651412}" type="presParOf" srcId="{5F8A1B43-2375-4672-8FCF-1DCBCF6AE2F2}" destId="{384D7B1B-D6C9-406F-B822-6004B898E674}"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C1DE7ECC-FAF0-4A09-9E56-BD1FF2AB5C8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080C1B-19DA-40DF-8398-B24C768EEF47}">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sz="2000" smtClean="0">
              <a:solidFill>
                <a:schemeClr val="tx1"/>
              </a:solidFill>
              <a:latin typeface="Times New Roman" panose="02020603050405020304" pitchFamily="18" charset="0"/>
              <a:cs typeface="Times New Roman" panose="02020603050405020304" pitchFamily="18" charset="0"/>
            </a:rPr>
            <a:t>Định hướng, hướng dẫn các cơ quan thông tấn báo chí trên địa bàn tỉnh; thông tin tuyên truyền vận động, hướng dẫn nâng cao nhận thức của các tầng lớp nhân dân thực hiện đúng các quy định của pháp luật về QL TTXD; phê phán các hành vi vi phạm pháp luật;...</a:t>
          </a:r>
          <a:endParaRPr lang="en-US" sz="2000">
            <a:solidFill>
              <a:schemeClr val="tx1"/>
            </a:solidFill>
            <a:latin typeface="Times New Roman" panose="02020603050405020304" pitchFamily="18" charset="0"/>
            <a:cs typeface="Times New Roman" panose="02020603050405020304" pitchFamily="18" charset="0"/>
          </a:endParaRPr>
        </a:p>
      </dgm:t>
    </dgm:pt>
    <dgm:pt modelId="{7B1C8B4F-58B6-41C0-A14A-F91C55CDF094}" type="parTrans" cxnId="{3B8FD78E-F7E0-4049-B577-C954E5BF1750}">
      <dgm:prSet/>
      <dgm:spPr/>
      <dgm:t>
        <a:bodyPr/>
        <a:lstStyle/>
        <a:p>
          <a:endParaRPr lang="en-US"/>
        </a:p>
      </dgm:t>
    </dgm:pt>
    <dgm:pt modelId="{AE2C8114-A135-4060-A4E3-12E8404FBD4E}" type="sibTrans" cxnId="{3B8FD78E-F7E0-4049-B577-C954E5BF1750}">
      <dgm:prSet/>
      <dgm:spPr/>
      <dgm:t>
        <a:bodyPr/>
        <a:lstStyle/>
        <a:p>
          <a:endParaRPr lang="en-US"/>
        </a:p>
      </dgm:t>
    </dgm:pt>
    <dgm:pt modelId="{F1CE7935-19A1-4525-BD16-E039364BCDEB}" type="pres">
      <dgm:prSet presAssocID="{C1DE7ECC-FAF0-4A09-9E56-BD1FF2AB5C80}" presName="linear" presStyleCnt="0">
        <dgm:presLayoutVars>
          <dgm:animLvl val="lvl"/>
          <dgm:resizeHandles val="exact"/>
        </dgm:presLayoutVars>
      </dgm:prSet>
      <dgm:spPr/>
      <dgm:t>
        <a:bodyPr/>
        <a:lstStyle/>
        <a:p>
          <a:endParaRPr lang="en-US"/>
        </a:p>
      </dgm:t>
    </dgm:pt>
    <dgm:pt modelId="{6E46BDEA-28F4-4287-BCA3-2AF6723AC656}" type="pres">
      <dgm:prSet presAssocID="{3D080C1B-19DA-40DF-8398-B24C768EEF47}" presName="parentText" presStyleLbl="node1" presStyleIdx="0" presStyleCnt="1">
        <dgm:presLayoutVars>
          <dgm:chMax val="0"/>
          <dgm:bulletEnabled val="1"/>
        </dgm:presLayoutVars>
      </dgm:prSet>
      <dgm:spPr/>
      <dgm:t>
        <a:bodyPr/>
        <a:lstStyle/>
        <a:p>
          <a:endParaRPr lang="en-US"/>
        </a:p>
      </dgm:t>
    </dgm:pt>
  </dgm:ptLst>
  <dgm:cxnLst>
    <dgm:cxn modelId="{8041CBE1-E489-4EB9-844D-309F6A8CEBF1}" type="presOf" srcId="{3D080C1B-19DA-40DF-8398-B24C768EEF47}" destId="{6E46BDEA-28F4-4287-BCA3-2AF6723AC656}" srcOrd="0" destOrd="0" presId="urn:microsoft.com/office/officeart/2005/8/layout/vList2"/>
    <dgm:cxn modelId="{3B8FD78E-F7E0-4049-B577-C954E5BF1750}" srcId="{C1DE7ECC-FAF0-4A09-9E56-BD1FF2AB5C80}" destId="{3D080C1B-19DA-40DF-8398-B24C768EEF47}" srcOrd="0" destOrd="0" parTransId="{7B1C8B4F-58B6-41C0-A14A-F91C55CDF094}" sibTransId="{AE2C8114-A135-4060-A4E3-12E8404FBD4E}"/>
    <dgm:cxn modelId="{2B872618-FBFE-4A58-BA1A-C59F61873DA8}" type="presOf" srcId="{C1DE7ECC-FAF0-4A09-9E56-BD1FF2AB5C80}" destId="{F1CE7935-19A1-4525-BD16-E039364BCDEB}" srcOrd="0" destOrd="0" presId="urn:microsoft.com/office/officeart/2005/8/layout/vList2"/>
    <dgm:cxn modelId="{97343C76-13EA-43CB-95E8-9B7C3926E32D}" type="presParOf" srcId="{F1CE7935-19A1-4525-BD16-E039364BCDEB}" destId="{6E46BDEA-28F4-4287-BCA3-2AF6723AC65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8CFA5889-5A76-44E5-B094-5B8F32C03E2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432A76-FAC5-4D06-AFD5-B7F65CBBAF8D}">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sz="2000" smtClean="0">
              <a:solidFill>
                <a:schemeClr val="tx1"/>
              </a:solidFill>
              <a:latin typeface="Times New Roman" panose="02020603050405020304" pitchFamily="18" charset="0"/>
              <a:cs typeface="Times New Roman" panose="02020603050405020304" pitchFamily="18" charset="0"/>
            </a:rPr>
            <a:t>Tuyên truyền các chủ trương chính sách trong việc chấp hành các quy định về ĐĐ, MT, QH, XD gắn với việc phát triển đô thị thông minh; tích cực tham gia giám sát, phản ánh, kiến nghị xử lý các vụ việc vi phạm và giám sát các cơ quan chức năng trong việc xử lý vi phạm về TTĐT, TTXD.</a:t>
          </a:r>
          <a:endParaRPr lang="en-US" sz="2000">
            <a:solidFill>
              <a:schemeClr val="tx1"/>
            </a:solidFill>
            <a:latin typeface="Times New Roman" panose="02020603050405020304" pitchFamily="18" charset="0"/>
            <a:cs typeface="Times New Roman" panose="02020603050405020304" pitchFamily="18" charset="0"/>
          </a:endParaRPr>
        </a:p>
      </dgm:t>
    </dgm:pt>
    <dgm:pt modelId="{ED8B899D-C844-4145-A972-0CA0F75CF25E}" type="parTrans" cxnId="{4827672D-C996-44C6-AE9A-3F5AE670FDDB}">
      <dgm:prSet/>
      <dgm:spPr/>
      <dgm:t>
        <a:bodyPr/>
        <a:lstStyle/>
        <a:p>
          <a:endParaRPr lang="en-US"/>
        </a:p>
      </dgm:t>
    </dgm:pt>
    <dgm:pt modelId="{3C2A1E69-DCAF-4DD3-82ED-AFF9390E15B5}" type="sibTrans" cxnId="{4827672D-C996-44C6-AE9A-3F5AE670FDDB}">
      <dgm:prSet/>
      <dgm:spPr/>
      <dgm:t>
        <a:bodyPr/>
        <a:lstStyle/>
        <a:p>
          <a:endParaRPr lang="en-US"/>
        </a:p>
      </dgm:t>
    </dgm:pt>
    <dgm:pt modelId="{C8F7FB81-98CA-41CB-90F7-80FBE75186B7}" type="pres">
      <dgm:prSet presAssocID="{8CFA5889-5A76-44E5-B094-5B8F32C03E2A}" presName="linear" presStyleCnt="0">
        <dgm:presLayoutVars>
          <dgm:animLvl val="lvl"/>
          <dgm:resizeHandles val="exact"/>
        </dgm:presLayoutVars>
      </dgm:prSet>
      <dgm:spPr/>
      <dgm:t>
        <a:bodyPr/>
        <a:lstStyle/>
        <a:p>
          <a:endParaRPr lang="en-US"/>
        </a:p>
      </dgm:t>
    </dgm:pt>
    <dgm:pt modelId="{C2532253-9BAE-4A2D-BCED-7434230CAF83}" type="pres">
      <dgm:prSet presAssocID="{3D432A76-FAC5-4D06-AFD5-B7F65CBBAF8D}" presName="parentText" presStyleLbl="node1" presStyleIdx="0" presStyleCnt="1">
        <dgm:presLayoutVars>
          <dgm:chMax val="0"/>
          <dgm:bulletEnabled val="1"/>
        </dgm:presLayoutVars>
      </dgm:prSet>
      <dgm:spPr/>
      <dgm:t>
        <a:bodyPr/>
        <a:lstStyle/>
        <a:p>
          <a:endParaRPr lang="en-US"/>
        </a:p>
      </dgm:t>
    </dgm:pt>
  </dgm:ptLst>
  <dgm:cxnLst>
    <dgm:cxn modelId="{C26597C6-64AF-439B-9535-9F432A4B27B3}" type="presOf" srcId="{8CFA5889-5A76-44E5-B094-5B8F32C03E2A}" destId="{C8F7FB81-98CA-41CB-90F7-80FBE75186B7}" srcOrd="0" destOrd="0" presId="urn:microsoft.com/office/officeart/2005/8/layout/vList2"/>
    <dgm:cxn modelId="{C6487154-E70B-48D2-9080-B1482F15E826}" type="presOf" srcId="{3D432A76-FAC5-4D06-AFD5-B7F65CBBAF8D}" destId="{C2532253-9BAE-4A2D-BCED-7434230CAF83}" srcOrd="0" destOrd="0" presId="urn:microsoft.com/office/officeart/2005/8/layout/vList2"/>
    <dgm:cxn modelId="{4827672D-C996-44C6-AE9A-3F5AE670FDDB}" srcId="{8CFA5889-5A76-44E5-B094-5B8F32C03E2A}" destId="{3D432A76-FAC5-4D06-AFD5-B7F65CBBAF8D}" srcOrd="0" destOrd="0" parTransId="{ED8B899D-C844-4145-A972-0CA0F75CF25E}" sibTransId="{3C2A1E69-DCAF-4DD3-82ED-AFF9390E15B5}"/>
    <dgm:cxn modelId="{82D8BFFE-8DDE-442C-8F3A-91C98AFF4F17}" type="presParOf" srcId="{C8F7FB81-98CA-41CB-90F7-80FBE75186B7}" destId="{C2532253-9BAE-4A2D-BCED-7434230CAF8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94C4845-E9B6-4DB2-BC4F-CDAEA5D6DF1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40514F0-9562-4D2A-B637-D733B7A4E511}">
      <dgm:prSet custT="1"/>
      <dgm:spPr>
        <a:solidFill>
          <a:schemeClr val="accent5">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rtl="0"/>
          <a:r>
            <a:rPr lang="en-US" sz="2000" smtClean="0">
              <a:solidFill>
                <a:schemeClr val="tx1"/>
              </a:solidFill>
              <a:latin typeface="Times New Roman" panose="02020603050405020304" pitchFamily="18" charset="0"/>
              <a:cs typeface="Times New Roman" panose="02020603050405020304" pitchFamily="18" charset="0"/>
            </a:rPr>
            <a:t>Phối hợp với các ngành chức năng và địa phương liên quan tăng cường công tác kiểm tra nhằm phát hiện và xử lý kịp thời các trường hợp lấn chiếm hành lang giao thông trên địa bàn tỉnh theo quy định pháp luật hiện hành.</a:t>
          </a:r>
          <a:endParaRPr lang="en-US" sz="2000">
            <a:solidFill>
              <a:schemeClr val="tx1"/>
            </a:solidFill>
            <a:latin typeface="Times New Roman" panose="02020603050405020304" pitchFamily="18" charset="0"/>
            <a:cs typeface="Times New Roman" panose="02020603050405020304" pitchFamily="18" charset="0"/>
          </a:endParaRPr>
        </a:p>
      </dgm:t>
    </dgm:pt>
    <dgm:pt modelId="{BEBC85D2-A356-4B36-B5CA-ABB0619C6A6A}" type="parTrans" cxnId="{AE866169-B3E6-4D3F-92E9-08C2EF1AEEE9}">
      <dgm:prSet/>
      <dgm:spPr/>
      <dgm:t>
        <a:bodyPr/>
        <a:lstStyle/>
        <a:p>
          <a:endParaRPr lang="en-US"/>
        </a:p>
      </dgm:t>
    </dgm:pt>
    <dgm:pt modelId="{591C8B3C-453C-4834-B913-A218741B62BD}" type="sibTrans" cxnId="{AE866169-B3E6-4D3F-92E9-08C2EF1AEEE9}">
      <dgm:prSet/>
      <dgm:spPr/>
      <dgm:t>
        <a:bodyPr/>
        <a:lstStyle/>
        <a:p>
          <a:endParaRPr lang="en-US"/>
        </a:p>
      </dgm:t>
    </dgm:pt>
    <dgm:pt modelId="{FCA7EDE1-8950-46BA-9FEB-C276035B47C3}" type="pres">
      <dgm:prSet presAssocID="{B94C4845-E9B6-4DB2-BC4F-CDAEA5D6DF11}" presName="linear" presStyleCnt="0">
        <dgm:presLayoutVars>
          <dgm:animLvl val="lvl"/>
          <dgm:resizeHandles val="exact"/>
        </dgm:presLayoutVars>
      </dgm:prSet>
      <dgm:spPr/>
      <dgm:t>
        <a:bodyPr/>
        <a:lstStyle/>
        <a:p>
          <a:endParaRPr lang="en-US"/>
        </a:p>
      </dgm:t>
    </dgm:pt>
    <dgm:pt modelId="{115FA95F-9A3D-4C47-B8FE-C939685E2FF4}" type="pres">
      <dgm:prSet presAssocID="{640514F0-9562-4D2A-B637-D733B7A4E511}" presName="parentText" presStyleLbl="node1" presStyleIdx="0" presStyleCnt="1">
        <dgm:presLayoutVars>
          <dgm:chMax val="0"/>
          <dgm:bulletEnabled val="1"/>
        </dgm:presLayoutVars>
      </dgm:prSet>
      <dgm:spPr/>
      <dgm:t>
        <a:bodyPr/>
        <a:lstStyle/>
        <a:p>
          <a:endParaRPr lang="en-US"/>
        </a:p>
      </dgm:t>
    </dgm:pt>
  </dgm:ptLst>
  <dgm:cxnLst>
    <dgm:cxn modelId="{AE866169-B3E6-4D3F-92E9-08C2EF1AEEE9}" srcId="{B94C4845-E9B6-4DB2-BC4F-CDAEA5D6DF11}" destId="{640514F0-9562-4D2A-B637-D733B7A4E511}" srcOrd="0" destOrd="0" parTransId="{BEBC85D2-A356-4B36-B5CA-ABB0619C6A6A}" sibTransId="{591C8B3C-453C-4834-B913-A218741B62BD}"/>
    <dgm:cxn modelId="{3BDBDF81-648C-4AF0-93FE-94CFAFF9501C}" type="presOf" srcId="{B94C4845-E9B6-4DB2-BC4F-CDAEA5D6DF11}" destId="{FCA7EDE1-8950-46BA-9FEB-C276035B47C3}" srcOrd="0" destOrd="0" presId="urn:microsoft.com/office/officeart/2005/8/layout/vList2"/>
    <dgm:cxn modelId="{52E2814C-6AFE-4DDE-92B0-E6A6558F6509}" type="presOf" srcId="{640514F0-9562-4D2A-B637-D733B7A4E511}" destId="{115FA95F-9A3D-4C47-B8FE-C939685E2FF4}" srcOrd="0" destOrd="0" presId="urn:microsoft.com/office/officeart/2005/8/layout/vList2"/>
    <dgm:cxn modelId="{B7B02CCD-0F8E-4EB0-B303-2A1339BCC59E}" type="presParOf" srcId="{FCA7EDE1-8950-46BA-9FEB-C276035B47C3}" destId="{115FA95F-9A3D-4C47-B8FE-C939685E2FF4}"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0A9A11-3A41-4622-9E00-2E6506DEEB12}"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en-US"/>
        </a:p>
      </dgm:t>
    </dgm:pt>
    <dgm:pt modelId="{6680CE1C-5070-4769-A690-88998D0E7424}">
      <dgm:prSet custT="1">
        <dgm:style>
          <a:lnRef idx="1">
            <a:schemeClr val="accent6"/>
          </a:lnRef>
          <a:fillRef idx="2">
            <a:schemeClr val="accent6"/>
          </a:fillRef>
          <a:effectRef idx="1">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it-IT" sz="2000" b="0" smtClean="0">
              <a:solidFill>
                <a:srgbClr val="FF0000"/>
              </a:solidFill>
              <a:latin typeface="Times New Roman" panose="02020603050405020304" pitchFamily="18" charset="0"/>
              <a:cs typeface="Times New Roman" panose="02020603050405020304" pitchFamily="18" charset="0"/>
            </a:rPr>
            <a:t>Tình trạng lấn, chiếm lòng đường, vỉa hè, công viên, dải cây xanh làm nơi kinh doanh, buôn bán, đậu đỗ xe sai quy định, làm ảnh hưởng đến TTĐT, ATGT, mất mỹ quan đô thị.</a:t>
          </a:r>
          <a:endParaRPr lang="en-US" sz="2000" b="0">
            <a:solidFill>
              <a:srgbClr val="FF0000"/>
            </a:solidFill>
            <a:latin typeface="Times New Roman" panose="02020603050405020304" pitchFamily="18" charset="0"/>
            <a:cs typeface="Times New Roman" panose="02020603050405020304" pitchFamily="18" charset="0"/>
          </a:endParaRPr>
        </a:p>
      </dgm:t>
    </dgm:pt>
    <dgm:pt modelId="{91BCDB7E-9040-42B3-9CDD-99C1ECA1C6FE}" type="parTrans" cxnId="{8020A284-3FED-4E51-8F9C-7E5F4CD82BD9}">
      <dgm:prSet/>
      <dgm:spPr/>
      <dgm:t>
        <a:bodyPr/>
        <a:lstStyle/>
        <a:p>
          <a:endParaRPr lang="en-US"/>
        </a:p>
      </dgm:t>
    </dgm:pt>
    <dgm:pt modelId="{9F352EAD-858F-48D9-A673-1F6880D194A0}" type="sibTrans" cxnId="{8020A284-3FED-4E51-8F9C-7E5F4CD82BD9}">
      <dgm:prSet/>
      <dgm:spPr/>
      <dgm:t>
        <a:bodyPr/>
        <a:lstStyle/>
        <a:p>
          <a:endParaRPr lang="en-US"/>
        </a:p>
      </dgm:t>
    </dgm:pt>
    <dgm:pt modelId="{FDF3945A-89AD-473E-886E-7FA0757D8EF1}" type="pres">
      <dgm:prSet presAssocID="{210A9A11-3A41-4622-9E00-2E6506DEEB12}" presName="linear" presStyleCnt="0">
        <dgm:presLayoutVars>
          <dgm:animLvl val="lvl"/>
          <dgm:resizeHandles val="exact"/>
        </dgm:presLayoutVars>
      </dgm:prSet>
      <dgm:spPr/>
      <dgm:t>
        <a:bodyPr/>
        <a:lstStyle/>
        <a:p>
          <a:endParaRPr lang="en-US"/>
        </a:p>
      </dgm:t>
    </dgm:pt>
    <dgm:pt modelId="{39A2B77D-74CD-4BD8-BD77-566A6CE0DC90}" type="pres">
      <dgm:prSet presAssocID="{6680CE1C-5070-4769-A690-88998D0E7424}" presName="parentText" presStyleLbl="node1" presStyleIdx="0" presStyleCnt="1" custLinFactNeighborY="5043">
        <dgm:presLayoutVars>
          <dgm:chMax val="0"/>
          <dgm:bulletEnabled val="1"/>
        </dgm:presLayoutVars>
      </dgm:prSet>
      <dgm:spPr/>
      <dgm:t>
        <a:bodyPr/>
        <a:lstStyle/>
        <a:p>
          <a:endParaRPr lang="en-US"/>
        </a:p>
      </dgm:t>
    </dgm:pt>
  </dgm:ptLst>
  <dgm:cxnLst>
    <dgm:cxn modelId="{AB889418-D844-483A-8C9E-D427F8AA5649}" type="presOf" srcId="{6680CE1C-5070-4769-A690-88998D0E7424}" destId="{39A2B77D-74CD-4BD8-BD77-566A6CE0DC90}" srcOrd="0" destOrd="0" presId="urn:microsoft.com/office/officeart/2005/8/layout/vList2"/>
    <dgm:cxn modelId="{1B27B6E3-3760-4253-83DB-A9A05B931BBA}" type="presOf" srcId="{210A9A11-3A41-4622-9E00-2E6506DEEB12}" destId="{FDF3945A-89AD-473E-886E-7FA0757D8EF1}" srcOrd="0" destOrd="0" presId="urn:microsoft.com/office/officeart/2005/8/layout/vList2"/>
    <dgm:cxn modelId="{8020A284-3FED-4E51-8F9C-7E5F4CD82BD9}" srcId="{210A9A11-3A41-4622-9E00-2E6506DEEB12}" destId="{6680CE1C-5070-4769-A690-88998D0E7424}" srcOrd="0" destOrd="0" parTransId="{91BCDB7E-9040-42B3-9CDD-99C1ECA1C6FE}" sibTransId="{9F352EAD-858F-48D9-A673-1F6880D194A0}"/>
    <dgm:cxn modelId="{AB76423F-71B1-4277-B572-04A8355C1726}" type="presParOf" srcId="{FDF3945A-89AD-473E-886E-7FA0757D8EF1}" destId="{39A2B77D-74CD-4BD8-BD77-566A6CE0DC90}"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1883169-00E0-44B2-9C51-DBFB4632C4C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4C58CD7-73A2-49B5-A421-65D1C3332060}">
      <dgm:prSet custT="1">
        <dgm:style>
          <a:lnRef idx="1">
            <a:schemeClr val="accent6"/>
          </a:lnRef>
          <a:fillRef idx="2">
            <a:schemeClr val="accent6"/>
          </a:fillRef>
          <a:effectRef idx="1">
            <a:schemeClr val="accent6"/>
          </a:effectRef>
          <a:fontRef idx="minor">
            <a:schemeClr val="dk1"/>
          </a:fontRef>
        </dgm:styl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it-IT" sz="2000" smtClean="0">
              <a:solidFill>
                <a:srgbClr val="FF0000"/>
              </a:solidFill>
              <a:latin typeface="Times New Roman" panose="02020603050405020304" pitchFamily="18" charset="0"/>
              <a:cs typeface="Times New Roman" panose="02020603050405020304" pitchFamily="18" charset="0"/>
            </a:rPr>
            <a:t>Tình trạng xây dựng không phép, sai phép, sai quy hoạch vẫn còn diễn ra; tình trạng xây dựng nhà ở lấn, chiếm đất đai trái phép </a:t>
          </a:r>
          <a:endParaRPr lang="en-US" sz="2000">
            <a:solidFill>
              <a:srgbClr val="FF0000"/>
            </a:solidFill>
            <a:latin typeface="Times New Roman" panose="02020603050405020304" pitchFamily="18" charset="0"/>
            <a:cs typeface="Times New Roman" panose="02020603050405020304" pitchFamily="18" charset="0"/>
          </a:endParaRPr>
        </a:p>
      </dgm:t>
    </dgm:pt>
    <dgm:pt modelId="{2FAB937E-CED8-4CEC-A1C0-D9A059C2D3C5}" type="parTrans" cxnId="{E3603168-0F28-495E-8902-D86CD4926ADB}">
      <dgm:prSet/>
      <dgm:spPr/>
      <dgm:t>
        <a:bodyPr/>
        <a:lstStyle/>
        <a:p>
          <a:endParaRPr lang="en-US"/>
        </a:p>
      </dgm:t>
    </dgm:pt>
    <dgm:pt modelId="{095F67E2-E87B-4EC1-942F-08B2C9860F86}" type="sibTrans" cxnId="{E3603168-0F28-495E-8902-D86CD4926ADB}">
      <dgm:prSet/>
      <dgm:spPr/>
      <dgm:t>
        <a:bodyPr/>
        <a:lstStyle/>
        <a:p>
          <a:endParaRPr lang="en-US"/>
        </a:p>
      </dgm:t>
    </dgm:pt>
    <dgm:pt modelId="{9951DD75-B205-4AAD-ABB8-EA84401503AE}" type="pres">
      <dgm:prSet presAssocID="{61883169-00E0-44B2-9C51-DBFB4632C4C7}" presName="linear" presStyleCnt="0">
        <dgm:presLayoutVars>
          <dgm:animLvl val="lvl"/>
          <dgm:resizeHandles val="exact"/>
        </dgm:presLayoutVars>
      </dgm:prSet>
      <dgm:spPr/>
      <dgm:t>
        <a:bodyPr/>
        <a:lstStyle/>
        <a:p>
          <a:endParaRPr lang="en-US"/>
        </a:p>
      </dgm:t>
    </dgm:pt>
    <dgm:pt modelId="{CAA4455E-E76B-40BC-A66F-57928898BE3D}" type="pres">
      <dgm:prSet presAssocID="{C4C58CD7-73A2-49B5-A421-65D1C3332060}" presName="parentText" presStyleLbl="node1" presStyleIdx="0" presStyleCnt="1" custLinFactNeighborX="-243">
        <dgm:presLayoutVars>
          <dgm:chMax val="0"/>
          <dgm:bulletEnabled val="1"/>
        </dgm:presLayoutVars>
      </dgm:prSet>
      <dgm:spPr/>
      <dgm:t>
        <a:bodyPr/>
        <a:lstStyle/>
        <a:p>
          <a:endParaRPr lang="en-US"/>
        </a:p>
      </dgm:t>
    </dgm:pt>
  </dgm:ptLst>
  <dgm:cxnLst>
    <dgm:cxn modelId="{E3603168-0F28-495E-8902-D86CD4926ADB}" srcId="{61883169-00E0-44B2-9C51-DBFB4632C4C7}" destId="{C4C58CD7-73A2-49B5-A421-65D1C3332060}" srcOrd="0" destOrd="0" parTransId="{2FAB937E-CED8-4CEC-A1C0-D9A059C2D3C5}" sibTransId="{095F67E2-E87B-4EC1-942F-08B2C9860F86}"/>
    <dgm:cxn modelId="{C68B7C99-08E7-4F59-9728-E9C7F3DE0F95}" type="presOf" srcId="{C4C58CD7-73A2-49B5-A421-65D1C3332060}" destId="{CAA4455E-E76B-40BC-A66F-57928898BE3D}" srcOrd="0" destOrd="0" presId="urn:microsoft.com/office/officeart/2005/8/layout/vList2"/>
    <dgm:cxn modelId="{929B9198-5ABC-4804-935B-FCEDF80F1D0F}" type="presOf" srcId="{61883169-00E0-44B2-9C51-DBFB4632C4C7}" destId="{9951DD75-B205-4AAD-ABB8-EA84401503AE}" srcOrd="0" destOrd="0" presId="urn:microsoft.com/office/officeart/2005/8/layout/vList2"/>
    <dgm:cxn modelId="{F9B2E946-4FB7-490B-890D-601394DBA82E}" type="presParOf" srcId="{9951DD75-B205-4AAD-ABB8-EA84401503AE}" destId="{CAA4455E-E76B-40BC-A66F-57928898BE3D}"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5A693C-C15A-4B30-8196-B005CF82CE2D}"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53ACBA55-5F78-43D9-8E5C-0A2C0367A62E}">
      <dgm:prSet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scene3d>
        <a:sp3d>
          <a:bevelT prst="slope"/>
        </a:sp3d>
      </dgm:spPr>
      <dgm:t>
        <a:bodyPr/>
        <a:lstStyle/>
        <a:p>
          <a:pPr rtl="0"/>
          <a:r>
            <a:rPr lang="en-US" sz="1900" smtClean="0">
              <a:latin typeface="Times New Roman" panose="02020603050405020304" pitchFamily="18" charset="0"/>
              <a:cs typeface="Times New Roman" panose="02020603050405020304" pitchFamily="18" charset="0"/>
            </a:rPr>
            <a:t>Trong thời gian qua UBND tỉnh đã ban hành nhiều quy định, VBQPPL theo hướng đẩy mạnh phân công, phân cấp cho địa phương, đơn vị.</a:t>
          </a:r>
          <a:endParaRPr lang="en-US" sz="1900">
            <a:latin typeface="Times New Roman" panose="02020603050405020304" pitchFamily="18" charset="0"/>
            <a:cs typeface="Times New Roman" panose="02020603050405020304" pitchFamily="18" charset="0"/>
          </a:endParaRPr>
        </a:p>
      </dgm:t>
    </dgm:pt>
    <dgm:pt modelId="{E722C0D3-1537-4E9A-A244-D9A589291F7E}" type="parTrans" cxnId="{7F1C6937-5317-445A-9DA9-D0E42AF1CB97}">
      <dgm:prSet/>
      <dgm:spPr/>
      <dgm:t>
        <a:bodyPr/>
        <a:lstStyle/>
        <a:p>
          <a:endParaRPr lang="en-US"/>
        </a:p>
      </dgm:t>
    </dgm:pt>
    <dgm:pt modelId="{F2C3750D-3DFB-4CE9-AB83-B7FC5771CD18}" type="sibTrans" cxnId="{7F1C6937-5317-445A-9DA9-D0E42AF1CB97}">
      <dgm:prSet/>
      <dgm:spPr/>
      <dgm:t>
        <a:bodyPr/>
        <a:lstStyle/>
        <a:p>
          <a:endParaRPr lang="en-US"/>
        </a:p>
      </dgm:t>
    </dgm:pt>
    <dgm:pt modelId="{20FED78C-3E51-4604-B68A-042B484E0C6A}">
      <dgm:prSet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scene3d>
        <a:sp3d>
          <a:bevelT prst="slope"/>
        </a:sp3d>
      </dgm:spPr>
      <dgm:t>
        <a:bodyPr/>
        <a:lstStyle/>
        <a:p>
          <a:pPr rtl="0"/>
          <a:r>
            <a:rPr lang="en-US" sz="1900" smtClean="0">
              <a:latin typeface="Times New Roman" panose="02020603050405020304" pitchFamily="18" charset="0"/>
              <a:cs typeface="Times New Roman" panose="02020603050405020304" pitchFamily="18" charset="0"/>
            </a:rPr>
            <a:t>Công tác tuyên tuyền, vận động được các cơ quan, đơn vị, địa phương quan tâm, và thực hiện cơ bản đáp ứng yêu cầu.</a:t>
          </a:r>
          <a:endParaRPr lang="en-US" sz="1900">
            <a:latin typeface="Times New Roman" panose="02020603050405020304" pitchFamily="18" charset="0"/>
            <a:cs typeface="Times New Roman" panose="02020603050405020304" pitchFamily="18" charset="0"/>
          </a:endParaRPr>
        </a:p>
      </dgm:t>
    </dgm:pt>
    <dgm:pt modelId="{4BD03BD6-F3C4-4CB9-AC2E-936469ED914A}" type="parTrans" cxnId="{30BD3544-E2F0-4CF3-A329-4961086F5738}">
      <dgm:prSet/>
      <dgm:spPr/>
      <dgm:t>
        <a:bodyPr/>
        <a:lstStyle/>
        <a:p>
          <a:endParaRPr lang="en-US"/>
        </a:p>
      </dgm:t>
    </dgm:pt>
    <dgm:pt modelId="{03843525-86B1-436B-A07D-FB4C848C9E11}" type="sibTrans" cxnId="{30BD3544-E2F0-4CF3-A329-4961086F5738}">
      <dgm:prSet/>
      <dgm:spPr/>
      <dgm:t>
        <a:bodyPr/>
        <a:lstStyle/>
        <a:p>
          <a:endParaRPr lang="en-US"/>
        </a:p>
      </dgm:t>
    </dgm:pt>
    <dgm:pt modelId="{2298E4B2-F93C-48DA-82CF-4A5DDA0F885A}">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scene3d>
        <a:sp3d>
          <a:bevelT prst="slope"/>
        </a:sp3d>
      </dgm:spPr>
      <dgm:t>
        <a:bodyPr/>
        <a:lstStyle/>
        <a:p>
          <a:pPr rtl="0"/>
          <a:r>
            <a:rPr lang="en-US" sz="1900" smtClean="0">
              <a:latin typeface="Times New Roman" panose="02020603050405020304" pitchFamily="18" charset="0"/>
              <a:cs typeface="Times New Roman" panose="02020603050405020304" pitchFamily="18" charset="0"/>
            </a:rPr>
            <a:t>Một số địa phương có tốc độ phát triển đô thị hoá nhanh đã thành lập Đội trật tự đô thị để thực hiện công tác quản lý TTĐT, TTXD; chống lấn, chiếm đất đai, xây dựng trái phép trên địa bàn.</a:t>
          </a:r>
          <a:endParaRPr lang="en-US" sz="1900">
            <a:latin typeface="Times New Roman" panose="02020603050405020304" pitchFamily="18" charset="0"/>
            <a:cs typeface="Times New Roman" panose="02020603050405020304" pitchFamily="18" charset="0"/>
          </a:endParaRPr>
        </a:p>
      </dgm:t>
    </dgm:pt>
    <dgm:pt modelId="{C39DC70A-A11F-4FEF-844E-2BFA6CB452C5}" type="parTrans" cxnId="{F21CB62C-78F8-452B-94DF-3895E711B106}">
      <dgm:prSet/>
      <dgm:spPr/>
      <dgm:t>
        <a:bodyPr/>
        <a:lstStyle/>
        <a:p>
          <a:endParaRPr lang="en-US"/>
        </a:p>
      </dgm:t>
    </dgm:pt>
    <dgm:pt modelId="{FBD7B33B-6EC9-43FA-A8DE-065B7DE2D5D2}" type="sibTrans" cxnId="{F21CB62C-78F8-452B-94DF-3895E711B106}">
      <dgm:prSet/>
      <dgm:spPr/>
      <dgm:t>
        <a:bodyPr/>
        <a:lstStyle/>
        <a:p>
          <a:endParaRPr lang="en-US"/>
        </a:p>
      </dgm:t>
    </dgm:pt>
    <dgm:pt modelId="{5E9AB8FD-C901-48AF-BA63-A6A64AB970C8}">
      <dgm:prSet custT="1">
        <dgm:style>
          <a:lnRef idx="1">
            <a:schemeClr val="accent3"/>
          </a:lnRef>
          <a:fillRef idx="2">
            <a:schemeClr val="accent3"/>
          </a:fillRef>
          <a:effectRef idx="1">
            <a:schemeClr val="accent3"/>
          </a:effectRef>
          <a:fontRef idx="minor">
            <a:schemeClr val="dk1"/>
          </a:fontRef>
        </dgm:style>
      </dgm:prSet>
      <dgm:spPr>
        <a:scene3d>
          <a:camera prst="orthographicFront"/>
          <a:lightRig rig="threePt" dir="t"/>
        </a:scene3d>
        <a:sp3d>
          <a:bevelT prst="slope"/>
        </a:sp3d>
      </dgm:spPr>
      <dgm:t>
        <a:bodyPr/>
        <a:lstStyle/>
        <a:p>
          <a:pPr rtl="0"/>
          <a:r>
            <a:rPr lang="en-US" sz="1900" smtClean="0">
              <a:latin typeface="Times New Roman" panose="02020603050405020304" pitchFamily="18" charset="0"/>
              <a:cs typeface="Times New Roman" panose="02020603050405020304" pitchFamily="18" charset="0"/>
            </a:rPr>
            <a:t>Công tác thanh tra, kiểm tra được một số cơ quan, đơn vị, địa phương quan tâm tăng cường, qua đó đã phát hiện, xử lý kịp thời nhiều trường hợp có hành vi vi phạm.</a:t>
          </a:r>
          <a:endParaRPr lang="en-US" sz="1900">
            <a:latin typeface="Times New Roman" panose="02020603050405020304" pitchFamily="18" charset="0"/>
            <a:cs typeface="Times New Roman" panose="02020603050405020304" pitchFamily="18" charset="0"/>
          </a:endParaRPr>
        </a:p>
      </dgm:t>
    </dgm:pt>
    <dgm:pt modelId="{DD6D2618-CA07-42E6-935C-11A0053D8357}" type="parTrans" cxnId="{60915506-0C3F-4F57-9A84-CDAE4F4D338E}">
      <dgm:prSet/>
      <dgm:spPr/>
      <dgm:t>
        <a:bodyPr/>
        <a:lstStyle/>
        <a:p>
          <a:endParaRPr lang="en-US"/>
        </a:p>
      </dgm:t>
    </dgm:pt>
    <dgm:pt modelId="{F3D96B78-C936-47E8-8FBC-F90311188979}" type="sibTrans" cxnId="{60915506-0C3F-4F57-9A84-CDAE4F4D338E}">
      <dgm:prSet/>
      <dgm:spPr/>
      <dgm:t>
        <a:bodyPr/>
        <a:lstStyle/>
        <a:p>
          <a:endParaRPr lang="en-US"/>
        </a:p>
      </dgm:t>
    </dgm:pt>
    <dgm:pt modelId="{383C492A-263A-4184-B1BD-53574A6A1E35}" type="pres">
      <dgm:prSet presAssocID="{CC5A693C-C15A-4B30-8196-B005CF82CE2D}" presName="Name0" presStyleCnt="0">
        <dgm:presLayoutVars>
          <dgm:dir/>
          <dgm:resizeHandles val="exact"/>
        </dgm:presLayoutVars>
      </dgm:prSet>
      <dgm:spPr/>
      <dgm:t>
        <a:bodyPr/>
        <a:lstStyle/>
        <a:p>
          <a:endParaRPr lang="en-US"/>
        </a:p>
      </dgm:t>
    </dgm:pt>
    <dgm:pt modelId="{AF699DB3-A983-4918-A6BC-3C89657B5502}" type="pres">
      <dgm:prSet presAssocID="{53ACBA55-5F78-43D9-8E5C-0A2C0367A62E}" presName="node" presStyleLbl="node1" presStyleIdx="0" presStyleCnt="4">
        <dgm:presLayoutVars>
          <dgm:bulletEnabled val="1"/>
        </dgm:presLayoutVars>
      </dgm:prSet>
      <dgm:spPr/>
      <dgm:t>
        <a:bodyPr/>
        <a:lstStyle/>
        <a:p>
          <a:endParaRPr lang="en-US"/>
        </a:p>
      </dgm:t>
    </dgm:pt>
    <dgm:pt modelId="{70E319BF-8FC5-40C0-A8FE-78145DBAF4A5}" type="pres">
      <dgm:prSet presAssocID="{F2C3750D-3DFB-4CE9-AB83-B7FC5771CD18}" presName="sibTrans" presStyleCnt="0"/>
      <dgm:spPr/>
    </dgm:pt>
    <dgm:pt modelId="{610F77C0-A19A-4564-A8A6-8E2AF2765D26}" type="pres">
      <dgm:prSet presAssocID="{20FED78C-3E51-4604-B68A-042B484E0C6A}" presName="node" presStyleLbl="node1" presStyleIdx="1" presStyleCnt="4" custLinFactNeighborY="-1411">
        <dgm:presLayoutVars>
          <dgm:bulletEnabled val="1"/>
        </dgm:presLayoutVars>
      </dgm:prSet>
      <dgm:spPr/>
      <dgm:t>
        <a:bodyPr/>
        <a:lstStyle/>
        <a:p>
          <a:endParaRPr lang="en-US"/>
        </a:p>
      </dgm:t>
    </dgm:pt>
    <dgm:pt modelId="{E4854329-77B2-4F2D-96FA-13A8CE07E4AA}" type="pres">
      <dgm:prSet presAssocID="{03843525-86B1-436B-A07D-FB4C848C9E11}" presName="sibTrans" presStyleCnt="0"/>
      <dgm:spPr/>
    </dgm:pt>
    <dgm:pt modelId="{E2BF2D48-AC83-4993-A39F-5133E9762DFB}" type="pres">
      <dgm:prSet presAssocID="{2298E4B2-F93C-48DA-82CF-4A5DDA0F885A}" presName="node" presStyleLbl="node1" presStyleIdx="2" presStyleCnt="4">
        <dgm:presLayoutVars>
          <dgm:bulletEnabled val="1"/>
        </dgm:presLayoutVars>
      </dgm:prSet>
      <dgm:spPr/>
      <dgm:t>
        <a:bodyPr/>
        <a:lstStyle/>
        <a:p>
          <a:endParaRPr lang="en-US"/>
        </a:p>
      </dgm:t>
    </dgm:pt>
    <dgm:pt modelId="{9C5FA133-7955-4DFB-9073-7851539329CD}" type="pres">
      <dgm:prSet presAssocID="{FBD7B33B-6EC9-43FA-A8DE-065B7DE2D5D2}" presName="sibTrans" presStyleCnt="0"/>
      <dgm:spPr/>
    </dgm:pt>
    <dgm:pt modelId="{9004A5F1-ABC9-4E13-800F-C7D441EA04C2}" type="pres">
      <dgm:prSet presAssocID="{5E9AB8FD-C901-48AF-BA63-A6A64AB970C8}" presName="node" presStyleLbl="node1" presStyleIdx="3" presStyleCnt="4">
        <dgm:presLayoutVars>
          <dgm:bulletEnabled val="1"/>
        </dgm:presLayoutVars>
      </dgm:prSet>
      <dgm:spPr/>
      <dgm:t>
        <a:bodyPr/>
        <a:lstStyle/>
        <a:p>
          <a:endParaRPr lang="en-US"/>
        </a:p>
      </dgm:t>
    </dgm:pt>
  </dgm:ptLst>
  <dgm:cxnLst>
    <dgm:cxn modelId="{824939F1-D2E5-4CA3-A566-09762211F694}" type="presOf" srcId="{2298E4B2-F93C-48DA-82CF-4A5DDA0F885A}" destId="{E2BF2D48-AC83-4993-A39F-5133E9762DFB}" srcOrd="0" destOrd="0" presId="urn:microsoft.com/office/officeart/2005/8/layout/hList6"/>
    <dgm:cxn modelId="{F21CB62C-78F8-452B-94DF-3895E711B106}" srcId="{CC5A693C-C15A-4B30-8196-B005CF82CE2D}" destId="{2298E4B2-F93C-48DA-82CF-4A5DDA0F885A}" srcOrd="2" destOrd="0" parTransId="{C39DC70A-A11F-4FEF-844E-2BFA6CB452C5}" sibTransId="{FBD7B33B-6EC9-43FA-A8DE-065B7DE2D5D2}"/>
    <dgm:cxn modelId="{30BD3544-E2F0-4CF3-A329-4961086F5738}" srcId="{CC5A693C-C15A-4B30-8196-B005CF82CE2D}" destId="{20FED78C-3E51-4604-B68A-042B484E0C6A}" srcOrd="1" destOrd="0" parTransId="{4BD03BD6-F3C4-4CB9-AC2E-936469ED914A}" sibTransId="{03843525-86B1-436B-A07D-FB4C848C9E11}"/>
    <dgm:cxn modelId="{7F1C6937-5317-445A-9DA9-D0E42AF1CB97}" srcId="{CC5A693C-C15A-4B30-8196-B005CF82CE2D}" destId="{53ACBA55-5F78-43D9-8E5C-0A2C0367A62E}" srcOrd="0" destOrd="0" parTransId="{E722C0D3-1537-4E9A-A244-D9A589291F7E}" sibTransId="{F2C3750D-3DFB-4CE9-AB83-B7FC5771CD18}"/>
    <dgm:cxn modelId="{AC4BAD5A-039F-47E0-A494-B162F8998B1B}" type="presOf" srcId="{53ACBA55-5F78-43D9-8E5C-0A2C0367A62E}" destId="{AF699DB3-A983-4918-A6BC-3C89657B5502}" srcOrd="0" destOrd="0" presId="urn:microsoft.com/office/officeart/2005/8/layout/hList6"/>
    <dgm:cxn modelId="{B48D25BB-4395-4BC1-8723-97D6D01B7CCD}" type="presOf" srcId="{CC5A693C-C15A-4B30-8196-B005CF82CE2D}" destId="{383C492A-263A-4184-B1BD-53574A6A1E35}" srcOrd="0" destOrd="0" presId="urn:microsoft.com/office/officeart/2005/8/layout/hList6"/>
    <dgm:cxn modelId="{60915506-0C3F-4F57-9A84-CDAE4F4D338E}" srcId="{CC5A693C-C15A-4B30-8196-B005CF82CE2D}" destId="{5E9AB8FD-C901-48AF-BA63-A6A64AB970C8}" srcOrd="3" destOrd="0" parTransId="{DD6D2618-CA07-42E6-935C-11A0053D8357}" sibTransId="{F3D96B78-C936-47E8-8FBC-F90311188979}"/>
    <dgm:cxn modelId="{1B3B8D69-AEF5-444E-B7B8-B0ED3D0C2B57}" type="presOf" srcId="{5E9AB8FD-C901-48AF-BA63-A6A64AB970C8}" destId="{9004A5F1-ABC9-4E13-800F-C7D441EA04C2}" srcOrd="0" destOrd="0" presId="urn:microsoft.com/office/officeart/2005/8/layout/hList6"/>
    <dgm:cxn modelId="{179DDE57-2EF1-4888-99B7-1663B9C19F2C}" type="presOf" srcId="{20FED78C-3E51-4604-B68A-042B484E0C6A}" destId="{610F77C0-A19A-4564-A8A6-8E2AF2765D26}" srcOrd="0" destOrd="0" presId="urn:microsoft.com/office/officeart/2005/8/layout/hList6"/>
    <dgm:cxn modelId="{104F5664-849A-43FD-A0BB-4CEFB618DA64}" type="presParOf" srcId="{383C492A-263A-4184-B1BD-53574A6A1E35}" destId="{AF699DB3-A983-4918-A6BC-3C89657B5502}" srcOrd="0" destOrd="0" presId="urn:microsoft.com/office/officeart/2005/8/layout/hList6"/>
    <dgm:cxn modelId="{186B587C-EA60-4B6A-869D-2F6FDD9A2ABF}" type="presParOf" srcId="{383C492A-263A-4184-B1BD-53574A6A1E35}" destId="{70E319BF-8FC5-40C0-A8FE-78145DBAF4A5}" srcOrd="1" destOrd="0" presId="urn:microsoft.com/office/officeart/2005/8/layout/hList6"/>
    <dgm:cxn modelId="{62580210-C1DD-4C54-BBD1-C4CD108BD0B9}" type="presParOf" srcId="{383C492A-263A-4184-B1BD-53574A6A1E35}" destId="{610F77C0-A19A-4564-A8A6-8E2AF2765D26}" srcOrd="2" destOrd="0" presId="urn:microsoft.com/office/officeart/2005/8/layout/hList6"/>
    <dgm:cxn modelId="{D47DC138-A046-4E40-B70D-75EC482E430C}" type="presParOf" srcId="{383C492A-263A-4184-B1BD-53574A6A1E35}" destId="{E4854329-77B2-4F2D-96FA-13A8CE07E4AA}" srcOrd="3" destOrd="0" presId="urn:microsoft.com/office/officeart/2005/8/layout/hList6"/>
    <dgm:cxn modelId="{289F1E21-1626-4B43-A03D-3223444155B2}" type="presParOf" srcId="{383C492A-263A-4184-B1BD-53574A6A1E35}" destId="{E2BF2D48-AC83-4993-A39F-5133E9762DFB}" srcOrd="4" destOrd="0" presId="urn:microsoft.com/office/officeart/2005/8/layout/hList6"/>
    <dgm:cxn modelId="{9355FFFF-CCC7-42BA-970A-0983C9B7429A}" type="presParOf" srcId="{383C492A-263A-4184-B1BD-53574A6A1E35}" destId="{9C5FA133-7955-4DFB-9073-7851539329CD}" srcOrd="5" destOrd="0" presId="urn:microsoft.com/office/officeart/2005/8/layout/hList6"/>
    <dgm:cxn modelId="{0C537D60-7A7D-4609-BDA1-9D587126474A}" type="presParOf" srcId="{383C492A-263A-4184-B1BD-53574A6A1E35}" destId="{9004A5F1-ABC9-4E13-800F-C7D441EA04C2}"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DFDB78C-F0A1-4F10-9F69-9ECB8C1B0BEE}"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BF41C65-E5D0-4544-8210-1CE61A0ACBC0}">
      <dgm:prSet custT="1"/>
      <dgm:spPr>
        <a:solidFill>
          <a:schemeClr val="accent6">
            <a:lumMod val="20000"/>
            <a:lumOff val="8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200" dirty="0" err="1">
              <a:solidFill>
                <a:schemeClr val="tx1"/>
              </a:solidFill>
              <a:latin typeface="Times New Roman" panose="02020603050405020304" pitchFamily="18" charset="0"/>
              <a:cs typeface="Times New Roman" panose="02020603050405020304" pitchFamily="18" charset="0"/>
            </a:rPr>
            <a:t>Tình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trạng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tái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chiếm</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lòng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đường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vỉa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hè</a:t>
          </a:r>
          <a:r>
            <a:rPr lang="en-US" sz="2200">
              <a:solidFill>
                <a:schemeClr val="tx1"/>
              </a:solidFill>
              <a:latin typeface="Times New Roman" panose="02020603050405020304" pitchFamily="18" charset="0"/>
              <a:cs typeface="Times New Roman" panose="02020603050405020304" pitchFamily="18" charset="0"/>
            </a:rPr>
            <a:t>, </a:t>
          </a:r>
          <a:r>
            <a:rPr lang="en-US" sz="2200" smtClean="0">
              <a:solidFill>
                <a:schemeClr val="tx1"/>
              </a:solidFill>
              <a:latin typeface="Times New Roman" panose="02020603050405020304" pitchFamily="18" charset="0"/>
              <a:cs typeface="Times New Roman" panose="02020603050405020304" pitchFamily="18" charset="0"/>
            </a:rPr>
            <a:t>công viên, dải cây xanh </a:t>
          </a:r>
          <a:r>
            <a:rPr lang="en-US" sz="2200" dirty="0" err="1">
              <a:solidFill>
                <a:schemeClr val="tx1"/>
              </a:solidFill>
              <a:latin typeface="Times New Roman" panose="02020603050405020304" pitchFamily="18" charset="0"/>
              <a:cs typeface="Times New Roman" panose="02020603050405020304" pitchFamily="18" charset="0"/>
            </a:rPr>
            <a:t>làm</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nơi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kinh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doanh</a:t>
          </a:r>
          <a:r>
            <a:rPr lang="en-US" sz="2200" dirty="0">
              <a:solidFill>
                <a:schemeClr val="tx1"/>
              </a:solidFill>
              <a:latin typeface="Times New Roman" panose="02020603050405020304" pitchFamily="18" charset="0"/>
              <a:cs typeface="Times New Roman" panose="02020603050405020304" pitchFamily="18" charset="0"/>
            </a:rPr>
            <a:t>, </a:t>
          </a:r>
          <a:r>
            <a:rPr lang="en-US" sz="2200" err="1">
              <a:solidFill>
                <a:schemeClr val="tx1"/>
              </a:solidFill>
              <a:latin typeface="Times New Roman" panose="02020603050405020304" pitchFamily="18" charset="0"/>
              <a:cs typeface="Times New Roman" panose="02020603050405020304" pitchFamily="18" charset="0"/>
            </a:rPr>
            <a:t>buôn</a:t>
          </a:r>
          <a:r>
            <a:rPr lang="en-US" sz="2200">
              <a:solidFill>
                <a:schemeClr val="tx1"/>
              </a:solidFill>
              <a:latin typeface="Times New Roman" panose="02020603050405020304" pitchFamily="18" charset="0"/>
              <a:cs typeface="Times New Roman" panose="02020603050405020304" pitchFamily="18" charset="0"/>
            </a:rPr>
            <a:t> </a:t>
          </a:r>
          <a:r>
            <a:rPr lang="en-US" sz="2200" smtClean="0">
              <a:solidFill>
                <a:schemeClr val="tx1"/>
              </a:solidFill>
              <a:latin typeface="Times New Roman" panose="02020603050405020304" pitchFamily="18" charset="0"/>
              <a:cs typeface="Times New Roman" panose="02020603050405020304" pitchFamily="18" charset="0"/>
            </a:rPr>
            <a:t>bán,…còn phổ biến, gây nên tình trạng lộn xộn, phản cảm, bức xúc dư luận.</a:t>
          </a:r>
          <a:endParaRPr lang="en-US" sz="2200" dirty="0">
            <a:solidFill>
              <a:schemeClr val="tx1"/>
            </a:solidFill>
            <a:latin typeface="Times New Roman" panose="02020603050405020304" pitchFamily="18" charset="0"/>
            <a:cs typeface="Times New Roman" panose="02020603050405020304" pitchFamily="18" charset="0"/>
          </a:endParaRPr>
        </a:p>
      </dgm:t>
    </dgm:pt>
    <dgm:pt modelId="{A6404156-EC90-4140-AA69-D327BE7A9001}" type="parTrans" cxnId="{5803DD4A-203E-42F6-B22A-321D7772B454}">
      <dgm:prSet/>
      <dgm:spPr/>
      <dgm:t>
        <a:bodyPr/>
        <a:lstStyle/>
        <a:p>
          <a:endParaRPr lang="en-US"/>
        </a:p>
      </dgm:t>
    </dgm:pt>
    <dgm:pt modelId="{C440904A-2C07-421E-B42E-28DE03D3E1D9}" type="sibTrans" cxnId="{5803DD4A-203E-42F6-B22A-321D7772B454}">
      <dgm:prSet/>
      <dgm:spPr/>
      <dgm:t>
        <a:bodyPr/>
        <a:lstStyle/>
        <a:p>
          <a:endParaRPr lang="en-US"/>
        </a:p>
      </dgm:t>
    </dgm:pt>
    <dgm:pt modelId="{CCB9C9FD-33CA-45B4-806E-30F9B4908EC1}">
      <dgm:prSet custT="1"/>
      <dgm:spPr>
        <a:solidFill>
          <a:schemeClr val="accent4">
            <a:lumMod val="20000"/>
            <a:lumOff val="8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200" dirty="0">
              <a:solidFill>
                <a:schemeClr val="tx1"/>
              </a:solidFill>
              <a:latin typeface="Times New Roman" panose="02020603050405020304" pitchFamily="18" charset="0"/>
              <a:cs typeface="Times New Roman" panose="02020603050405020304" pitchFamily="18" charset="0"/>
            </a:rPr>
            <a:t>Ý </a:t>
          </a:r>
          <a:r>
            <a:rPr lang="en-US" sz="2200" dirty="0" err="1">
              <a:solidFill>
                <a:schemeClr val="tx1"/>
              </a:solidFill>
              <a:latin typeface="Times New Roman" panose="02020603050405020304" pitchFamily="18" charset="0"/>
              <a:cs typeface="Times New Roman" panose="02020603050405020304" pitchFamily="18" charset="0"/>
            </a:rPr>
            <a:t>thức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chấp</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hành</a:t>
          </a:r>
          <a:r>
            <a:rPr lang="en-US" sz="2200" dirty="0">
              <a:solidFill>
                <a:schemeClr val="tx1"/>
              </a:solidFill>
              <a:latin typeface="Times New Roman" panose="02020603050405020304" pitchFamily="18" charset="0"/>
              <a:cs typeface="Times New Roman" panose="02020603050405020304" pitchFamily="18" charset="0"/>
            </a:rPr>
            <a:t> PL </a:t>
          </a:r>
          <a:r>
            <a:rPr lang="en-US" sz="2200" dirty="0" err="1">
              <a:solidFill>
                <a:schemeClr val="tx1"/>
              </a:solidFill>
              <a:latin typeface="Times New Roman" panose="02020603050405020304" pitchFamily="18" charset="0"/>
              <a:cs typeface="Times New Roman" panose="02020603050405020304" pitchFamily="18" charset="0"/>
            </a:rPr>
            <a:t>của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một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bộ</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phận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nhân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dân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còn</a:t>
          </a:r>
          <a:r>
            <a:rPr lang="en-US" sz="2200" dirty="0">
              <a:solidFill>
                <a:schemeClr val="tx1"/>
              </a:solidFill>
              <a:latin typeface="Times New Roman" panose="02020603050405020304" pitchFamily="18" charset="0"/>
              <a:cs typeface="Times New Roman" panose="02020603050405020304" pitchFamily="18" charset="0"/>
            </a:rPr>
            <a:t> </a:t>
          </a:r>
          <a:r>
            <a:rPr lang="en-US" sz="2200" err="1">
              <a:solidFill>
                <a:schemeClr val="tx1"/>
              </a:solidFill>
              <a:latin typeface="Times New Roman" panose="02020603050405020304" pitchFamily="18" charset="0"/>
              <a:cs typeface="Times New Roman" panose="02020603050405020304" pitchFamily="18" charset="0"/>
            </a:rPr>
            <a:t>chưa</a:t>
          </a:r>
          <a:r>
            <a:rPr lang="en-US" sz="2200">
              <a:solidFill>
                <a:schemeClr val="tx1"/>
              </a:solidFill>
              <a:latin typeface="Times New Roman" panose="02020603050405020304" pitchFamily="18" charset="0"/>
              <a:cs typeface="Times New Roman" panose="02020603050405020304" pitchFamily="18" charset="0"/>
            </a:rPr>
            <a:t> </a:t>
          </a:r>
          <a:r>
            <a:rPr lang="en-US" sz="2200" smtClean="0">
              <a:solidFill>
                <a:schemeClr val="tx1"/>
              </a:solidFill>
              <a:latin typeface="Times New Roman" panose="02020603050405020304" pitchFamily="18" charset="0"/>
              <a:cs typeface="Times New Roman" panose="02020603050405020304" pitchFamily="18" charset="0"/>
            </a:rPr>
            <a:t>cao; mua bán, kinh doanh hàng quán trên vỉa hè vẫn còn tồn tại.</a:t>
          </a:r>
          <a:endParaRPr lang="en-US" sz="2200" dirty="0">
            <a:solidFill>
              <a:schemeClr val="tx1"/>
            </a:solidFill>
            <a:latin typeface="Times New Roman" panose="02020603050405020304" pitchFamily="18" charset="0"/>
            <a:cs typeface="Times New Roman" panose="02020603050405020304" pitchFamily="18" charset="0"/>
          </a:endParaRPr>
        </a:p>
      </dgm:t>
    </dgm:pt>
    <dgm:pt modelId="{C2940E85-A28C-4981-95C1-8AAAD1853862}" type="parTrans" cxnId="{1A9D48BD-FDE2-41EF-9FCA-6BBEB4B017A4}">
      <dgm:prSet/>
      <dgm:spPr/>
      <dgm:t>
        <a:bodyPr/>
        <a:lstStyle/>
        <a:p>
          <a:endParaRPr lang="en-US"/>
        </a:p>
      </dgm:t>
    </dgm:pt>
    <dgm:pt modelId="{3E93B4B8-3A3D-47DB-8DC7-2DC7A0EE4B94}" type="sibTrans" cxnId="{1A9D48BD-FDE2-41EF-9FCA-6BBEB4B017A4}">
      <dgm:prSet/>
      <dgm:spPr/>
      <dgm:t>
        <a:bodyPr/>
        <a:lstStyle/>
        <a:p>
          <a:endParaRPr lang="en-US"/>
        </a:p>
      </dgm:t>
    </dgm:pt>
    <dgm:pt modelId="{B8692F40-91FC-49BB-A082-1EB6EC3F25AC}">
      <dgm:prSet custT="1"/>
      <dgm:spPr>
        <a:solidFill>
          <a:schemeClr val="accent3">
            <a:lumMod val="20000"/>
            <a:lumOff val="8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200" dirty="0" err="1">
              <a:solidFill>
                <a:schemeClr val="tx1"/>
              </a:solidFill>
              <a:latin typeface="Times New Roman" panose="02020603050405020304" pitchFamily="18" charset="0"/>
              <a:cs typeface="Times New Roman" panose="02020603050405020304" pitchFamily="18" charset="0"/>
            </a:rPr>
            <a:t>Các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xã</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phường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thị</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trấn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cũng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đã</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chủ</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động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xây</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dựng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kế</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hoạch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và</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tổ</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chức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ra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quân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thực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hiện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lập</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lại</a:t>
          </a:r>
          <a:r>
            <a:rPr lang="en-US" sz="2200" dirty="0">
              <a:solidFill>
                <a:schemeClr val="tx1"/>
              </a:solidFill>
              <a:latin typeface="Times New Roman" panose="02020603050405020304" pitchFamily="18" charset="0"/>
              <a:cs typeface="Times New Roman" panose="02020603050405020304" pitchFamily="18" charset="0"/>
            </a:rPr>
            <a:t> TTĐT </a:t>
          </a:r>
          <a:r>
            <a:rPr lang="en-US" sz="2200" dirty="0" err="1">
              <a:solidFill>
                <a:schemeClr val="tx1"/>
              </a:solidFill>
              <a:latin typeface="Times New Roman" panose="02020603050405020304" pitchFamily="18" charset="0"/>
              <a:cs typeface="Times New Roman" panose="02020603050405020304" pitchFamily="18" charset="0"/>
            </a:rPr>
            <a:t>nhưng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kết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quả</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chưa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rõ</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nét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hiệu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quả</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xử</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lý</a:t>
          </a:r>
          <a:r>
            <a:rPr lang="en-US" sz="2200" dirty="0">
              <a:solidFill>
                <a:schemeClr val="tx1"/>
              </a:solidFill>
              <a:latin typeface="Times New Roman" panose="02020603050405020304" pitchFamily="18" charset="0"/>
              <a:cs typeface="Times New Roman" panose="02020603050405020304" pitchFamily="18" charset="0"/>
            </a:rPr>
            <a:t> vi </a:t>
          </a:r>
          <a:r>
            <a:rPr lang="en-US" sz="2200" dirty="0" err="1">
              <a:solidFill>
                <a:schemeClr val="tx1"/>
              </a:solidFill>
              <a:latin typeface="Times New Roman" panose="02020603050405020304" pitchFamily="18" charset="0"/>
              <a:cs typeface="Times New Roman" panose="02020603050405020304" pitchFamily="18" charset="0"/>
            </a:rPr>
            <a:t>phạm</a:t>
          </a:r>
          <a:r>
            <a:rPr lang="en-US" sz="2200" dirty="0">
              <a:solidFill>
                <a:schemeClr val="tx1"/>
              </a:solidFill>
              <a:latin typeface="Times New Roman" panose="02020603050405020304" pitchFamily="18" charset="0"/>
              <a:cs typeface="Times New Roman" panose="02020603050405020304" pitchFamily="18" charset="0"/>
            </a:rPr>
            <a:t> TTĐT </a:t>
          </a:r>
          <a:r>
            <a:rPr lang="en-US" sz="2200" dirty="0" err="1">
              <a:solidFill>
                <a:schemeClr val="tx1"/>
              </a:solidFill>
              <a:latin typeface="Times New Roman" panose="02020603050405020304" pitchFamily="18" charset="0"/>
              <a:cs typeface="Times New Roman" panose="02020603050405020304" pitchFamily="18" charset="0"/>
            </a:rPr>
            <a:t>chưa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cao</a:t>
          </a:r>
          <a:r>
            <a:rPr lang="en-US" sz="2200" dirty="0">
              <a:solidFill>
                <a:schemeClr val="tx1"/>
              </a:solidFill>
              <a:latin typeface="Times New Roman" panose="02020603050405020304" pitchFamily="18" charset="0"/>
              <a:cs typeface="Times New Roman" panose="02020603050405020304" pitchFamily="18" charset="0"/>
            </a:rPr>
            <a:t>.</a:t>
          </a:r>
        </a:p>
      </dgm:t>
    </dgm:pt>
    <dgm:pt modelId="{6DDD35D4-705C-4B41-AD18-61E0EC647778}" type="parTrans" cxnId="{40109B49-9E8F-4F99-A234-FE34BF4F1212}">
      <dgm:prSet/>
      <dgm:spPr/>
      <dgm:t>
        <a:bodyPr/>
        <a:lstStyle/>
        <a:p>
          <a:endParaRPr lang="en-US"/>
        </a:p>
      </dgm:t>
    </dgm:pt>
    <dgm:pt modelId="{B04177A1-2CD2-4403-99AE-6E9D61846DEB}" type="sibTrans" cxnId="{40109B49-9E8F-4F99-A234-FE34BF4F1212}">
      <dgm:prSet/>
      <dgm:spPr/>
      <dgm:t>
        <a:bodyPr/>
        <a:lstStyle/>
        <a:p>
          <a:endParaRPr lang="en-US"/>
        </a:p>
      </dgm:t>
    </dgm:pt>
    <dgm:pt modelId="{FA673852-5481-46C3-B2A7-006754F45933}">
      <dgm:prSet custT="1"/>
      <dgm:spPr>
        <a:solidFill>
          <a:schemeClr val="accent2">
            <a:lumMod val="20000"/>
            <a:lumOff val="8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gn="just" rtl="0"/>
          <a:r>
            <a:rPr lang="en-US" sz="2200" dirty="0" err="1">
              <a:solidFill>
                <a:schemeClr val="tx1"/>
              </a:solidFill>
              <a:latin typeface="Times New Roman" panose="02020603050405020304" pitchFamily="18" charset="0"/>
              <a:cs typeface="Times New Roman" panose="02020603050405020304" pitchFamily="18" charset="0"/>
            </a:rPr>
            <a:t>Các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Đội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liên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ngành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trật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tự</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đô</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thị</a:t>
          </a:r>
          <a:r>
            <a:rPr lang="en-US" sz="2200" dirty="0">
              <a:solidFill>
                <a:schemeClr val="tx1"/>
              </a:solidFill>
              <a:latin typeface="Times New Roman" panose="02020603050405020304" pitchFamily="18" charset="0"/>
              <a:cs typeface="Times New Roman" panose="02020603050405020304" pitchFamily="18" charset="0"/>
            </a:rPr>
            <a:t>, UBND </a:t>
          </a:r>
          <a:r>
            <a:rPr lang="en-US" sz="2200" dirty="0" err="1">
              <a:solidFill>
                <a:schemeClr val="tx1"/>
              </a:solidFill>
              <a:latin typeface="Times New Roman" panose="02020603050405020304" pitchFamily="18" charset="0"/>
              <a:cs typeface="Times New Roman" panose="02020603050405020304" pitchFamily="18" charset="0"/>
            </a:rPr>
            <a:t>các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phường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xã</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hoạt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động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không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thường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xuyên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xử</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lý</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không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triệt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để</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thiếu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quyết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liệt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chưa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thực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hiện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hết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chức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năng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quyền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được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giao</a:t>
          </a:r>
          <a:r>
            <a:rPr lang="en-US" sz="2200" dirty="0">
              <a:solidFill>
                <a:schemeClr val="tx1"/>
              </a:solidFill>
              <a:latin typeface="Times New Roman" panose="02020603050405020304" pitchFamily="18" charset="0"/>
              <a:cs typeface="Times New Roman" panose="02020603050405020304" pitchFamily="18" charset="0"/>
            </a:rPr>
            <a:t>.</a:t>
          </a:r>
        </a:p>
      </dgm:t>
    </dgm:pt>
    <dgm:pt modelId="{A9374C23-5568-405B-85A0-2CE6DDE1097C}" type="parTrans" cxnId="{1CF94589-7F11-449B-B970-936363EA47D6}">
      <dgm:prSet/>
      <dgm:spPr/>
      <dgm:t>
        <a:bodyPr/>
        <a:lstStyle/>
        <a:p>
          <a:endParaRPr lang="en-US"/>
        </a:p>
      </dgm:t>
    </dgm:pt>
    <dgm:pt modelId="{18BD9F54-0A3D-4F8E-8010-B612365AD9DD}" type="sibTrans" cxnId="{1CF94589-7F11-449B-B970-936363EA47D6}">
      <dgm:prSet/>
      <dgm:spPr/>
      <dgm:t>
        <a:bodyPr/>
        <a:lstStyle/>
        <a:p>
          <a:endParaRPr lang="en-US"/>
        </a:p>
      </dgm:t>
    </dgm:pt>
    <dgm:pt modelId="{494DDEC8-C486-4624-8D6C-EA05758A1923}" type="pres">
      <dgm:prSet presAssocID="{FDFDB78C-F0A1-4F10-9F69-9ECB8C1B0BEE}" presName="Name0" presStyleCnt="0">
        <dgm:presLayoutVars>
          <dgm:dir/>
          <dgm:animLvl val="lvl"/>
          <dgm:resizeHandles/>
        </dgm:presLayoutVars>
      </dgm:prSet>
      <dgm:spPr/>
      <dgm:t>
        <a:bodyPr/>
        <a:lstStyle/>
        <a:p>
          <a:endParaRPr lang="en-US"/>
        </a:p>
      </dgm:t>
    </dgm:pt>
    <dgm:pt modelId="{CCBA879A-890B-42F9-9CD5-7C7F8AED3676}" type="pres">
      <dgm:prSet presAssocID="{5BF41C65-E5D0-4544-8210-1CE61A0ACBC0}" presName="linNode" presStyleCnt="0"/>
      <dgm:spPr/>
    </dgm:pt>
    <dgm:pt modelId="{7BBA6595-FD96-4A9B-978C-032A14E9C65A}" type="pres">
      <dgm:prSet presAssocID="{5BF41C65-E5D0-4544-8210-1CE61A0ACBC0}" presName="parentShp" presStyleLbl="node1" presStyleIdx="0" presStyleCnt="4" custScaleX="1690815">
        <dgm:presLayoutVars>
          <dgm:bulletEnabled val="1"/>
        </dgm:presLayoutVars>
      </dgm:prSet>
      <dgm:spPr/>
      <dgm:t>
        <a:bodyPr/>
        <a:lstStyle/>
        <a:p>
          <a:endParaRPr lang="en-US"/>
        </a:p>
      </dgm:t>
    </dgm:pt>
    <dgm:pt modelId="{443B1894-767C-4FC3-88D1-DF1559AC8DB6}" type="pres">
      <dgm:prSet presAssocID="{5BF41C65-E5D0-4544-8210-1CE61A0ACBC0}" presName="childShp" presStyleLbl="bgAccFollowNode1" presStyleIdx="0" presStyleCnt="4">
        <dgm:presLayoutVars>
          <dgm:bulletEnabled val="1"/>
        </dgm:presLayoutVars>
      </dgm:prSet>
      <dgm:spPr>
        <a:solidFill>
          <a:schemeClr val="accent6">
            <a:lumMod val="20000"/>
            <a:lumOff val="80000"/>
            <a:alpha val="9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6630C3DE-52A7-49FF-92C5-A0E4C53ABDC5}" type="pres">
      <dgm:prSet presAssocID="{C440904A-2C07-421E-B42E-28DE03D3E1D9}" presName="spacing" presStyleCnt="0"/>
      <dgm:spPr/>
    </dgm:pt>
    <dgm:pt modelId="{5DBAED38-E3D7-4BB4-BF4D-38DB7535A283}" type="pres">
      <dgm:prSet presAssocID="{CCB9C9FD-33CA-45B4-806E-30F9B4908EC1}" presName="linNode" presStyleCnt="0"/>
      <dgm:spPr/>
    </dgm:pt>
    <dgm:pt modelId="{6BB30EB0-EF61-437D-AB0D-D10B9941FBFB}" type="pres">
      <dgm:prSet presAssocID="{CCB9C9FD-33CA-45B4-806E-30F9B4908EC1}" presName="parentShp" presStyleLbl="node1" presStyleIdx="1" presStyleCnt="4" custScaleX="1783771">
        <dgm:presLayoutVars>
          <dgm:bulletEnabled val="1"/>
        </dgm:presLayoutVars>
      </dgm:prSet>
      <dgm:spPr/>
      <dgm:t>
        <a:bodyPr/>
        <a:lstStyle/>
        <a:p>
          <a:endParaRPr lang="en-US"/>
        </a:p>
      </dgm:t>
    </dgm:pt>
    <dgm:pt modelId="{BAF500E8-78BC-4311-8CB5-6E7D6AF232F9}" type="pres">
      <dgm:prSet presAssocID="{CCB9C9FD-33CA-45B4-806E-30F9B4908EC1}" presName="childShp" presStyleLbl="bgAccFollowNode1" presStyleIdx="1" presStyleCnt="4">
        <dgm:presLayoutVars>
          <dgm:bulletEnabled val="1"/>
        </dgm:presLayoutVars>
      </dgm:prSet>
      <dgm:spPr>
        <a:solidFill>
          <a:schemeClr val="accent4">
            <a:lumMod val="20000"/>
            <a:lumOff val="80000"/>
            <a:alpha val="9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16BB7D94-D779-4050-8BC7-2DDCE878716F}" type="pres">
      <dgm:prSet presAssocID="{3E93B4B8-3A3D-47DB-8DC7-2DC7A0EE4B94}" presName="spacing" presStyleCnt="0"/>
      <dgm:spPr/>
    </dgm:pt>
    <dgm:pt modelId="{F4B11D59-3513-436D-96D4-2122F8567A75}" type="pres">
      <dgm:prSet presAssocID="{B8692F40-91FC-49BB-A082-1EB6EC3F25AC}" presName="linNode" presStyleCnt="0"/>
      <dgm:spPr/>
    </dgm:pt>
    <dgm:pt modelId="{81D8212F-B68D-4E65-AC71-195D7DF6606A}" type="pres">
      <dgm:prSet presAssocID="{B8692F40-91FC-49BB-A082-1EB6EC3F25AC}" presName="parentShp" presStyleLbl="node1" presStyleIdx="2" presStyleCnt="4" custScaleX="1696256">
        <dgm:presLayoutVars>
          <dgm:bulletEnabled val="1"/>
        </dgm:presLayoutVars>
      </dgm:prSet>
      <dgm:spPr/>
      <dgm:t>
        <a:bodyPr/>
        <a:lstStyle/>
        <a:p>
          <a:endParaRPr lang="en-US"/>
        </a:p>
      </dgm:t>
    </dgm:pt>
    <dgm:pt modelId="{E104B340-5AD5-4015-8D86-FAD7B6DB2B52}" type="pres">
      <dgm:prSet presAssocID="{B8692F40-91FC-49BB-A082-1EB6EC3F25AC}" presName="childShp" presStyleLbl="bgAccFollowNode1" presStyleIdx="2" presStyleCnt="4">
        <dgm:presLayoutVars>
          <dgm:bulletEnabled val="1"/>
        </dgm:presLayoutVars>
      </dgm:prSet>
      <dgm:spPr>
        <a:solidFill>
          <a:schemeClr val="accent3">
            <a:lumMod val="20000"/>
            <a:lumOff val="80000"/>
            <a:alpha val="9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7CA490EE-EB60-411F-AC69-C3B2A832EA0D}" type="pres">
      <dgm:prSet presAssocID="{B04177A1-2CD2-4403-99AE-6E9D61846DEB}" presName="spacing" presStyleCnt="0"/>
      <dgm:spPr/>
    </dgm:pt>
    <dgm:pt modelId="{CE4F6BF4-9F44-4490-873B-7727F40A1E30}" type="pres">
      <dgm:prSet presAssocID="{FA673852-5481-46C3-B2A7-006754F45933}" presName="linNode" presStyleCnt="0"/>
      <dgm:spPr/>
    </dgm:pt>
    <dgm:pt modelId="{719D525E-6482-4A80-A84E-B248EA9371CF}" type="pres">
      <dgm:prSet presAssocID="{FA673852-5481-46C3-B2A7-006754F45933}" presName="parentShp" presStyleLbl="node1" presStyleIdx="3" presStyleCnt="4" custScaleX="1680262">
        <dgm:presLayoutVars>
          <dgm:bulletEnabled val="1"/>
        </dgm:presLayoutVars>
      </dgm:prSet>
      <dgm:spPr/>
      <dgm:t>
        <a:bodyPr/>
        <a:lstStyle/>
        <a:p>
          <a:endParaRPr lang="en-US"/>
        </a:p>
      </dgm:t>
    </dgm:pt>
    <dgm:pt modelId="{8E4F56EE-894A-4BFA-A8F9-C219FBC6B09E}" type="pres">
      <dgm:prSet presAssocID="{FA673852-5481-46C3-B2A7-006754F45933}" presName="childShp" presStyleLbl="bgAccFollowNode1" presStyleIdx="3" presStyleCnt="4">
        <dgm:presLayoutVars>
          <dgm:bulletEnabled val="1"/>
        </dgm:presLayoutVars>
      </dgm:prSet>
      <dgm:spPr>
        <a:solidFill>
          <a:schemeClr val="accent2">
            <a:lumMod val="20000"/>
            <a:lumOff val="80000"/>
            <a:alpha val="90000"/>
          </a:schemeClr>
        </a:solidFill>
        <a:ln>
          <a:solidFill>
            <a:schemeClr val="accent1"/>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Lst>
  <dgm:cxnLst>
    <dgm:cxn modelId="{40109B49-9E8F-4F99-A234-FE34BF4F1212}" srcId="{FDFDB78C-F0A1-4F10-9F69-9ECB8C1B0BEE}" destId="{B8692F40-91FC-49BB-A082-1EB6EC3F25AC}" srcOrd="2" destOrd="0" parTransId="{6DDD35D4-705C-4B41-AD18-61E0EC647778}" sibTransId="{B04177A1-2CD2-4403-99AE-6E9D61846DEB}"/>
    <dgm:cxn modelId="{12E2C922-0383-4131-96FF-F87DB22C1C41}" type="presOf" srcId="{CCB9C9FD-33CA-45B4-806E-30F9B4908EC1}" destId="{6BB30EB0-EF61-437D-AB0D-D10B9941FBFB}" srcOrd="0" destOrd="0" presId="urn:microsoft.com/office/officeart/2005/8/layout/vList6"/>
    <dgm:cxn modelId="{5803DD4A-203E-42F6-B22A-321D7772B454}" srcId="{FDFDB78C-F0A1-4F10-9F69-9ECB8C1B0BEE}" destId="{5BF41C65-E5D0-4544-8210-1CE61A0ACBC0}" srcOrd="0" destOrd="0" parTransId="{A6404156-EC90-4140-AA69-D327BE7A9001}" sibTransId="{C440904A-2C07-421E-B42E-28DE03D3E1D9}"/>
    <dgm:cxn modelId="{766C9B71-2576-410A-BEB5-0230933C00F6}" type="presOf" srcId="{B8692F40-91FC-49BB-A082-1EB6EC3F25AC}" destId="{81D8212F-B68D-4E65-AC71-195D7DF6606A}" srcOrd="0" destOrd="0" presId="urn:microsoft.com/office/officeart/2005/8/layout/vList6"/>
    <dgm:cxn modelId="{21CA4EC3-251A-433C-9B3C-79BBDBA854E9}" type="presOf" srcId="{FA673852-5481-46C3-B2A7-006754F45933}" destId="{719D525E-6482-4A80-A84E-B248EA9371CF}" srcOrd="0" destOrd="0" presId="urn:microsoft.com/office/officeart/2005/8/layout/vList6"/>
    <dgm:cxn modelId="{BDC418A0-A937-44A7-805A-06C58B6885B7}" type="presOf" srcId="{5BF41C65-E5D0-4544-8210-1CE61A0ACBC0}" destId="{7BBA6595-FD96-4A9B-978C-032A14E9C65A}" srcOrd="0" destOrd="0" presId="urn:microsoft.com/office/officeart/2005/8/layout/vList6"/>
    <dgm:cxn modelId="{1A9D48BD-FDE2-41EF-9FCA-6BBEB4B017A4}" srcId="{FDFDB78C-F0A1-4F10-9F69-9ECB8C1B0BEE}" destId="{CCB9C9FD-33CA-45B4-806E-30F9B4908EC1}" srcOrd="1" destOrd="0" parTransId="{C2940E85-A28C-4981-95C1-8AAAD1853862}" sibTransId="{3E93B4B8-3A3D-47DB-8DC7-2DC7A0EE4B94}"/>
    <dgm:cxn modelId="{1CF94589-7F11-449B-B970-936363EA47D6}" srcId="{FDFDB78C-F0A1-4F10-9F69-9ECB8C1B0BEE}" destId="{FA673852-5481-46C3-B2A7-006754F45933}" srcOrd="3" destOrd="0" parTransId="{A9374C23-5568-405B-85A0-2CE6DDE1097C}" sibTransId="{18BD9F54-0A3D-4F8E-8010-B612365AD9DD}"/>
    <dgm:cxn modelId="{7548AF33-64AC-4250-9DCF-0724074D5981}" type="presOf" srcId="{FDFDB78C-F0A1-4F10-9F69-9ECB8C1B0BEE}" destId="{494DDEC8-C486-4624-8D6C-EA05758A1923}" srcOrd="0" destOrd="0" presId="urn:microsoft.com/office/officeart/2005/8/layout/vList6"/>
    <dgm:cxn modelId="{ECE435CF-F254-4B4E-975F-3F6E6915FD27}" type="presParOf" srcId="{494DDEC8-C486-4624-8D6C-EA05758A1923}" destId="{CCBA879A-890B-42F9-9CD5-7C7F8AED3676}" srcOrd="0" destOrd="0" presId="urn:microsoft.com/office/officeart/2005/8/layout/vList6"/>
    <dgm:cxn modelId="{0BD5B82F-9A71-48B6-B602-8414F2EDAFDB}" type="presParOf" srcId="{CCBA879A-890B-42F9-9CD5-7C7F8AED3676}" destId="{7BBA6595-FD96-4A9B-978C-032A14E9C65A}" srcOrd="0" destOrd="0" presId="urn:microsoft.com/office/officeart/2005/8/layout/vList6"/>
    <dgm:cxn modelId="{170C507B-C3C0-4ADC-8761-36A8E8A1735B}" type="presParOf" srcId="{CCBA879A-890B-42F9-9CD5-7C7F8AED3676}" destId="{443B1894-767C-4FC3-88D1-DF1559AC8DB6}" srcOrd="1" destOrd="0" presId="urn:microsoft.com/office/officeart/2005/8/layout/vList6"/>
    <dgm:cxn modelId="{79C286C7-D137-4ED4-8A9A-7382EB59BA36}" type="presParOf" srcId="{494DDEC8-C486-4624-8D6C-EA05758A1923}" destId="{6630C3DE-52A7-49FF-92C5-A0E4C53ABDC5}" srcOrd="1" destOrd="0" presId="urn:microsoft.com/office/officeart/2005/8/layout/vList6"/>
    <dgm:cxn modelId="{3DDAC2FB-282D-4478-95AB-A2ABB675AB84}" type="presParOf" srcId="{494DDEC8-C486-4624-8D6C-EA05758A1923}" destId="{5DBAED38-E3D7-4BB4-BF4D-38DB7535A283}" srcOrd="2" destOrd="0" presId="urn:microsoft.com/office/officeart/2005/8/layout/vList6"/>
    <dgm:cxn modelId="{08DE3A89-F326-4456-B336-3F0F94B02791}" type="presParOf" srcId="{5DBAED38-E3D7-4BB4-BF4D-38DB7535A283}" destId="{6BB30EB0-EF61-437D-AB0D-D10B9941FBFB}" srcOrd="0" destOrd="0" presId="urn:microsoft.com/office/officeart/2005/8/layout/vList6"/>
    <dgm:cxn modelId="{E42CABD9-C8BC-4B39-B31B-0F375A91EC69}" type="presParOf" srcId="{5DBAED38-E3D7-4BB4-BF4D-38DB7535A283}" destId="{BAF500E8-78BC-4311-8CB5-6E7D6AF232F9}" srcOrd="1" destOrd="0" presId="urn:microsoft.com/office/officeart/2005/8/layout/vList6"/>
    <dgm:cxn modelId="{F68A32F7-8B0A-4E04-9CC7-F220353B8272}" type="presParOf" srcId="{494DDEC8-C486-4624-8D6C-EA05758A1923}" destId="{16BB7D94-D779-4050-8BC7-2DDCE878716F}" srcOrd="3" destOrd="0" presId="urn:microsoft.com/office/officeart/2005/8/layout/vList6"/>
    <dgm:cxn modelId="{975A63FB-E7D2-4A3B-9FAD-3A37C987752F}" type="presParOf" srcId="{494DDEC8-C486-4624-8D6C-EA05758A1923}" destId="{F4B11D59-3513-436D-96D4-2122F8567A75}" srcOrd="4" destOrd="0" presId="urn:microsoft.com/office/officeart/2005/8/layout/vList6"/>
    <dgm:cxn modelId="{8CAC1ACF-29B8-49A4-9ACA-DDE243388324}" type="presParOf" srcId="{F4B11D59-3513-436D-96D4-2122F8567A75}" destId="{81D8212F-B68D-4E65-AC71-195D7DF6606A}" srcOrd="0" destOrd="0" presId="urn:microsoft.com/office/officeart/2005/8/layout/vList6"/>
    <dgm:cxn modelId="{6AEEFAF4-F1CE-4749-B382-D3F712AE891F}" type="presParOf" srcId="{F4B11D59-3513-436D-96D4-2122F8567A75}" destId="{E104B340-5AD5-4015-8D86-FAD7B6DB2B52}" srcOrd="1" destOrd="0" presId="urn:microsoft.com/office/officeart/2005/8/layout/vList6"/>
    <dgm:cxn modelId="{71B554F5-267B-4ABC-910E-E3018005DE78}" type="presParOf" srcId="{494DDEC8-C486-4624-8D6C-EA05758A1923}" destId="{7CA490EE-EB60-411F-AC69-C3B2A832EA0D}" srcOrd="5" destOrd="0" presId="urn:microsoft.com/office/officeart/2005/8/layout/vList6"/>
    <dgm:cxn modelId="{43342AA5-70ED-4FD2-8FC5-1AD2B226418B}" type="presParOf" srcId="{494DDEC8-C486-4624-8D6C-EA05758A1923}" destId="{CE4F6BF4-9F44-4490-873B-7727F40A1E30}" srcOrd="6" destOrd="0" presId="urn:microsoft.com/office/officeart/2005/8/layout/vList6"/>
    <dgm:cxn modelId="{020FBD1E-6C0E-4F14-8B5F-B50F78FF81DF}" type="presParOf" srcId="{CE4F6BF4-9F44-4490-873B-7727F40A1E30}" destId="{719D525E-6482-4A80-A84E-B248EA9371CF}" srcOrd="0" destOrd="0" presId="urn:microsoft.com/office/officeart/2005/8/layout/vList6"/>
    <dgm:cxn modelId="{5A299919-AEFE-4B02-B3A1-32B20ABD45CE}" type="presParOf" srcId="{CE4F6BF4-9F44-4490-873B-7727F40A1E30}" destId="{8E4F56EE-894A-4BFA-A8F9-C219FBC6B09E}"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70461B5-5515-4BD5-8568-6815B1317C9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68B23020-CCAB-45F4-9327-8DE6C87E8E64}">
      <dgm:prSet custT="1"/>
      <dgm:spPr>
        <a:solidFill>
          <a:schemeClr val="accent5">
            <a:lumMod val="40000"/>
            <a:lumOff val="60000"/>
          </a:schemeClr>
        </a:solidFill>
        <a:ln>
          <a:solidFill>
            <a:schemeClr val="accent1"/>
          </a:solidFill>
        </a:ln>
      </dgm:spPr>
      <dgm:t>
        <a:bodyPr/>
        <a:lstStyle/>
        <a:p>
          <a:pPr algn="just" rtl="0"/>
          <a:r>
            <a:rPr lang="en-US" sz="2000" b="1" smtClean="0">
              <a:solidFill>
                <a:srgbClr val="FF0000"/>
              </a:solidFill>
              <a:latin typeface="Times New Roman" panose="02020603050405020304" pitchFamily="18" charset="0"/>
              <a:cs typeface="Times New Roman" panose="02020603050405020304" pitchFamily="18" charset="0"/>
            </a:rPr>
            <a:t>Đối với cấp xã: </a:t>
          </a:r>
          <a:r>
            <a:rPr lang="en-US" sz="2000" smtClean="0">
              <a:solidFill>
                <a:schemeClr val="tx1"/>
              </a:solidFill>
              <a:latin typeface="Times New Roman" panose="02020603050405020304" pitchFamily="18" charset="0"/>
              <a:cs typeface="Times New Roman" panose="02020603050405020304" pitchFamily="18" charset="0"/>
            </a:rPr>
            <a:t>Việc thực hiện quản lý TTĐT, TTXD, đất đai chủ yếu kiêm nhiệm; còn bộc lộ nhiều hạn chế về kiến thức, kỹ năng áp dụng xử lý tình huống trong lĩnh vực XD, ĐĐ.</a:t>
          </a:r>
          <a:endParaRPr lang="en-US" sz="2000">
            <a:solidFill>
              <a:schemeClr val="tx1"/>
            </a:solidFill>
            <a:latin typeface="Times New Roman" panose="02020603050405020304" pitchFamily="18" charset="0"/>
            <a:cs typeface="Times New Roman" panose="02020603050405020304" pitchFamily="18" charset="0"/>
          </a:endParaRPr>
        </a:p>
      </dgm:t>
    </dgm:pt>
    <dgm:pt modelId="{2AF5C2C4-7CEF-4300-8FED-8FB1DA404D93}" type="parTrans" cxnId="{0BEE04B2-FF46-4181-8553-84617BA591DD}">
      <dgm:prSet/>
      <dgm:spPr/>
      <dgm:t>
        <a:bodyPr/>
        <a:lstStyle/>
        <a:p>
          <a:endParaRPr lang="en-US"/>
        </a:p>
      </dgm:t>
    </dgm:pt>
    <dgm:pt modelId="{7422B121-2B85-4096-BEA8-2F0B17F28DF4}" type="sibTrans" cxnId="{0BEE04B2-FF46-4181-8553-84617BA591DD}">
      <dgm:prSet/>
      <dgm:spPr/>
      <dgm:t>
        <a:bodyPr/>
        <a:lstStyle/>
        <a:p>
          <a:endParaRPr lang="en-US" sz="2000">
            <a:latin typeface="Times New Roman" panose="02020603050405020304" pitchFamily="18" charset="0"/>
            <a:cs typeface="Times New Roman" panose="02020603050405020304" pitchFamily="18" charset="0"/>
          </a:endParaRPr>
        </a:p>
      </dgm:t>
    </dgm:pt>
    <dgm:pt modelId="{7496EF44-1788-4132-9922-EA84E957A767}">
      <dgm:prSet custT="1"/>
      <dgm:spPr>
        <a:solidFill>
          <a:schemeClr val="accent5">
            <a:lumMod val="40000"/>
            <a:lumOff val="60000"/>
          </a:schemeClr>
        </a:solidFill>
        <a:ln>
          <a:solidFill>
            <a:schemeClr val="accent1"/>
          </a:solidFill>
        </a:ln>
      </dgm:spPr>
      <dgm:t>
        <a:bodyPr/>
        <a:lstStyle/>
        <a:p>
          <a:pPr algn="just" rtl="0"/>
          <a:r>
            <a:rPr lang="en-US" sz="2000" b="1" smtClean="0">
              <a:solidFill>
                <a:srgbClr val="FF0000"/>
              </a:solidFill>
              <a:latin typeface="Times New Roman" panose="02020603050405020304" pitchFamily="18" charset="0"/>
              <a:cs typeface="Times New Roman" panose="02020603050405020304" pitchFamily="18" charset="0"/>
            </a:rPr>
            <a:t>Đối với cấp huyện: </a:t>
          </a:r>
          <a:r>
            <a:rPr lang="en-US" sz="2000" smtClean="0">
              <a:solidFill>
                <a:schemeClr val="tx1"/>
              </a:solidFill>
              <a:latin typeface="Times New Roman" panose="02020603050405020304" pitchFamily="18" charset="0"/>
              <a:cs typeface="Times New Roman" panose="02020603050405020304" pitchFamily="18" charset="0"/>
            </a:rPr>
            <a:t>Thiếu sâu sát trong việc kiểm tra, giám sát việc thực hiện nhiệm vụ của cấp xã; chưa thực hiện hết chức năng, nhiệm vụ được giao của cơ quan có thẩm quyền.</a:t>
          </a:r>
          <a:endParaRPr lang="en-US" sz="2000">
            <a:solidFill>
              <a:schemeClr val="tx1"/>
            </a:solidFill>
            <a:latin typeface="Times New Roman" panose="02020603050405020304" pitchFamily="18" charset="0"/>
            <a:cs typeface="Times New Roman" panose="02020603050405020304" pitchFamily="18" charset="0"/>
          </a:endParaRPr>
        </a:p>
      </dgm:t>
    </dgm:pt>
    <dgm:pt modelId="{73C826DD-1DD8-4878-858A-09CFD9EE4392}" type="parTrans" cxnId="{7C50A56F-1C7D-4877-A65E-DAAB4EC281A3}">
      <dgm:prSet/>
      <dgm:spPr/>
      <dgm:t>
        <a:bodyPr/>
        <a:lstStyle/>
        <a:p>
          <a:endParaRPr lang="en-US"/>
        </a:p>
      </dgm:t>
    </dgm:pt>
    <dgm:pt modelId="{312E57B3-CA6C-4969-AAEB-9A00CF104F36}" type="sibTrans" cxnId="{7C50A56F-1C7D-4877-A65E-DAAB4EC281A3}">
      <dgm:prSet/>
      <dgm:spPr/>
      <dgm:t>
        <a:bodyPr/>
        <a:lstStyle/>
        <a:p>
          <a:endParaRPr lang="en-US"/>
        </a:p>
      </dgm:t>
    </dgm:pt>
    <dgm:pt modelId="{6C150E39-ED2F-4BAE-8F25-14DF2A526C1D}">
      <dgm:prSet custT="1"/>
      <dgm:spPr>
        <a:solidFill>
          <a:schemeClr val="accent5">
            <a:lumMod val="40000"/>
            <a:lumOff val="60000"/>
          </a:schemeClr>
        </a:solidFill>
        <a:ln>
          <a:solidFill>
            <a:schemeClr val="accent1"/>
          </a:solidFill>
        </a:ln>
      </dgm:spPr>
      <dgm:t>
        <a:bodyPr/>
        <a:lstStyle/>
        <a:p>
          <a:pPr algn="just" rtl="0"/>
          <a:r>
            <a:rPr lang="en-US" sz="2000" b="1" smtClean="0">
              <a:solidFill>
                <a:srgbClr val="FF0000"/>
              </a:solidFill>
              <a:latin typeface="Times New Roman" panose="02020603050405020304" pitchFamily="18" charset="0"/>
              <a:cs typeface="Times New Roman" panose="02020603050405020304" pitchFamily="18" charset="0"/>
            </a:rPr>
            <a:t>Đối với Ban Quản lý KKT: </a:t>
          </a:r>
          <a:r>
            <a:rPr lang="vi-VN" sz="2000" smtClean="0">
              <a:solidFill>
                <a:schemeClr val="tx1"/>
              </a:solidFill>
              <a:latin typeface="Times New Roman" panose="02020603050405020304" pitchFamily="18" charset="0"/>
              <a:cs typeface="Times New Roman" panose="02020603050405020304" pitchFamily="18" charset="0"/>
            </a:rPr>
            <a:t>Lực lượng thực hiện công tác quản lý </a:t>
          </a:r>
          <a:r>
            <a:rPr lang="en-US" sz="2000" smtClean="0">
              <a:solidFill>
                <a:schemeClr val="tx1"/>
              </a:solidFill>
              <a:latin typeface="Times New Roman" panose="02020603050405020304" pitchFamily="18" charset="0"/>
              <a:cs typeface="Times New Roman" panose="02020603050405020304" pitchFamily="18" charset="0"/>
            </a:rPr>
            <a:t>TTXD </a:t>
          </a:r>
          <a:r>
            <a:rPr lang="vi-VN" sz="2000" smtClean="0">
              <a:solidFill>
                <a:schemeClr val="tx1"/>
              </a:solidFill>
              <a:latin typeface="Times New Roman" panose="02020603050405020304" pitchFamily="18" charset="0"/>
              <a:cs typeface="Times New Roman" panose="02020603050405020304" pitchFamily="18" charset="0"/>
            </a:rPr>
            <a:t>còn mỏng, kiêm nhiệm nhiều nhiệm vụ trong khi </a:t>
          </a:r>
          <a:r>
            <a:rPr lang="en-US" sz="2000" smtClean="0">
              <a:solidFill>
                <a:schemeClr val="tx1"/>
              </a:solidFill>
              <a:latin typeface="Times New Roman" panose="02020603050405020304" pitchFamily="18" charset="0"/>
              <a:cs typeface="Times New Roman" panose="02020603050405020304" pitchFamily="18" charset="0"/>
            </a:rPr>
            <a:t>không có chức năng xử phạt VPHC.</a:t>
          </a:r>
          <a:endParaRPr lang="en-US" sz="2000">
            <a:solidFill>
              <a:schemeClr val="tx1"/>
            </a:solidFill>
            <a:latin typeface="Times New Roman" panose="02020603050405020304" pitchFamily="18" charset="0"/>
            <a:cs typeface="Times New Roman" panose="02020603050405020304" pitchFamily="18" charset="0"/>
          </a:endParaRPr>
        </a:p>
      </dgm:t>
    </dgm:pt>
    <dgm:pt modelId="{5E1376B9-7E64-42CA-9E91-E742E602A6F1}" type="parTrans" cxnId="{246CC592-4554-4542-BC30-2E5D8458F001}">
      <dgm:prSet/>
      <dgm:spPr/>
      <dgm:t>
        <a:bodyPr/>
        <a:lstStyle/>
        <a:p>
          <a:endParaRPr lang="en-US"/>
        </a:p>
      </dgm:t>
    </dgm:pt>
    <dgm:pt modelId="{723FECE8-910C-47C1-B2E1-16ECAB1630B4}" type="sibTrans" cxnId="{246CC592-4554-4542-BC30-2E5D8458F001}">
      <dgm:prSet/>
      <dgm:spPr/>
      <dgm:t>
        <a:bodyPr/>
        <a:lstStyle/>
        <a:p>
          <a:endParaRPr lang="en-US"/>
        </a:p>
      </dgm:t>
    </dgm:pt>
    <dgm:pt modelId="{5A2D8AAF-CF24-46E9-A74B-1956BC475F21}">
      <dgm:prSet custT="1"/>
      <dgm:spPr>
        <a:solidFill>
          <a:schemeClr val="accent5">
            <a:lumMod val="40000"/>
            <a:lumOff val="60000"/>
          </a:schemeClr>
        </a:solidFill>
        <a:ln>
          <a:solidFill>
            <a:schemeClr val="accent1"/>
          </a:solidFill>
        </a:ln>
      </dgm:spPr>
      <dgm:t>
        <a:bodyPr/>
        <a:lstStyle/>
        <a:p>
          <a:pPr algn="just" rtl="0"/>
          <a:r>
            <a:rPr lang="en-US" sz="2000" b="1" smtClean="0">
              <a:solidFill>
                <a:srgbClr val="FF0000"/>
              </a:solidFill>
              <a:latin typeface="Times New Roman" panose="02020603050405020304" pitchFamily="18" charset="0"/>
              <a:cs typeface="Times New Roman" panose="02020603050405020304" pitchFamily="18" charset="0"/>
            </a:rPr>
            <a:t>Đối với Sở Xây dựng: </a:t>
          </a:r>
          <a:r>
            <a:rPr lang="en-US" sz="2000" smtClean="0">
              <a:solidFill>
                <a:schemeClr val="tx1"/>
              </a:solidFill>
              <a:latin typeface="Times New Roman" panose="02020603050405020304" pitchFamily="18" charset="0"/>
              <a:cs typeface="Times New Roman" panose="02020603050405020304" pitchFamily="18" charset="0"/>
            </a:rPr>
            <a:t>Việc quản lý, theo dõi, kiểm tra, xử lý các công trình xây dựng vi phạm quy định tại Quyết định số 73/2021/QĐ-UBND ngày 06/12/2021. </a:t>
          </a:r>
          <a:endParaRPr lang="en-US" sz="2000">
            <a:solidFill>
              <a:schemeClr val="tx1"/>
            </a:solidFill>
            <a:latin typeface="Times New Roman" panose="02020603050405020304" pitchFamily="18" charset="0"/>
            <a:cs typeface="Times New Roman" panose="02020603050405020304" pitchFamily="18" charset="0"/>
          </a:endParaRPr>
        </a:p>
      </dgm:t>
    </dgm:pt>
    <dgm:pt modelId="{6AE02053-5D05-47C0-A5D3-D0AFED144CCF}" type="parTrans" cxnId="{165CF930-6C89-4A84-845A-9A960DFE80EF}">
      <dgm:prSet/>
      <dgm:spPr/>
      <dgm:t>
        <a:bodyPr/>
        <a:lstStyle/>
        <a:p>
          <a:endParaRPr lang="en-US"/>
        </a:p>
      </dgm:t>
    </dgm:pt>
    <dgm:pt modelId="{721FE95C-5AAD-43F7-B2A3-73E1B8A6FD8C}" type="sibTrans" cxnId="{165CF930-6C89-4A84-845A-9A960DFE80EF}">
      <dgm:prSet/>
      <dgm:spPr/>
      <dgm:t>
        <a:bodyPr/>
        <a:lstStyle/>
        <a:p>
          <a:endParaRPr lang="en-US"/>
        </a:p>
      </dgm:t>
    </dgm:pt>
    <dgm:pt modelId="{0DCF83B1-35ED-4CC3-98AB-20DEF610C10D}" type="pres">
      <dgm:prSet presAssocID="{C70461B5-5515-4BD5-8568-6815B1317C99}" presName="Name0" presStyleCnt="0">
        <dgm:presLayoutVars>
          <dgm:chMax val="7"/>
          <dgm:chPref val="7"/>
          <dgm:dir/>
        </dgm:presLayoutVars>
      </dgm:prSet>
      <dgm:spPr/>
      <dgm:t>
        <a:bodyPr/>
        <a:lstStyle/>
        <a:p>
          <a:endParaRPr lang="en-US"/>
        </a:p>
      </dgm:t>
    </dgm:pt>
    <dgm:pt modelId="{A3E60601-C6DF-40E6-8110-E1583E6AE8B0}" type="pres">
      <dgm:prSet presAssocID="{C70461B5-5515-4BD5-8568-6815B1317C99}" presName="Name1" presStyleCnt="0"/>
      <dgm:spPr/>
    </dgm:pt>
    <dgm:pt modelId="{C8E18920-6792-4F82-997C-0B4CFB6EB77A}" type="pres">
      <dgm:prSet presAssocID="{C70461B5-5515-4BD5-8568-6815B1317C99}" presName="cycle" presStyleCnt="0"/>
      <dgm:spPr/>
    </dgm:pt>
    <dgm:pt modelId="{E622EF5F-BE6A-4E37-8ED8-E2E5AEFB86E8}" type="pres">
      <dgm:prSet presAssocID="{C70461B5-5515-4BD5-8568-6815B1317C99}" presName="srcNode" presStyleLbl="node1" presStyleIdx="0" presStyleCnt="4"/>
      <dgm:spPr/>
    </dgm:pt>
    <dgm:pt modelId="{C09E847A-3128-4FDE-94CD-497088428DF1}" type="pres">
      <dgm:prSet presAssocID="{C70461B5-5515-4BD5-8568-6815B1317C99}" presName="conn" presStyleLbl="parChTrans1D2" presStyleIdx="0" presStyleCnt="1"/>
      <dgm:spPr/>
      <dgm:t>
        <a:bodyPr/>
        <a:lstStyle/>
        <a:p>
          <a:endParaRPr lang="en-US"/>
        </a:p>
      </dgm:t>
    </dgm:pt>
    <dgm:pt modelId="{47DAC650-253F-419E-9649-4E40B06AE87F}" type="pres">
      <dgm:prSet presAssocID="{C70461B5-5515-4BD5-8568-6815B1317C99}" presName="extraNode" presStyleLbl="node1" presStyleIdx="0" presStyleCnt="4"/>
      <dgm:spPr/>
    </dgm:pt>
    <dgm:pt modelId="{49A8A356-BEAB-437E-8F51-A0A035CEB8F0}" type="pres">
      <dgm:prSet presAssocID="{C70461B5-5515-4BD5-8568-6815B1317C99}" presName="dstNode" presStyleLbl="node1" presStyleIdx="0" presStyleCnt="4"/>
      <dgm:spPr/>
    </dgm:pt>
    <dgm:pt modelId="{CFB72FA5-B8CF-4941-B9F7-C24A45D2A59A}" type="pres">
      <dgm:prSet presAssocID="{68B23020-CCAB-45F4-9327-8DE6C87E8E64}" presName="text_1" presStyleLbl="node1" presStyleIdx="0" presStyleCnt="4">
        <dgm:presLayoutVars>
          <dgm:bulletEnabled val="1"/>
        </dgm:presLayoutVars>
      </dgm:prSet>
      <dgm:spPr/>
      <dgm:t>
        <a:bodyPr/>
        <a:lstStyle/>
        <a:p>
          <a:endParaRPr lang="en-US"/>
        </a:p>
      </dgm:t>
    </dgm:pt>
    <dgm:pt modelId="{F715F251-3F19-40E9-8BFC-E06CF054AE5A}" type="pres">
      <dgm:prSet presAssocID="{68B23020-CCAB-45F4-9327-8DE6C87E8E64}" presName="accent_1" presStyleCnt="0"/>
      <dgm:spPr/>
    </dgm:pt>
    <dgm:pt modelId="{D299D6C5-D257-4563-AA5D-D4CE7AF30B5F}" type="pres">
      <dgm:prSet presAssocID="{68B23020-CCAB-45F4-9327-8DE6C87E8E64}" presName="accentRepeatNode" presStyleLbl="solidFgAcc1" presStyleIdx="0" presStyleCnt="4"/>
      <dgm:spPr>
        <a:ln>
          <a:solidFill>
            <a:schemeClr val="accent1">
              <a:lumMod val="75000"/>
            </a:schemeClr>
          </a:solidFill>
        </a:ln>
      </dgm:spPr>
    </dgm:pt>
    <dgm:pt modelId="{F7CF91A0-2914-41A6-8B87-59DB70B8B1DF}" type="pres">
      <dgm:prSet presAssocID="{7496EF44-1788-4132-9922-EA84E957A767}" presName="text_2" presStyleLbl="node1" presStyleIdx="1" presStyleCnt="4">
        <dgm:presLayoutVars>
          <dgm:bulletEnabled val="1"/>
        </dgm:presLayoutVars>
      </dgm:prSet>
      <dgm:spPr/>
      <dgm:t>
        <a:bodyPr/>
        <a:lstStyle/>
        <a:p>
          <a:endParaRPr lang="en-US"/>
        </a:p>
      </dgm:t>
    </dgm:pt>
    <dgm:pt modelId="{B4CDC60F-BDC2-4E5D-A3F8-871A3ED76CC2}" type="pres">
      <dgm:prSet presAssocID="{7496EF44-1788-4132-9922-EA84E957A767}" presName="accent_2" presStyleCnt="0"/>
      <dgm:spPr/>
    </dgm:pt>
    <dgm:pt modelId="{7CD4960D-33FF-44AB-AF38-B604A82B822B}" type="pres">
      <dgm:prSet presAssocID="{7496EF44-1788-4132-9922-EA84E957A767}" presName="accentRepeatNode" presStyleLbl="solidFgAcc1" presStyleIdx="1" presStyleCnt="4"/>
      <dgm:spPr>
        <a:ln>
          <a:solidFill>
            <a:schemeClr val="accent1">
              <a:lumMod val="75000"/>
            </a:schemeClr>
          </a:solidFill>
        </a:ln>
      </dgm:spPr>
    </dgm:pt>
    <dgm:pt modelId="{62431055-0DBB-427E-A052-E9F75E923008}" type="pres">
      <dgm:prSet presAssocID="{5A2D8AAF-CF24-46E9-A74B-1956BC475F21}" presName="text_3" presStyleLbl="node1" presStyleIdx="2" presStyleCnt="4">
        <dgm:presLayoutVars>
          <dgm:bulletEnabled val="1"/>
        </dgm:presLayoutVars>
      </dgm:prSet>
      <dgm:spPr/>
      <dgm:t>
        <a:bodyPr/>
        <a:lstStyle/>
        <a:p>
          <a:endParaRPr lang="en-US"/>
        </a:p>
      </dgm:t>
    </dgm:pt>
    <dgm:pt modelId="{945EB075-A022-41F2-BFA0-47E5D69409D4}" type="pres">
      <dgm:prSet presAssocID="{5A2D8AAF-CF24-46E9-A74B-1956BC475F21}" presName="accent_3" presStyleCnt="0"/>
      <dgm:spPr/>
    </dgm:pt>
    <dgm:pt modelId="{F0E971A6-5BD8-43C8-9151-7DF643BB43AE}" type="pres">
      <dgm:prSet presAssocID="{5A2D8AAF-CF24-46E9-A74B-1956BC475F21}" presName="accentRepeatNode" presStyleLbl="solidFgAcc1" presStyleIdx="2" presStyleCnt="4"/>
      <dgm:spPr>
        <a:ln>
          <a:solidFill>
            <a:schemeClr val="accent1">
              <a:lumMod val="75000"/>
            </a:schemeClr>
          </a:solidFill>
        </a:ln>
      </dgm:spPr>
    </dgm:pt>
    <dgm:pt modelId="{74040113-4056-416D-BBB9-FB9860966181}" type="pres">
      <dgm:prSet presAssocID="{6C150E39-ED2F-4BAE-8F25-14DF2A526C1D}" presName="text_4" presStyleLbl="node1" presStyleIdx="3" presStyleCnt="4">
        <dgm:presLayoutVars>
          <dgm:bulletEnabled val="1"/>
        </dgm:presLayoutVars>
      </dgm:prSet>
      <dgm:spPr/>
      <dgm:t>
        <a:bodyPr/>
        <a:lstStyle/>
        <a:p>
          <a:endParaRPr lang="en-US"/>
        </a:p>
      </dgm:t>
    </dgm:pt>
    <dgm:pt modelId="{1EA485B5-2284-46DE-9D08-4E7A3FF1C75A}" type="pres">
      <dgm:prSet presAssocID="{6C150E39-ED2F-4BAE-8F25-14DF2A526C1D}" presName="accent_4" presStyleCnt="0"/>
      <dgm:spPr/>
    </dgm:pt>
    <dgm:pt modelId="{08684910-584E-4018-8C33-3CB14EB1BB77}" type="pres">
      <dgm:prSet presAssocID="{6C150E39-ED2F-4BAE-8F25-14DF2A526C1D}" presName="accentRepeatNode" presStyleLbl="solidFgAcc1" presStyleIdx="3" presStyleCnt="4"/>
      <dgm:spPr>
        <a:ln>
          <a:solidFill>
            <a:schemeClr val="accent1">
              <a:lumMod val="75000"/>
            </a:schemeClr>
          </a:solidFill>
        </a:ln>
      </dgm:spPr>
    </dgm:pt>
  </dgm:ptLst>
  <dgm:cxnLst>
    <dgm:cxn modelId="{165CF930-6C89-4A84-845A-9A960DFE80EF}" srcId="{C70461B5-5515-4BD5-8568-6815B1317C99}" destId="{5A2D8AAF-CF24-46E9-A74B-1956BC475F21}" srcOrd="2" destOrd="0" parTransId="{6AE02053-5D05-47C0-A5D3-D0AFED144CCF}" sibTransId="{721FE95C-5AAD-43F7-B2A3-73E1B8A6FD8C}"/>
    <dgm:cxn modelId="{0BEE04B2-FF46-4181-8553-84617BA591DD}" srcId="{C70461B5-5515-4BD5-8568-6815B1317C99}" destId="{68B23020-CCAB-45F4-9327-8DE6C87E8E64}" srcOrd="0" destOrd="0" parTransId="{2AF5C2C4-7CEF-4300-8FED-8FB1DA404D93}" sibTransId="{7422B121-2B85-4096-BEA8-2F0B17F28DF4}"/>
    <dgm:cxn modelId="{7C50A56F-1C7D-4877-A65E-DAAB4EC281A3}" srcId="{C70461B5-5515-4BD5-8568-6815B1317C99}" destId="{7496EF44-1788-4132-9922-EA84E957A767}" srcOrd="1" destOrd="0" parTransId="{73C826DD-1DD8-4878-858A-09CFD9EE4392}" sibTransId="{312E57B3-CA6C-4969-AAEB-9A00CF104F36}"/>
    <dgm:cxn modelId="{16BB9602-44F8-48FF-83DC-3B91D0C75025}" type="presOf" srcId="{7422B121-2B85-4096-BEA8-2F0B17F28DF4}" destId="{C09E847A-3128-4FDE-94CD-497088428DF1}" srcOrd="0" destOrd="0" presId="urn:microsoft.com/office/officeart/2008/layout/VerticalCurvedList"/>
    <dgm:cxn modelId="{E9F9D847-9ED6-409A-92B9-D667DEB2224B}" type="presOf" srcId="{6C150E39-ED2F-4BAE-8F25-14DF2A526C1D}" destId="{74040113-4056-416D-BBB9-FB9860966181}" srcOrd="0" destOrd="0" presId="urn:microsoft.com/office/officeart/2008/layout/VerticalCurvedList"/>
    <dgm:cxn modelId="{FF87A8DD-7378-4A9E-9798-9BC90AAF648C}" type="presOf" srcId="{5A2D8AAF-CF24-46E9-A74B-1956BC475F21}" destId="{62431055-0DBB-427E-A052-E9F75E923008}" srcOrd="0" destOrd="0" presId="urn:microsoft.com/office/officeart/2008/layout/VerticalCurvedList"/>
    <dgm:cxn modelId="{C0D294EF-A9B7-442F-82AB-42150859BC9A}" type="presOf" srcId="{68B23020-CCAB-45F4-9327-8DE6C87E8E64}" destId="{CFB72FA5-B8CF-4941-B9F7-C24A45D2A59A}" srcOrd="0" destOrd="0" presId="urn:microsoft.com/office/officeart/2008/layout/VerticalCurvedList"/>
    <dgm:cxn modelId="{6EDA5FDC-191D-44D0-B459-751A49A9EE75}" type="presOf" srcId="{C70461B5-5515-4BD5-8568-6815B1317C99}" destId="{0DCF83B1-35ED-4CC3-98AB-20DEF610C10D}" srcOrd="0" destOrd="0" presId="urn:microsoft.com/office/officeart/2008/layout/VerticalCurvedList"/>
    <dgm:cxn modelId="{246CC592-4554-4542-BC30-2E5D8458F001}" srcId="{C70461B5-5515-4BD5-8568-6815B1317C99}" destId="{6C150E39-ED2F-4BAE-8F25-14DF2A526C1D}" srcOrd="3" destOrd="0" parTransId="{5E1376B9-7E64-42CA-9E91-E742E602A6F1}" sibTransId="{723FECE8-910C-47C1-B2E1-16ECAB1630B4}"/>
    <dgm:cxn modelId="{7B1BCF28-8985-4B9A-892B-6A19C7F9B1AB}" type="presOf" srcId="{7496EF44-1788-4132-9922-EA84E957A767}" destId="{F7CF91A0-2914-41A6-8B87-59DB70B8B1DF}" srcOrd="0" destOrd="0" presId="urn:microsoft.com/office/officeart/2008/layout/VerticalCurvedList"/>
    <dgm:cxn modelId="{45D0151C-CBE3-4B6A-ABDE-2AD7E5776C3D}" type="presParOf" srcId="{0DCF83B1-35ED-4CC3-98AB-20DEF610C10D}" destId="{A3E60601-C6DF-40E6-8110-E1583E6AE8B0}" srcOrd="0" destOrd="0" presId="urn:microsoft.com/office/officeart/2008/layout/VerticalCurvedList"/>
    <dgm:cxn modelId="{344417D8-2C78-47E8-B7FB-6B8F16D0C23A}" type="presParOf" srcId="{A3E60601-C6DF-40E6-8110-E1583E6AE8B0}" destId="{C8E18920-6792-4F82-997C-0B4CFB6EB77A}" srcOrd="0" destOrd="0" presId="urn:microsoft.com/office/officeart/2008/layout/VerticalCurvedList"/>
    <dgm:cxn modelId="{BA5932FA-4045-47BF-BA2F-E065D8F23BC7}" type="presParOf" srcId="{C8E18920-6792-4F82-997C-0B4CFB6EB77A}" destId="{E622EF5F-BE6A-4E37-8ED8-E2E5AEFB86E8}" srcOrd="0" destOrd="0" presId="urn:microsoft.com/office/officeart/2008/layout/VerticalCurvedList"/>
    <dgm:cxn modelId="{3C352C6C-C00A-43B0-B37A-8A3EAE01B022}" type="presParOf" srcId="{C8E18920-6792-4F82-997C-0B4CFB6EB77A}" destId="{C09E847A-3128-4FDE-94CD-497088428DF1}" srcOrd="1" destOrd="0" presId="urn:microsoft.com/office/officeart/2008/layout/VerticalCurvedList"/>
    <dgm:cxn modelId="{E2C66827-F519-426C-8423-E4F96104E2F8}" type="presParOf" srcId="{C8E18920-6792-4F82-997C-0B4CFB6EB77A}" destId="{47DAC650-253F-419E-9649-4E40B06AE87F}" srcOrd="2" destOrd="0" presId="urn:microsoft.com/office/officeart/2008/layout/VerticalCurvedList"/>
    <dgm:cxn modelId="{E55D1072-A651-44C3-863C-4BF9210F0411}" type="presParOf" srcId="{C8E18920-6792-4F82-997C-0B4CFB6EB77A}" destId="{49A8A356-BEAB-437E-8F51-A0A035CEB8F0}" srcOrd="3" destOrd="0" presId="urn:microsoft.com/office/officeart/2008/layout/VerticalCurvedList"/>
    <dgm:cxn modelId="{71D7CF22-3CD7-4655-9306-570276E40D26}" type="presParOf" srcId="{A3E60601-C6DF-40E6-8110-E1583E6AE8B0}" destId="{CFB72FA5-B8CF-4941-B9F7-C24A45D2A59A}" srcOrd="1" destOrd="0" presId="urn:microsoft.com/office/officeart/2008/layout/VerticalCurvedList"/>
    <dgm:cxn modelId="{9C64B83D-3132-4BDC-A2FA-AF8BD6008DB2}" type="presParOf" srcId="{A3E60601-C6DF-40E6-8110-E1583E6AE8B0}" destId="{F715F251-3F19-40E9-8BFC-E06CF054AE5A}" srcOrd="2" destOrd="0" presId="urn:microsoft.com/office/officeart/2008/layout/VerticalCurvedList"/>
    <dgm:cxn modelId="{FC896791-6808-4D57-BEB0-653953EE3428}" type="presParOf" srcId="{F715F251-3F19-40E9-8BFC-E06CF054AE5A}" destId="{D299D6C5-D257-4563-AA5D-D4CE7AF30B5F}" srcOrd="0" destOrd="0" presId="urn:microsoft.com/office/officeart/2008/layout/VerticalCurvedList"/>
    <dgm:cxn modelId="{1FE5F01D-70ED-45D1-88BC-D826C27F9BB0}" type="presParOf" srcId="{A3E60601-C6DF-40E6-8110-E1583E6AE8B0}" destId="{F7CF91A0-2914-41A6-8B87-59DB70B8B1DF}" srcOrd="3" destOrd="0" presId="urn:microsoft.com/office/officeart/2008/layout/VerticalCurvedList"/>
    <dgm:cxn modelId="{9E79DB42-B752-459A-BDC8-EAA32EA39B13}" type="presParOf" srcId="{A3E60601-C6DF-40E6-8110-E1583E6AE8B0}" destId="{B4CDC60F-BDC2-4E5D-A3F8-871A3ED76CC2}" srcOrd="4" destOrd="0" presId="urn:microsoft.com/office/officeart/2008/layout/VerticalCurvedList"/>
    <dgm:cxn modelId="{B63490C7-325A-4E86-AEBE-C0AD2807F689}" type="presParOf" srcId="{B4CDC60F-BDC2-4E5D-A3F8-871A3ED76CC2}" destId="{7CD4960D-33FF-44AB-AF38-B604A82B822B}" srcOrd="0" destOrd="0" presId="urn:microsoft.com/office/officeart/2008/layout/VerticalCurvedList"/>
    <dgm:cxn modelId="{4F3A58FF-2203-4933-A454-D693D5A85EEA}" type="presParOf" srcId="{A3E60601-C6DF-40E6-8110-E1583E6AE8B0}" destId="{62431055-0DBB-427E-A052-E9F75E923008}" srcOrd="5" destOrd="0" presId="urn:microsoft.com/office/officeart/2008/layout/VerticalCurvedList"/>
    <dgm:cxn modelId="{55E6C129-9430-44D9-838D-777F843ABABF}" type="presParOf" srcId="{A3E60601-C6DF-40E6-8110-E1583E6AE8B0}" destId="{945EB075-A022-41F2-BFA0-47E5D69409D4}" srcOrd="6" destOrd="0" presId="urn:microsoft.com/office/officeart/2008/layout/VerticalCurvedList"/>
    <dgm:cxn modelId="{F45EA3B9-11EB-4A92-9C15-24B426E46FC7}" type="presParOf" srcId="{945EB075-A022-41F2-BFA0-47E5D69409D4}" destId="{F0E971A6-5BD8-43C8-9151-7DF643BB43AE}" srcOrd="0" destOrd="0" presId="urn:microsoft.com/office/officeart/2008/layout/VerticalCurvedList"/>
    <dgm:cxn modelId="{82B38564-FDBC-4C7A-92D5-6AA967A307E7}" type="presParOf" srcId="{A3E60601-C6DF-40E6-8110-E1583E6AE8B0}" destId="{74040113-4056-416D-BBB9-FB9860966181}" srcOrd="7" destOrd="0" presId="urn:microsoft.com/office/officeart/2008/layout/VerticalCurvedList"/>
    <dgm:cxn modelId="{449A18BE-DFB6-483C-BBDE-EF3010DA5700}" type="presParOf" srcId="{A3E60601-C6DF-40E6-8110-E1583E6AE8B0}" destId="{1EA485B5-2284-46DE-9D08-4E7A3FF1C75A}" srcOrd="8" destOrd="0" presId="urn:microsoft.com/office/officeart/2008/layout/VerticalCurvedList"/>
    <dgm:cxn modelId="{F72679C0-97CD-4171-9ADE-1230CA9D9557}" type="presParOf" srcId="{1EA485B5-2284-46DE-9D08-4E7A3FF1C75A}" destId="{08684910-584E-4018-8C33-3CB14EB1BB7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7EBAF72-C1C0-4A98-870A-B9AC384FF491}"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FBC40228-C308-4551-A522-0EE42D20A979}">
      <dgm:prSet custT="1">
        <dgm:style>
          <a:lnRef idx="1">
            <a:schemeClr val="accent5"/>
          </a:lnRef>
          <a:fillRef idx="2">
            <a:schemeClr val="accent5"/>
          </a:fillRef>
          <a:effectRef idx="1">
            <a:schemeClr val="accent5"/>
          </a:effectRef>
          <a:fontRef idx="minor">
            <a:schemeClr val="dk1"/>
          </a:fontRef>
        </dgm:style>
      </dgm:prSet>
      <dgm:spPr>
        <a:ln>
          <a:solidFill>
            <a:srgbClr val="FF0000"/>
          </a:solidFill>
        </a:ln>
      </dgm:spPr>
      <dgm:t>
        <a:bodyPr/>
        <a:lstStyle/>
        <a:p>
          <a:pPr algn="just" rtl="0"/>
          <a:r>
            <a:rPr lang="en-US" sz="2000" b="1" dirty="0">
              <a:solidFill>
                <a:srgbClr val="FF0000"/>
              </a:solidFill>
              <a:latin typeface="Times New Roman" panose="02020603050405020304" pitchFamily="18" charset="0"/>
              <a:cs typeface="Times New Roman" panose="02020603050405020304" pitchFamily="18" charset="0"/>
            </a:rPr>
            <a:t>* </a:t>
          </a:r>
          <a:r>
            <a:rPr lang="en-US" sz="2000" b="1" dirty="0" err="1">
              <a:solidFill>
                <a:srgbClr val="FF0000"/>
              </a:solidFill>
              <a:latin typeface="Times New Roman" panose="02020603050405020304" pitchFamily="18" charset="0"/>
              <a:cs typeface="Times New Roman" panose="02020603050405020304" pitchFamily="18" charset="0"/>
            </a:rPr>
            <a:t>Về</a:t>
          </a:r>
          <a:r>
            <a:rPr lang="en-US" sz="2000" b="1" dirty="0">
              <a:solidFill>
                <a:srgbClr val="FF0000"/>
              </a:solidFill>
              <a:latin typeface="Times New Roman" panose="02020603050405020304" pitchFamily="18" charset="0"/>
              <a:cs typeface="Times New Roman" panose="02020603050405020304" pitchFamily="18" charset="0"/>
            </a:rPr>
            <a:t> </a:t>
          </a:r>
          <a:r>
            <a:rPr lang="en-US" sz="2000" b="1" dirty="0" err="1">
              <a:solidFill>
                <a:srgbClr val="FF0000"/>
              </a:solidFill>
              <a:latin typeface="Times New Roman" panose="02020603050405020304" pitchFamily="18" charset="0"/>
              <a:cs typeface="Times New Roman" panose="02020603050405020304" pitchFamily="18" charset="0"/>
            </a:rPr>
            <a:t>lĩnh</a:t>
          </a:r>
          <a:r>
            <a:rPr lang="en-US" sz="2000" b="1" dirty="0">
              <a:solidFill>
                <a:srgbClr val="FF0000"/>
              </a:solidFill>
              <a:latin typeface="Times New Roman" panose="02020603050405020304" pitchFamily="18" charset="0"/>
              <a:cs typeface="Times New Roman" panose="02020603050405020304" pitchFamily="18" charset="0"/>
            </a:rPr>
            <a:t> </a:t>
          </a:r>
          <a:r>
            <a:rPr lang="en-US" sz="2000" b="1" dirty="0" err="1">
              <a:solidFill>
                <a:srgbClr val="FF0000"/>
              </a:solidFill>
              <a:latin typeface="Times New Roman" panose="02020603050405020304" pitchFamily="18" charset="0"/>
              <a:cs typeface="Times New Roman" panose="02020603050405020304" pitchFamily="18" charset="0"/>
            </a:rPr>
            <a:t>vực</a:t>
          </a:r>
          <a:r>
            <a:rPr lang="en-US" sz="2000" b="1" dirty="0">
              <a:solidFill>
                <a:srgbClr val="FF0000"/>
              </a:solidFill>
              <a:latin typeface="Times New Roman" panose="02020603050405020304" pitchFamily="18" charset="0"/>
              <a:cs typeface="Times New Roman" panose="02020603050405020304" pitchFamily="18" charset="0"/>
            </a:rPr>
            <a:t> TTĐT: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chuyển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biến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cực</a:t>
          </a:r>
          <a:r>
            <a:rPr lang="en-US" sz="200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nhiều </a:t>
          </a:r>
          <a:r>
            <a:rPr lang="en-US" sz="2000" dirty="0" err="1">
              <a:latin typeface="Times New Roman" panose="02020603050405020304" pitchFamily="18" charset="0"/>
              <a:cs typeface="Times New Roman" panose="02020603050405020304" pitchFamily="18" charset="0"/>
            </a:rPr>
            <a:t>trường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hợp</a:t>
          </a:r>
          <a:r>
            <a:rPr lang="en-US" sz="2000" dirty="0">
              <a:latin typeface="Times New Roman" panose="02020603050405020304" pitchFamily="18" charset="0"/>
              <a:cs typeface="Times New Roman" panose="02020603050405020304" pitchFamily="18" charset="0"/>
            </a:rPr>
            <a:t> vi </a:t>
          </a:r>
          <a:r>
            <a:rPr lang="en-US" sz="2000" dirty="0" err="1">
              <a:latin typeface="Times New Roman" panose="02020603050405020304" pitchFamily="18" charset="0"/>
              <a:cs typeface="Times New Roman" panose="02020603050405020304" pitchFamily="18" charset="0"/>
            </a:rPr>
            <a:t>phạm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kịp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xử</a:t>
          </a:r>
          <a:r>
            <a:rPr lang="en-US" sz="200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lý. </a:t>
          </a:r>
          <a:r>
            <a:rPr lang="en-US" sz="2000" dirty="0">
              <a:latin typeface="Times New Roman" panose="02020603050405020304" pitchFamily="18" charset="0"/>
              <a:cs typeface="Times New Roman" panose="02020603050405020304" pitchFamily="18" charset="0"/>
            </a:rPr>
            <a:t>Tuy nhiên</a:t>
          </a:r>
          <a:r>
            <a:rPr lang="en-US" sz="200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việc duy trì ra quân không thường xuyên, xử lý không kiên quyết, lực lượng thực hiện nhiệm vụ chưa đảm bảo dẫn đến hiệu quả mang lại không cao.</a:t>
          </a:r>
          <a:endParaRPr lang="en-US" sz="2000" dirty="0">
            <a:latin typeface="Times New Roman" panose="02020603050405020304" pitchFamily="18" charset="0"/>
            <a:cs typeface="Times New Roman" panose="02020603050405020304" pitchFamily="18" charset="0"/>
          </a:endParaRPr>
        </a:p>
      </dgm:t>
    </dgm:pt>
    <dgm:pt modelId="{5CBE8DA3-4D8C-4DF5-B759-116A7CE9F97D}" type="parTrans" cxnId="{B134869A-F8A9-45D5-88D2-04E68D904921}">
      <dgm:prSet/>
      <dgm:spPr/>
      <dgm:t>
        <a:bodyPr/>
        <a:lstStyle/>
        <a:p>
          <a:endParaRPr lang="en-US"/>
        </a:p>
      </dgm:t>
    </dgm:pt>
    <dgm:pt modelId="{FFE29B46-5668-4E74-9982-84E2A36A475D}" type="sibTrans" cxnId="{B134869A-F8A9-45D5-88D2-04E68D904921}">
      <dgm:prSet/>
      <dgm:spPr/>
      <dgm:t>
        <a:bodyPr/>
        <a:lstStyle/>
        <a:p>
          <a:endParaRPr lang="en-US"/>
        </a:p>
      </dgm:t>
    </dgm:pt>
    <dgm:pt modelId="{716BDB3C-F1D6-455D-BDB3-DA7598912F00}">
      <dgm:prSet custT="1">
        <dgm:style>
          <a:lnRef idx="1">
            <a:schemeClr val="accent5"/>
          </a:lnRef>
          <a:fillRef idx="2">
            <a:schemeClr val="accent5"/>
          </a:fillRef>
          <a:effectRef idx="1">
            <a:schemeClr val="accent5"/>
          </a:effectRef>
          <a:fontRef idx="minor">
            <a:schemeClr val="dk1"/>
          </a:fontRef>
        </dgm:style>
      </dgm:prSet>
      <dgm:spPr>
        <a:ln>
          <a:solidFill>
            <a:srgbClr val="FF0000"/>
          </a:solidFill>
        </a:ln>
      </dgm:spPr>
      <dgm:t>
        <a:bodyPr/>
        <a:lstStyle/>
        <a:p>
          <a:pPr algn="just" rtl="0"/>
          <a:r>
            <a:rPr lang="en-US" sz="2000" b="1" dirty="0">
              <a:solidFill>
                <a:srgbClr val="FF0000"/>
              </a:solidFill>
              <a:latin typeface="Times New Roman" panose="02020603050405020304" pitchFamily="18" charset="0"/>
              <a:cs typeface="Times New Roman" panose="02020603050405020304" pitchFamily="18" charset="0"/>
            </a:rPr>
            <a:t>* Về lĩnh vực TTXD: </a:t>
          </a:r>
          <a:r>
            <a:rPr lang="en-US" sz="2000" dirty="0">
              <a:latin typeface="Times New Roman" panose="02020603050405020304" pitchFamily="18" charset="0"/>
              <a:cs typeface="Times New Roman" panose="02020603050405020304" pitchFamily="18" charset="0"/>
            </a:rPr>
            <a:t>Ý thức trong việc chấp hành các quy định của PL đã có chuyển </a:t>
          </a:r>
          <a:r>
            <a:rPr lang="en-US" sz="2000">
              <a:latin typeface="Times New Roman" panose="02020603050405020304" pitchFamily="18" charset="0"/>
              <a:cs typeface="Times New Roman" panose="02020603050405020304" pitchFamily="18" charset="0"/>
            </a:rPr>
            <a:t>biến </a:t>
          </a:r>
          <a:r>
            <a:rPr lang="en-US" sz="2000" smtClean="0">
              <a:latin typeface="Times New Roman" panose="02020603050405020304" pitchFamily="18" charset="0"/>
              <a:cs typeface="Times New Roman" panose="02020603050405020304" pitchFamily="18" charset="0"/>
            </a:rPr>
            <a:t>tích cực, </a:t>
          </a:r>
          <a:r>
            <a:rPr lang="en-US" sz="2000" dirty="0">
              <a:latin typeface="Times New Roman" panose="02020603050405020304" pitchFamily="18" charset="0"/>
              <a:cs typeface="Times New Roman" panose="02020603050405020304" pitchFamily="18" charset="0"/>
            </a:rPr>
            <a:t>dần đi vào nề nếp; tình hình vi </a:t>
          </a:r>
          <a:r>
            <a:rPr lang="en-US" sz="2000">
              <a:latin typeface="Times New Roman" panose="02020603050405020304" pitchFamily="18" charset="0"/>
              <a:cs typeface="Times New Roman" panose="02020603050405020304" pitchFamily="18" charset="0"/>
            </a:rPr>
            <a:t>phạm </a:t>
          </a:r>
          <a:r>
            <a:rPr lang="en-US" sz="2000" smtClean="0">
              <a:latin typeface="Times New Roman" panose="02020603050405020304" pitchFamily="18" charset="0"/>
              <a:cs typeface="Times New Roman" panose="02020603050405020304" pitchFamily="18" charset="0"/>
            </a:rPr>
            <a:t>TTXD </a:t>
          </a:r>
          <a:r>
            <a:rPr lang="en-US" sz="2000" dirty="0">
              <a:latin typeface="Times New Roman" panose="02020603050405020304" pitchFamily="18" charset="0"/>
              <a:cs typeface="Times New Roman" panose="02020603050405020304" pitchFamily="18" charset="0"/>
            </a:rPr>
            <a:t>có xu hướng giảm dần theo từng năm.</a:t>
          </a:r>
        </a:p>
      </dgm:t>
    </dgm:pt>
    <dgm:pt modelId="{60904DFC-9C01-4D31-BCF4-5F4F414ADDF3}" type="parTrans" cxnId="{2A620608-9FF7-4074-B74D-2B7A58B5AD18}">
      <dgm:prSet/>
      <dgm:spPr/>
      <dgm:t>
        <a:bodyPr/>
        <a:lstStyle/>
        <a:p>
          <a:endParaRPr lang="en-US"/>
        </a:p>
      </dgm:t>
    </dgm:pt>
    <dgm:pt modelId="{C7722716-0512-4C83-B0E9-B4E0D8967423}" type="sibTrans" cxnId="{2A620608-9FF7-4074-B74D-2B7A58B5AD18}">
      <dgm:prSet/>
      <dgm:spPr/>
      <dgm:t>
        <a:bodyPr/>
        <a:lstStyle/>
        <a:p>
          <a:endParaRPr lang="en-US"/>
        </a:p>
      </dgm:t>
    </dgm:pt>
    <dgm:pt modelId="{1EB198EA-DEA2-439A-A3DA-46153AB6A8ED}">
      <dgm:prSet custT="1">
        <dgm:style>
          <a:lnRef idx="1">
            <a:schemeClr val="accent5"/>
          </a:lnRef>
          <a:fillRef idx="2">
            <a:schemeClr val="accent5"/>
          </a:fillRef>
          <a:effectRef idx="1">
            <a:schemeClr val="accent5"/>
          </a:effectRef>
          <a:fontRef idx="minor">
            <a:schemeClr val="dk1"/>
          </a:fontRef>
        </dgm:style>
      </dgm:prSet>
      <dgm:spPr>
        <a:ln>
          <a:solidFill>
            <a:srgbClr val="FF0000"/>
          </a:solidFill>
        </a:ln>
      </dgm:spPr>
      <dgm:t>
        <a:bodyPr/>
        <a:lstStyle/>
        <a:p>
          <a:pPr algn="just" rtl="0"/>
          <a:r>
            <a:rPr lang="en-US" sz="2000" b="1" dirty="0">
              <a:solidFill>
                <a:srgbClr val="FF0000"/>
              </a:solidFill>
              <a:latin typeface="Times New Roman" panose="02020603050405020304" pitchFamily="18" charset="0"/>
              <a:cs typeface="Times New Roman" panose="02020603050405020304" pitchFamily="18" charset="0"/>
            </a:rPr>
            <a:t>* Về chống lấn, chiếm đất đai, xây dựng trái phép: </a:t>
          </a:r>
          <a:r>
            <a:rPr lang="en-US" sz="2000" b="0" dirty="0">
              <a:solidFill>
                <a:schemeClr val="tx1"/>
              </a:solidFill>
              <a:latin typeface="Times New Roman" panose="02020603050405020304" pitchFamily="18" charset="0"/>
              <a:cs typeface="Times New Roman" panose="02020603050405020304" pitchFamily="18" charset="0"/>
            </a:rPr>
            <a:t>T</a:t>
          </a:r>
          <a:r>
            <a:rPr lang="en-US" sz="2000" dirty="0">
              <a:solidFill>
                <a:schemeClr val="tx1"/>
              </a:solidFill>
              <a:latin typeface="Times New Roman" panose="02020603050405020304" pitchFamily="18" charset="0"/>
              <a:cs typeface="Times New Roman" panose="02020603050405020304" pitchFamily="18" charset="0"/>
            </a:rPr>
            <a:t>ình </a:t>
          </a:r>
          <a:r>
            <a:rPr lang="en-US" sz="2000">
              <a:solidFill>
                <a:schemeClr val="tx1"/>
              </a:solidFill>
              <a:latin typeface="Times New Roman" panose="02020603050405020304" pitchFamily="18" charset="0"/>
              <a:cs typeface="Times New Roman" panose="02020603050405020304" pitchFamily="18" charset="0"/>
            </a:rPr>
            <a:t>trạng </a:t>
          </a:r>
          <a:r>
            <a:rPr lang="en-US" sz="2000" smtClean="0">
              <a:latin typeface="Times New Roman" panose="02020603050405020304" pitchFamily="18" charset="0"/>
              <a:cs typeface="Times New Roman" panose="02020603050405020304" pitchFamily="18" charset="0"/>
            </a:rPr>
            <a:t>vi phạm về lấn, chiếm đất đai, xây dựng trái phép có trường hợp kéo dài nhiều năm</a:t>
          </a:r>
          <a:r>
            <a:rPr lang="en-US" sz="2000" smtClean="0">
              <a:solidFill>
                <a:schemeClr val="tx1"/>
              </a:solidFill>
              <a:latin typeface="Times New Roman" panose="02020603050405020304" pitchFamily="18" charset="0"/>
              <a:cs typeface="Times New Roman" panose="02020603050405020304" pitchFamily="18" charset="0"/>
            </a:rPr>
            <a:t>, </a:t>
          </a:r>
          <a:r>
            <a:rPr lang="en-US" sz="2000" dirty="0">
              <a:solidFill>
                <a:schemeClr val="tx1"/>
              </a:solidFill>
              <a:latin typeface="Times New Roman" panose="02020603050405020304" pitchFamily="18" charset="0"/>
              <a:cs typeface="Times New Roman" panose="02020603050405020304" pitchFamily="18" charset="0"/>
            </a:rPr>
            <a:t>việc xử lý vi phạm của chính quyền địa phương chưa quyết liệt và </a:t>
          </a:r>
          <a:r>
            <a:rPr lang="en-US" sz="2000">
              <a:solidFill>
                <a:schemeClr val="tx1"/>
              </a:solidFill>
              <a:latin typeface="Times New Roman" panose="02020603050405020304" pitchFamily="18" charset="0"/>
              <a:cs typeface="Times New Roman" panose="02020603050405020304" pitchFamily="18" charset="0"/>
            </a:rPr>
            <a:t>hiệu </a:t>
          </a:r>
          <a:r>
            <a:rPr lang="en-US" sz="2000" smtClean="0">
              <a:solidFill>
                <a:schemeClr val="tx1"/>
              </a:solidFill>
              <a:latin typeface="Times New Roman" panose="02020603050405020304" pitchFamily="18" charset="0"/>
              <a:cs typeface="Times New Roman" panose="02020603050405020304" pitchFamily="18" charset="0"/>
            </a:rPr>
            <a:t>quả, gây bức xúc trong nhân dân</a:t>
          </a:r>
          <a:r>
            <a:rPr lang="en-US" sz="2000" smtClean="0">
              <a:latin typeface="Times New Roman" panose="02020603050405020304" pitchFamily="18" charset="0"/>
              <a:cs typeface="Times New Roman" panose="02020603050405020304" pitchFamily="18" charset="0"/>
            </a:rPr>
            <a:t>. </a:t>
          </a:r>
          <a:endParaRPr lang="en-US" sz="2000" dirty="0">
            <a:solidFill>
              <a:schemeClr val="tx1"/>
            </a:solidFill>
            <a:latin typeface="Times New Roman" panose="02020603050405020304" pitchFamily="18" charset="0"/>
            <a:cs typeface="Times New Roman" panose="02020603050405020304" pitchFamily="18" charset="0"/>
          </a:endParaRPr>
        </a:p>
      </dgm:t>
    </dgm:pt>
    <dgm:pt modelId="{BBDA201D-7647-4D54-B17C-587BC8369C25}" type="parTrans" cxnId="{D8788F0E-0BF4-4EF9-8679-C5DE6FA80D8C}">
      <dgm:prSet/>
      <dgm:spPr/>
      <dgm:t>
        <a:bodyPr/>
        <a:lstStyle/>
        <a:p>
          <a:endParaRPr lang="en-US"/>
        </a:p>
      </dgm:t>
    </dgm:pt>
    <dgm:pt modelId="{2EBF57C1-DEF5-4ADA-A5D9-AE13CB3CF04B}" type="sibTrans" cxnId="{D8788F0E-0BF4-4EF9-8679-C5DE6FA80D8C}">
      <dgm:prSet/>
      <dgm:spPr/>
      <dgm:t>
        <a:bodyPr/>
        <a:lstStyle/>
        <a:p>
          <a:endParaRPr lang="en-US"/>
        </a:p>
      </dgm:t>
    </dgm:pt>
    <dgm:pt modelId="{8E84B775-8CE5-45E2-93DF-191A01026C8F}" type="pres">
      <dgm:prSet presAssocID="{17EBAF72-C1C0-4A98-870A-B9AC384FF491}" presName="Name0" presStyleCnt="0">
        <dgm:presLayoutVars>
          <dgm:chMax val="7"/>
          <dgm:dir/>
          <dgm:animLvl val="lvl"/>
          <dgm:resizeHandles val="exact"/>
        </dgm:presLayoutVars>
      </dgm:prSet>
      <dgm:spPr/>
      <dgm:t>
        <a:bodyPr/>
        <a:lstStyle/>
        <a:p>
          <a:endParaRPr lang="en-US"/>
        </a:p>
      </dgm:t>
    </dgm:pt>
    <dgm:pt modelId="{8967CE50-23C7-4E81-A894-D228030334CB}" type="pres">
      <dgm:prSet presAssocID="{FBC40228-C308-4551-A522-0EE42D20A979}" presName="circle1" presStyleLbl="node1" presStyleIdx="0" presStyleCnt="3" custScaleY="105680"/>
      <dgm:spPr>
        <a:ln>
          <a:solidFill>
            <a:srgbClr val="FF0000"/>
          </a:solidFill>
        </a:ln>
      </dgm:spPr>
      <dgm:t>
        <a:bodyPr/>
        <a:lstStyle/>
        <a:p>
          <a:endParaRPr lang="en-US"/>
        </a:p>
      </dgm:t>
    </dgm:pt>
    <dgm:pt modelId="{43F57172-0F5E-41B1-B870-1502D92AC1D4}" type="pres">
      <dgm:prSet presAssocID="{FBC40228-C308-4551-A522-0EE42D20A979}" presName="space" presStyleCnt="0"/>
      <dgm:spPr/>
    </dgm:pt>
    <dgm:pt modelId="{F6EBA4FB-386D-4222-9833-8898A586A37A}" type="pres">
      <dgm:prSet presAssocID="{FBC40228-C308-4551-A522-0EE42D20A979}" presName="rect1" presStyleLbl="alignAcc1" presStyleIdx="0" presStyleCnt="3" custScaleY="105680"/>
      <dgm:spPr/>
      <dgm:t>
        <a:bodyPr/>
        <a:lstStyle/>
        <a:p>
          <a:endParaRPr lang="en-US"/>
        </a:p>
      </dgm:t>
    </dgm:pt>
    <dgm:pt modelId="{694B59CA-C79E-4EE9-8E91-303A63D24C15}" type="pres">
      <dgm:prSet presAssocID="{716BDB3C-F1D6-455D-BDB3-DA7598912F00}" presName="vertSpace2" presStyleLbl="node1" presStyleIdx="0" presStyleCnt="3"/>
      <dgm:spPr/>
    </dgm:pt>
    <dgm:pt modelId="{0389FCF0-C4CF-4B53-8B34-DAF0E4828470}" type="pres">
      <dgm:prSet presAssocID="{716BDB3C-F1D6-455D-BDB3-DA7598912F00}" presName="circle2" presStyleLbl="node1" presStyleIdx="1" presStyleCnt="3"/>
      <dgm:spPr>
        <a:ln>
          <a:solidFill>
            <a:srgbClr val="FF0000"/>
          </a:solidFill>
        </a:ln>
      </dgm:spPr>
      <dgm:t>
        <a:bodyPr/>
        <a:lstStyle/>
        <a:p>
          <a:endParaRPr lang="en-US"/>
        </a:p>
      </dgm:t>
    </dgm:pt>
    <dgm:pt modelId="{2BC71BC3-E190-4628-9221-CF8FE16E45D4}" type="pres">
      <dgm:prSet presAssocID="{716BDB3C-F1D6-455D-BDB3-DA7598912F00}" presName="rect2" presStyleLbl="alignAcc1" presStyleIdx="1" presStyleCnt="3"/>
      <dgm:spPr/>
      <dgm:t>
        <a:bodyPr/>
        <a:lstStyle/>
        <a:p>
          <a:endParaRPr lang="en-US"/>
        </a:p>
      </dgm:t>
    </dgm:pt>
    <dgm:pt modelId="{3E52B15A-A7EC-4002-B3B6-134032470A6E}" type="pres">
      <dgm:prSet presAssocID="{1EB198EA-DEA2-439A-A3DA-46153AB6A8ED}" presName="vertSpace3" presStyleLbl="node1" presStyleIdx="1" presStyleCnt="3"/>
      <dgm:spPr/>
    </dgm:pt>
    <dgm:pt modelId="{2A34AB51-AEBD-452C-A126-A632B537215C}" type="pres">
      <dgm:prSet presAssocID="{1EB198EA-DEA2-439A-A3DA-46153AB6A8ED}" presName="circle3" presStyleLbl="node1" presStyleIdx="2" presStyleCnt="3"/>
      <dgm:spPr>
        <a:ln>
          <a:solidFill>
            <a:srgbClr val="FF0000"/>
          </a:solidFill>
        </a:ln>
      </dgm:spPr>
    </dgm:pt>
    <dgm:pt modelId="{479DC948-6B90-4EB4-9091-1739136F390C}" type="pres">
      <dgm:prSet presAssocID="{1EB198EA-DEA2-439A-A3DA-46153AB6A8ED}" presName="rect3" presStyleLbl="alignAcc1" presStyleIdx="2" presStyleCnt="3"/>
      <dgm:spPr/>
      <dgm:t>
        <a:bodyPr/>
        <a:lstStyle/>
        <a:p>
          <a:endParaRPr lang="en-US"/>
        </a:p>
      </dgm:t>
    </dgm:pt>
    <dgm:pt modelId="{AD9BEBA9-7704-46D5-B6D2-523B05EF59CB}" type="pres">
      <dgm:prSet presAssocID="{FBC40228-C308-4551-A522-0EE42D20A979}" presName="rect1ParTxNoCh" presStyleLbl="alignAcc1" presStyleIdx="2" presStyleCnt="3">
        <dgm:presLayoutVars>
          <dgm:chMax val="1"/>
          <dgm:bulletEnabled val="1"/>
        </dgm:presLayoutVars>
      </dgm:prSet>
      <dgm:spPr/>
      <dgm:t>
        <a:bodyPr/>
        <a:lstStyle/>
        <a:p>
          <a:endParaRPr lang="en-US"/>
        </a:p>
      </dgm:t>
    </dgm:pt>
    <dgm:pt modelId="{087DEBD6-AE0F-4309-959A-2D8F592DFA9B}" type="pres">
      <dgm:prSet presAssocID="{716BDB3C-F1D6-455D-BDB3-DA7598912F00}" presName="rect2ParTxNoCh" presStyleLbl="alignAcc1" presStyleIdx="2" presStyleCnt="3">
        <dgm:presLayoutVars>
          <dgm:chMax val="1"/>
          <dgm:bulletEnabled val="1"/>
        </dgm:presLayoutVars>
      </dgm:prSet>
      <dgm:spPr/>
      <dgm:t>
        <a:bodyPr/>
        <a:lstStyle/>
        <a:p>
          <a:endParaRPr lang="en-US"/>
        </a:p>
      </dgm:t>
    </dgm:pt>
    <dgm:pt modelId="{39BE4752-6699-4E52-BF98-54C36B703041}" type="pres">
      <dgm:prSet presAssocID="{1EB198EA-DEA2-439A-A3DA-46153AB6A8ED}" presName="rect3ParTxNoCh" presStyleLbl="alignAcc1" presStyleIdx="2" presStyleCnt="3">
        <dgm:presLayoutVars>
          <dgm:chMax val="1"/>
          <dgm:bulletEnabled val="1"/>
        </dgm:presLayoutVars>
      </dgm:prSet>
      <dgm:spPr/>
      <dgm:t>
        <a:bodyPr/>
        <a:lstStyle/>
        <a:p>
          <a:endParaRPr lang="en-US"/>
        </a:p>
      </dgm:t>
    </dgm:pt>
  </dgm:ptLst>
  <dgm:cxnLst>
    <dgm:cxn modelId="{AADA1815-E448-481F-9DD3-C4F24E29345C}" type="presOf" srcId="{17EBAF72-C1C0-4A98-870A-B9AC384FF491}" destId="{8E84B775-8CE5-45E2-93DF-191A01026C8F}" srcOrd="0" destOrd="0" presId="urn:microsoft.com/office/officeart/2005/8/layout/target3"/>
    <dgm:cxn modelId="{5BD800FF-50B2-4918-9F82-795910DECF2D}" type="presOf" srcId="{FBC40228-C308-4551-A522-0EE42D20A979}" destId="{AD9BEBA9-7704-46D5-B6D2-523B05EF59CB}" srcOrd="1" destOrd="0" presId="urn:microsoft.com/office/officeart/2005/8/layout/target3"/>
    <dgm:cxn modelId="{2A620608-9FF7-4074-B74D-2B7A58B5AD18}" srcId="{17EBAF72-C1C0-4A98-870A-B9AC384FF491}" destId="{716BDB3C-F1D6-455D-BDB3-DA7598912F00}" srcOrd="1" destOrd="0" parTransId="{60904DFC-9C01-4D31-BCF4-5F4F414ADDF3}" sibTransId="{C7722716-0512-4C83-B0E9-B4E0D8967423}"/>
    <dgm:cxn modelId="{B134869A-F8A9-45D5-88D2-04E68D904921}" srcId="{17EBAF72-C1C0-4A98-870A-B9AC384FF491}" destId="{FBC40228-C308-4551-A522-0EE42D20A979}" srcOrd="0" destOrd="0" parTransId="{5CBE8DA3-4D8C-4DF5-B759-116A7CE9F97D}" sibTransId="{FFE29B46-5668-4E74-9982-84E2A36A475D}"/>
    <dgm:cxn modelId="{DE4E17C0-C47C-4E59-B92F-180FA84685E9}" type="presOf" srcId="{1EB198EA-DEA2-439A-A3DA-46153AB6A8ED}" destId="{479DC948-6B90-4EB4-9091-1739136F390C}" srcOrd="0" destOrd="0" presId="urn:microsoft.com/office/officeart/2005/8/layout/target3"/>
    <dgm:cxn modelId="{540C24C5-38FB-49CC-B25A-3BBFDBCF13D5}" type="presOf" srcId="{1EB198EA-DEA2-439A-A3DA-46153AB6A8ED}" destId="{39BE4752-6699-4E52-BF98-54C36B703041}" srcOrd="1" destOrd="0" presId="urn:microsoft.com/office/officeart/2005/8/layout/target3"/>
    <dgm:cxn modelId="{63757944-E822-4B6F-9E12-78C10C632813}" type="presOf" srcId="{FBC40228-C308-4551-A522-0EE42D20A979}" destId="{F6EBA4FB-386D-4222-9833-8898A586A37A}" srcOrd="0" destOrd="0" presId="urn:microsoft.com/office/officeart/2005/8/layout/target3"/>
    <dgm:cxn modelId="{D8788F0E-0BF4-4EF9-8679-C5DE6FA80D8C}" srcId="{17EBAF72-C1C0-4A98-870A-B9AC384FF491}" destId="{1EB198EA-DEA2-439A-A3DA-46153AB6A8ED}" srcOrd="2" destOrd="0" parTransId="{BBDA201D-7647-4D54-B17C-587BC8369C25}" sibTransId="{2EBF57C1-DEF5-4ADA-A5D9-AE13CB3CF04B}"/>
    <dgm:cxn modelId="{EF11FF3E-B012-4994-92FD-7976F3CE8927}" type="presOf" srcId="{716BDB3C-F1D6-455D-BDB3-DA7598912F00}" destId="{087DEBD6-AE0F-4309-959A-2D8F592DFA9B}" srcOrd="1" destOrd="0" presId="urn:microsoft.com/office/officeart/2005/8/layout/target3"/>
    <dgm:cxn modelId="{6FA431BF-41B1-4418-A48C-D40801544438}" type="presOf" srcId="{716BDB3C-F1D6-455D-BDB3-DA7598912F00}" destId="{2BC71BC3-E190-4628-9221-CF8FE16E45D4}" srcOrd="0" destOrd="0" presId="urn:microsoft.com/office/officeart/2005/8/layout/target3"/>
    <dgm:cxn modelId="{D440D4DE-3FCC-411A-B59F-A6630D11371C}" type="presParOf" srcId="{8E84B775-8CE5-45E2-93DF-191A01026C8F}" destId="{8967CE50-23C7-4E81-A894-D228030334CB}" srcOrd="0" destOrd="0" presId="urn:microsoft.com/office/officeart/2005/8/layout/target3"/>
    <dgm:cxn modelId="{D8EC5E75-9EDF-42E7-A696-93349784E82C}" type="presParOf" srcId="{8E84B775-8CE5-45E2-93DF-191A01026C8F}" destId="{43F57172-0F5E-41B1-B870-1502D92AC1D4}" srcOrd="1" destOrd="0" presId="urn:microsoft.com/office/officeart/2005/8/layout/target3"/>
    <dgm:cxn modelId="{B6126E17-AAAB-49BC-AD18-823EB90BA562}" type="presParOf" srcId="{8E84B775-8CE5-45E2-93DF-191A01026C8F}" destId="{F6EBA4FB-386D-4222-9833-8898A586A37A}" srcOrd="2" destOrd="0" presId="urn:microsoft.com/office/officeart/2005/8/layout/target3"/>
    <dgm:cxn modelId="{1AEE5216-55F2-459F-B239-581F2DB1E3D4}" type="presParOf" srcId="{8E84B775-8CE5-45E2-93DF-191A01026C8F}" destId="{694B59CA-C79E-4EE9-8E91-303A63D24C15}" srcOrd="3" destOrd="0" presId="urn:microsoft.com/office/officeart/2005/8/layout/target3"/>
    <dgm:cxn modelId="{CF73DF3E-FC52-4D2B-873B-91BE8B589E07}" type="presParOf" srcId="{8E84B775-8CE5-45E2-93DF-191A01026C8F}" destId="{0389FCF0-C4CF-4B53-8B34-DAF0E4828470}" srcOrd="4" destOrd="0" presId="urn:microsoft.com/office/officeart/2005/8/layout/target3"/>
    <dgm:cxn modelId="{9AD32CA1-3012-448A-AF16-77620C8B6E04}" type="presParOf" srcId="{8E84B775-8CE5-45E2-93DF-191A01026C8F}" destId="{2BC71BC3-E190-4628-9221-CF8FE16E45D4}" srcOrd="5" destOrd="0" presId="urn:microsoft.com/office/officeart/2005/8/layout/target3"/>
    <dgm:cxn modelId="{BB2F7847-D432-4C73-9F52-1D71604B2BD7}" type="presParOf" srcId="{8E84B775-8CE5-45E2-93DF-191A01026C8F}" destId="{3E52B15A-A7EC-4002-B3B6-134032470A6E}" srcOrd="6" destOrd="0" presId="urn:microsoft.com/office/officeart/2005/8/layout/target3"/>
    <dgm:cxn modelId="{DE8736F3-EAA4-4D2B-8535-25EA9425BC06}" type="presParOf" srcId="{8E84B775-8CE5-45E2-93DF-191A01026C8F}" destId="{2A34AB51-AEBD-452C-A126-A632B537215C}" srcOrd="7" destOrd="0" presId="urn:microsoft.com/office/officeart/2005/8/layout/target3"/>
    <dgm:cxn modelId="{329C6548-23A7-459F-B8D0-B316E0B562C1}" type="presParOf" srcId="{8E84B775-8CE5-45E2-93DF-191A01026C8F}" destId="{479DC948-6B90-4EB4-9091-1739136F390C}" srcOrd="8" destOrd="0" presId="urn:microsoft.com/office/officeart/2005/8/layout/target3"/>
    <dgm:cxn modelId="{6230E8F5-5510-4D98-AADD-D59AD87DBF47}" type="presParOf" srcId="{8E84B775-8CE5-45E2-93DF-191A01026C8F}" destId="{AD9BEBA9-7704-46D5-B6D2-523B05EF59CB}" srcOrd="9" destOrd="0" presId="urn:microsoft.com/office/officeart/2005/8/layout/target3"/>
    <dgm:cxn modelId="{8D7335CD-73BC-4140-BB86-7EF93D85F7F4}" type="presParOf" srcId="{8E84B775-8CE5-45E2-93DF-191A01026C8F}" destId="{087DEBD6-AE0F-4309-959A-2D8F592DFA9B}" srcOrd="10" destOrd="0" presId="urn:microsoft.com/office/officeart/2005/8/layout/target3"/>
    <dgm:cxn modelId="{8E351BBF-8844-45AA-ADB3-502936E3FF8C}" type="presParOf" srcId="{8E84B775-8CE5-45E2-93DF-191A01026C8F}" destId="{39BE4752-6699-4E52-BF98-54C36B703041}"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17AF14-165F-4B92-8263-753D61A8B80B}">
      <dsp:nvSpPr>
        <dsp:cNvPr id="0" name=""/>
        <dsp:cNvSpPr/>
      </dsp:nvSpPr>
      <dsp:spPr>
        <a:xfrm rot="5400000">
          <a:off x="1223544" y="1165859"/>
          <a:ext cx="1023877" cy="116564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DA0D6846-DD9F-4851-A3DF-DF08C3F21C76}">
      <dsp:nvSpPr>
        <dsp:cNvPr id="0" name=""/>
        <dsp:cNvSpPr/>
      </dsp:nvSpPr>
      <dsp:spPr>
        <a:xfrm>
          <a:off x="370932" y="30870"/>
          <a:ext cx="2886301" cy="1206469"/>
        </a:xfrm>
        <a:prstGeom prst="roundRect">
          <a:avLst>
            <a:gd name="adj" fmla="val 16670"/>
          </a:avLst>
        </a:prstGeom>
        <a:solidFill>
          <a:srgbClr val="0070C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smtClean="0">
              <a:latin typeface="Times New Roman" panose="02020603050405020304" pitchFamily="18" charset="0"/>
              <a:cs typeface="Times New Roman" panose="02020603050405020304" pitchFamily="18" charset="0"/>
            </a:rPr>
            <a:t>I. TỔNG QUAN</a:t>
          </a:r>
          <a:endParaRPr lang="en-US" sz="2000" kern="1200">
            <a:latin typeface="Times New Roman" panose="02020603050405020304" pitchFamily="18" charset="0"/>
            <a:cs typeface="Times New Roman" panose="02020603050405020304" pitchFamily="18" charset="0"/>
          </a:endParaRPr>
        </a:p>
      </dsp:txBody>
      <dsp:txXfrm>
        <a:off x="429838" y="89776"/>
        <a:ext cx="2768489" cy="1088657"/>
      </dsp:txXfrm>
    </dsp:sp>
    <dsp:sp modelId="{C812DE83-C895-45E8-974D-C6C312820FCA}">
      <dsp:nvSpPr>
        <dsp:cNvPr id="0" name=""/>
        <dsp:cNvSpPr/>
      </dsp:nvSpPr>
      <dsp:spPr>
        <a:xfrm>
          <a:off x="2675887" y="145934"/>
          <a:ext cx="1253588" cy="975121"/>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A40AE42-20FA-4DF7-9C76-207D49854464}">
      <dsp:nvSpPr>
        <dsp:cNvPr id="0" name=""/>
        <dsp:cNvSpPr/>
      </dsp:nvSpPr>
      <dsp:spPr>
        <a:xfrm rot="5400000">
          <a:off x="3096243" y="2521122"/>
          <a:ext cx="1023877" cy="116564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F98D21CF-B67E-40AC-855F-616A885F47F4}">
      <dsp:nvSpPr>
        <dsp:cNvPr id="0" name=""/>
        <dsp:cNvSpPr/>
      </dsp:nvSpPr>
      <dsp:spPr>
        <a:xfrm>
          <a:off x="2308048" y="1386133"/>
          <a:ext cx="3095203" cy="1206469"/>
        </a:xfrm>
        <a:prstGeom prst="roundRect">
          <a:avLst>
            <a:gd name="adj" fmla="val 16670"/>
          </a:avLst>
        </a:prstGeom>
        <a:solidFill>
          <a:srgbClr val="00B0F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smtClean="0">
              <a:latin typeface="Times New Roman" panose="02020603050405020304" pitchFamily="18" charset="0"/>
              <a:cs typeface="Times New Roman" panose="02020603050405020304" pitchFamily="18" charset="0"/>
            </a:rPr>
            <a:t>II. THỰC TRẠNG VỀ CÔNG TÁC QUẢN LÝ ĐÔ THỊ, TRẬT TỰ XÂY DỰNG, ĐẤT ĐAI</a:t>
          </a:r>
          <a:endParaRPr lang="en-US" sz="2000" kern="1200">
            <a:latin typeface="Times New Roman" panose="02020603050405020304" pitchFamily="18" charset="0"/>
            <a:cs typeface="Times New Roman" panose="02020603050405020304" pitchFamily="18" charset="0"/>
          </a:endParaRPr>
        </a:p>
      </dsp:txBody>
      <dsp:txXfrm>
        <a:off x="2366954" y="1445039"/>
        <a:ext cx="2977391" cy="1088657"/>
      </dsp:txXfrm>
    </dsp:sp>
    <dsp:sp modelId="{F3009BF6-1C71-48AC-9F60-45805DC33C5A}">
      <dsp:nvSpPr>
        <dsp:cNvPr id="0" name=""/>
        <dsp:cNvSpPr/>
      </dsp:nvSpPr>
      <dsp:spPr>
        <a:xfrm>
          <a:off x="4488438" y="1501197"/>
          <a:ext cx="1253588" cy="975121"/>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5F1D668-66C2-4036-980C-C9D2741EDA41}">
      <dsp:nvSpPr>
        <dsp:cNvPr id="0" name=""/>
        <dsp:cNvSpPr/>
      </dsp:nvSpPr>
      <dsp:spPr>
        <a:xfrm rot="5400000">
          <a:off x="4714464" y="3876386"/>
          <a:ext cx="1023877" cy="116564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72271AD4-DB16-4AD1-9AE2-D7A9E6AD7351}">
      <dsp:nvSpPr>
        <dsp:cNvPr id="0" name=""/>
        <dsp:cNvSpPr/>
      </dsp:nvSpPr>
      <dsp:spPr>
        <a:xfrm>
          <a:off x="4168964" y="2741396"/>
          <a:ext cx="3035738" cy="1206469"/>
        </a:xfrm>
        <a:prstGeom prst="roundRect">
          <a:avLst>
            <a:gd name="adj" fmla="val 16670"/>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smtClean="0">
              <a:latin typeface="Times New Roman" panose="02020603050405020304" pitchFamily="18" charset="0"/>
              <a:cs typeface="Times New Roman" panose="02020603050405020304" pitchFamily="18" charset="0"/>
            </a:rPr>
            <a:t>III. NGUYÊN NHÂN</a:t>
          </a:r>
          <a:endParaRPr lang="en-US" sz="2000" kern="1200">
            <a:latin typeface="Times New Roman" panose="02020603050405020304" pitchFamily="18" charset="0"/>
            <a:cs typeface="Times New Roman" panose="02020603050405020304" pitchFamily="18" charset="0"/>
          </a:endParaRPr>
        </a:p>
      </dsp:txBody>
      <dsp:txXfrm>
        <a:off x="4227870" y="2800302"/>
        <a:ext cx="2917926" cy="1088657"/>
      </dsp:txXfrm>
    </dsp:sp>
    <dsp:sp modelId="{1F4DBC68-242E-4808-BAF5-3E7206864215}">
      <dsp:nvSpPr>
        <dsp:cNvPr id="0" name=""/>
        <dsp:cNvSpPr/>
      </dsp:nvSpPr>
      <dsp:spPr>
        <a:xfrm>
          <a:off x="6166806" y="2856461"/>
          <a:ext cx="1253588" cy="975121"/>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322E516-9AC2-45D2-A9FB-457E82FD4E07}">
      <dsp:nvSpPr>
        <dsp:cNvPr id="0" name=""/>
        <dsp:cNvSpPr/>
      </dsp:nvSpPr>
      <dsp:spPr>
        <a:xfrm>
          <a:off x="5791194" y="4096660"/>
          <a:ext cx="2973033" cy="1206469"/>
        </a:xfrm>
        <a:prstGeom prst="roundRect">
          <a:avLst>
            <a:gd name="adj" fmla="val 16670"/>
          </a:avLst>
        </a:prstGeom>
        <a:solidFill>
          <a:srgbClr val="92D05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smtClean="0">
              <a:latin typeface="Times New Roman" panose="02020603050405020304" pitchFamily="18" charset="0"/>
              <a:cs typeface="Times New Roman" panose="02020603050405020304" pitchFamily="18" charset="0"/>
            </a:rPr>
            <a:t>IV. GIẢI PHÁP</a:t>
          </a:r>
          <a:endParaRPr lang="en-US" sz="2000" kern="1200">
            <a:latin typeface="Times New Roman" panose="02020603050405020304" pitchFamily="18" charset="0"/>
            <a:cs typeface="Times New Roman" panose="02020603050405020304" pitchFamily="18" charset="0"/>
          </a:endParaRPr>
        </a:p>
      </dsp:txBody>
      <dsp:txXfrm>
        <a:off x="5850100" y="4155566"/>
        <a:ext cx="2855221" cy="108865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721263-EF21-451F-B035-0A7E25714DA1}">
      <dsp:nvSpPr>
        <dsp:cNvPr id="0" name=""/>
        <dsp:cNvSpPr/>
      </dsp:nvSpPr>
      <dsp:spPr>
        <a:xfrm>
          <a:off x="2514601" y="517"/>
          <a:ext cx="3385132" cy="1804913"/>
        </a:xfrm>
        <a:prstGeom prst="ellipse">
          <a:avLst/>
        </a:prstGeom>
        <a:solidFill>
          <a:schemeClr val="accent6">
            <a:lumMod val="20000"/>
            <a:lumOff val="80000"/>
          </a:schemeClr>
        </a:solidFill>
        <a:ln w="25400" cap="flat" cmpd="sng" algn="ctr">
          <a:solidFill>
            <a:schemeClr val="tx2"/>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en-US" sz="1900" kern="1200" smtClean="0">
              <a:solidFill>
                <a:schemeClr val="tx1"/>
              </a:solidFill>
              <a:latin typeface="Times New Roman" panose="02020603050405020304" pitchFamily="18" charset="0"/>
              <a:cs typeface="Times New Roman" panose="02020603050405020304" pitchFamily="18" charset="0"/>
            </a:rPr>
            <a:t>Nhận thức và ý thức chấp hành của các tổ chức, cá nhân trong thực hiện các quy định của PL về TTXD chưa nghiêm. </a:t>
          </a:r>
          <a:endParaRPr lang="en-US" sz="1900" kern="1200">
            <a:solidFill>
              <a:schemeClr val="tx1"/>
            </a:solidFill>
            <a:latin typeface="Times New Roman" panose="02020603050405020304" pitchFamily="18" charset="0"/>
            <a:cs typeface="Times New Roman" panose="02020603050405020304" pitchFamily="18" charset="0"/>
          </a:endParaRPr>
        </a:p>
      </dsp:txBody>
      <dsp:txXfrm>
        <a:off x="3010342" y="264840"/>
        <a:ext cx="2393650" cy="1276267"/>
      </dsp:txXfrm>
    </dsp:sp>
    <dsp:sp modelId="{77D2D19A-A87A-435E-9545-BB9FFECD3F06}">
      <dsp:nvSpPr>
        <dsp:cNvPr id="0" name=""/>
        <dsp:cNvSpPr/>
      </dsp:nvSpPr>
      <dsp:spPr>
        <a:xfrm rot="2242957">
          <a:off x="5263007" y="1551890"/>
          <a:ext cx="384129" cy="60915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5274842" y="1638739"/>
        <a:ext cx="268890" cy="365494"/>
      </dsp:txXfrm>
    </dsp:sp>
    <dsp:sp modelId="{330CE482-E7FB-42DB-9E9A-9A5E74BAF657}">
      <dsp:nvSpPr>
        <dsp:cNvPr id="0" name=""/>
        <dsp:cNvSpPr/>
      </dsp:nvSpPr>
      <dsp:spPr>
        <a:xfrm>
          <a:off x="5048650" y="1916943"/>
          <a:ext cx="3333349" cy="1804913"/>
        </a:xfrm>
        <a:prstGeom prst="ellipse">
          <a:avLst/>
        </a:prstGeom>
        <a:solidFill>
          <a:schemeClr val="accent5">
            <a:lumMod val="20000"/>
            <a:lumOff val="80000"/>
          </a:schemeClr>
        </a:solidFill>
        <a:ln w="25400" cap="flat" cmpd="sng" algn="ctr">
          <a:solidFill>
            <a:schemeClr val="tx2"/>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en-US" sz="1900" kern="1200" smtClean="0">
              <a:solidFill>
                <a:schemeClr val="tx1"/>
              </a:solidFill>
              <a:latin typeface="Times New Roman" panose="02020603050405020304" pitchFamily="18" charset="0"/>
              <a:cs typeface="Times New Roman" panose="02020603050405020304" pitchFamily="18" charset="0"/>
            </a:rPr>
            <a:t>Tốc độ đô thị hoá tại một số địa phương nhanh, không gian đô thị mở rộng, hoạt động ĐTXD ngày càng nhiều.</a:t>
          </a:r>
          <a:endParaRPr lang="en-US" sz="1900" kern="1200">
            <a:solidFill>
              <a:schemeClr val="tx1"/>
            </a:solidFill>
            <a:latin typeface="Times New Roman" panose="02020603050405020304" pitchFamily="18" charset="0"/>
            <a:cs typeface="Times New Roman" panose="02020603050405020304" pitchFamily="18" charset="0"/>
          </a:endParaRPr>
        </a:p>
      </dsp:txBody>
      <dsp:txXfrm>
        <a:off x="5536808" y="2181266"/>
        <a:ext cx="2357033" cy="1276267"/>
      </dsp:txXfrm>
    </dsp:sp>
    <dsp:sp modelId="{F15AD0C5-8E16-4FD3-85E8-592E7FB2E181}">
      <dsp:nvSpPr>
        <dsp:cNvPr id="0" name=""/>
        <dsp:cNvSpPr/>
      </dsp:nvSpPr>
      <dsp:spPr>
        <a:xfrm rot="8557043">
          <a:off x="5276428" y="3466296"/>
          <a:ext cx="387271" cy="60915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10800000">
        <a:off x="5380677" y="3552859"/>
        <a:ext cx="271090" cy="365494"/>
      </dsp:txXfrm>
    </dsp:sp>
    <dsp:sp modelId="{46594B21-21BA-420F-B390-E71906F77418}">
      <dsp:nvSpPr>
        <dsp:cNvPr id="0" name=""/>
        <dsp:cNvSpPr/>
      </dsp:nvSpPr>
      <dsp:spPr>
        <a:xfrm>
          <a:off x="2539364" y="3833369"/>
          <a:ext cx="3335605" cy="1804913"/>
        </a:xfrm>
        <a:prstGeom prst="ellipse">
          <a:avLst/>
        </a:prstGeom>
        <a:solidFill>
          <a:schemeClr val="accent4">
            <a:lumMod val="20000"/>
            <a:lumOff val="80000"/>
          </a:schemeClr>
        </a:solidFill>
        <a:ln w="25400" cap="flat" cmpd="sng" algn="ctr">
          <a:solidFill>
            <a:schemeClr val="tx2"/>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en-US" sz="1900" kern="1200" smtClean="0">
              <a:solidFill>
                <a:schemeClr val="tx1"/>
              </a:solidFill>
              <a:latin typeface="Times New Roman" panose="02020603050405020304" pitchFamily="18" charset="0"/>
              <a:cs typeface="Times New Roman" panose="02020603050405020304" pitchFamily="18" charset="0"/>
            </a:rPr>
            <a:t>Thiếu công chức có chuyên môn làm công tác QL TTXD, chỉ có công chức kiêm nhiệm.</a:t>
          </a:r>
          <a:endParaRPr lang="en-US" sz="1900" kern="1200">
            <a:solidFill>
              <a:schemeClr val="tx1"/>
            </a:solidFill>
            <a:latin typeface="Times New Roman" panose="02020603050405020304" pitchFamily="18" charset="0"/>
            <a:cs typeface="Times New Roman" panose="02020603050405020304" pitchFamily="18" charset="0"/>
          </a:endParaRPr>
        </a:p>
      </dsp:txBody>
      <dsp:txXfrm>
        <a:off x="3027852" y="4097692"/>
        <a:ext cx="2358629" cy="1276267"/>
      </dsp:txXfrm>
    </dsp:sp>
    <dsp:sp modelId="{BDCEE115-75C8-4E22-BF00-3B0D85F405A8}">
      <dsp:nvSpPr>
        <dsp:cNvPr id="0" name=""/>
        <dsp:cNvSpPr/>
      </dsp:nvSpPr>
      <dsp:spPr>
        <a:xfrm rot="13042957">
          <a:off x="2773071" y="3481877"/>
          <a:ext cx="383181" cy="60915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10800000">
        <a:off x="2876219" y="3638605"/>
        <a:ext cx="268227" cy="365494"/>
      </dsp:txXfrm>
    </dsp:sp>
    <dsp:sp modelId="{21FAC932-1B52-4615-AEAA-0DEF2918C8B4}">
      <dsp:nvSpPr>
        <dsp:cNvPr id="0" name=""/>
        <dsp:cNvSpPr/>
      </dsp:nvSpPr>
      <dsp:spPr>
        <a:xfrm>
          <a:off x="0" y="1916943"/>
          <a:ext cx="3398019" cy="1804913"/>
        </a:xfrm>
        <a:prstGeom prst="ellipse">
          <a:avLst/>
        </a:prstGeom>
        <a:solidFill>
          <a:schemeClr val="accent3">
            <a:lumMod val="20000"/>
            <a:lumOff val="80000"/>
          </a:schemeClr>
        </a:solidFill>
        <a:ln w="25400" cap="flat" cmpd="sng" algn="ctr">
          <a:solidFill>
            <a:schemeClr val="tx2"/>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rtl="0">
            <a:lnSpc>
              <a:spcPct val="90000"/>
            </a:lnSpc>
            <a:spcBef>
              <a:spcPct val="0"/>
            </a:spcBef>
            <a:spcAft>
              <a:spcPct val="35000"/>
            </a:spcAft>
          </a:pPr>
          <a:r>
            <a:rPr lang="en-US" sz="1900" kern="1200" smtClean="0">
              <a:solidFill>
                <a:schemeClr val="tx1"/>
              </a:solidFill>
              <a:latin typeface="Times New Roman" panose="02020603050405020304" pitchFamily="18" charset="0"/>
              <a:cs typeface="Times New Roman" panose="02020603050405020304" pitchFamily="18" charset="0"/>
            </a:rPr>
            <a:t>UBND các huyện không có Đội QL TTĐT nên công tác quản lý còn nhiều khó khăn, hạn chế.</a:t>
          </a:r>
          <a:endParaRPr lang="en-US" sz="1900" kern="1200">
            <a:solidFill>
              <a:schemeClr val="tx1"/>
            </a:solidFill>
            <a:latin typeface="Times New Roman" panose="02020603050405020304" pitchFamily="18" charset="0"/>
            <a:cs typeface="Times New Roman" panose="02020603050405020304" pitchFamily="18" charset="0"/>
          </a:endParaRPr>
        </a:p>
      </dsp:txBody>
      <dsp:txXfrm>
        <a:off x="497628" y="2181266"/>
        <a:ext cx="2402763" cy="1276267"/>
      </dsp:txXfrm>
    </dsp:sp>
    <dsp:sp modelId="{070ABC81-D222-4CB1-B5A0-7878677E4AE5}">
      <dsp:nvSpPr>
        <dsp:cNvPr id="0" name=""/>
        <dsp:cNvSpPr/>
      </dsp:nvSpPr>
      <dsp:spPr>
        <a:xfrm rot="19357043">
          <a:off x="2755123" y="1562678"/>
          <a:ext cx="380040" cy="60915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2766832" y="1719120"/>
        <a:ext cx="266028" cy="36549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861AFE-A5A6-423D-B387-5279815815EE}">
      <dsp:nvSpPr>
        <dsp:cNvPr id="0" name=""/>
        <dsp:cNvSpPr/>
      </dsp:nvSpPr>
      <dsp:spPr>
        <a:xfrm>
          <a:off x="0" y="716272"/>
          <a:ext cx="83058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06BCA4-9BA8-483E-BF9B-66F23EFCFEE1}">
      <dsp:nvSpPr>
        <dsp:cNvPr id="0" name=""/>
        <dsp:cNvSpPr/>
      </dsp:nvSpPr>
      <dsp:spPr>
        <a:xfrm>
          <a:off x="996745" y="40680"/>
          <a:ext cx="7309029" cy="941272"/>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just" defTabSz="88900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Công</a:t>
          </a:r>
          <a:r>
            <a:rPr lang="en-US" sz="2000" kern="1200" dirty="0">
              <a:solidFill>
                <a:schemeClr val="tx1"/>
              </a:solidFill>
              <a:latin typeface="Times New Roman" panose="02020603050405020304" pitchFamily="18" charset="0"/>
              <a:cs typeface="Times New Roman" panose="02020603050405020304" pitchFamily="18" charset="0"/>
            </a:rPr>
            <a:t> tác tuyên truyền, phổ biến </a:t>
          </a:r>
          <a:r>
            <a:rPr lang="en-US" sz="2000" kern="1200" dirty="0" err="1">
              <a:solidFill>
                <a:schemeClr val="tx1"/>
              </a:solidFill>
              <a:latin typeface="Times New Roman" panose="02020603050405020304" pitchFamily="18" charset="0"/>
              <a:cs typeface="Times New Roman" panose="02020603050405020304" pitchFamily="18" charset="0"/>
            </a:rPr>
            <a:t>pháp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luật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về</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xây</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dựng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tuy</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có</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thực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hiện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nhưng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chưa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a:solidFill>
                <a:schemeClr val="tx1"/>
              </a:solidFill>
              <a:latin typeface="Times New Roman" panose="02020603050405020304" pitchFamily="18" charset="0"/>
              <a:cs typeface="Times New Roman" panose="02020603050405020304" pitchFamily="18" charset="0"/>
            </a:rPr>
            <a:t>thường </a:t>
          </a:r>
          <a:r>
            <a:rPr lang="en-US" sz="2000" kern="1200" smtClean="0">
              <a:solidFill>
                <a:schemeClr val="tx1"/>
              </a:solidFill>
              <a:latin typeface="Times New Roman" panose="02020603050405020304" pitchFamily="18" charset="0"/>
              <a:cs typeface="Times New Roman" panose="02020603050405020304" pitchFamily="18" charset="0"/>
            </a:rPr>
            <a:t>xuyên nên ý thức chấp hành chưa nghiêm, chưa đúng PL.</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1042694" y="86629"/>
        <a:ext cx="7217131" cy="849374"/>
      </dsp:txXfrm>
    </dsp:sp>
    <dsp:sp modelId="{7642F88B-B2E3-434B-86AD-D1729CFCA647}">
      <dsp:nvSpPr>
        <dsp:cNvPr id="0" name=""/>
        <dsp:cNvSpPr/>
      </dsp:nvSpPr>
      <dsp:spPr>
        <a:xfrm>
          <a:off x="0" y="1942106"/>
          <a:ext cx="83058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81BCF5-299A-4255-95C8-B1933062E6EE}">
      <dsp:nvSpPr>
        <dsp:cNvPr id="0" name=""/>
        <dsp:cNvSpPr/>
      </dsp:nvSpPr>
      <dsp:spPr>
        <a:xfrm>
          <a:off x="977468" y="1267072"/>
          <a:ext cx="7328331" cy="940714"/>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just" defTabSz="88900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Chưa</a:t>
          </a:r>
          <a:r>
            <a:rPr lang="en-US" sz="2000" kern="1200" dirty="0">
              <a:solidFill>
                <a:schemeClr val="tx1"/>
              </a:solidFill>
              <a:latin typeface="Times New Roman" panose="02020603050405020304" pitchFamily="18" charset="0"/>
              <a:cs typeface="Times New Roman" panose="02020603050405020304" pitchFamily="18" charset="0"/>
            </a:rPr>
            <a:t> thường xuyên kiểm tra, xử lý hoặc xử lý không kiên </a:t>
          </a:r>
          <a:r>
            <a:rPr lang="en-US" sz="2000" kern="1200" dirty="0" err="1">
              <a:solidFill>
                <a:schemeClr val="tx1"/>
              </a:solidFill>
              <a:latin typeface="Times New Roman" panose="02020603050405020304" pitchFamily="18" charset="0"/>
              <a:cs typeface="Times New Roman" panose="02020603050405020304" pitchFamily="18" charset="0"/>
            </a:rPr>
            <a:t>quyết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nên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tình</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smtClean="0">
              <a:solidFill>
                <a:schemeClr val="tx1"/>
              </a:solidFill>
              <a:latin typeface="Times New Roman" panose="02020603050405020304" pitchFamily="18" charset="0"/>
              <a:cs typeface="Times New Roman" panose="02020603050405020304" pitchFamily="18" charset="0"/>
            </a:rPr>
            <a:t>trạng lấn </a:t>
          </a:r>
          <a:r>
            <a:rPr lang="en-US" sz="2000" kern="1200" dirty="0">
              <a:solidFill>
                <a:schemeClr val="tx1"/>
              </a:solidFill>
              <a:latin typeface="Times New Roman" panose="02020603050405020304" pitchFamily="18" charset="0"/>
              <a:cs typeface="Times New Roman" panose="02020603050405020304" pitchFamily="18" charset="0"/>
            </a:rPr>
            <a:t>chiếm vỉa hè, </a:t>
          </a:r>
          <a:r>
            <a:rPr lang="en-US" sz="2000" kern="1200" dirty="0" err="1">
              <a:solidFill>
                <a:schemeClr val="tx1"/>
              </a:solidFill>
              <a:latin typeface="Times New Roman" panose="02020603050405020304" pitchFamily="18" charset="0"/>
              <a:cs typeface="Times New Roman" panose="02020603050405020304" pitchFamily="18" charset="0"/>
            </a:rPr>
            <a:t>lòng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đường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vẫn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còn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tiếp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diễn</a:t>
          </a:r>
          <a:r>
            <a:rPr lang="en-US" sz="2000" kern="1200" dirty="0">
              <a:solidFill>
                <a:schemeClr val="tx1"/>
              </a:solidFill>
              <a:latin typeface="Times New Roman" panose="02020603050405020304" pitchFamily="18" charset="0"/>
              <a:cs typeface="Times New Roman" panose="02020603050405020304" pitchFamily="18" charset="0"/>
            </a:rPr>
            <a:t>.</a:t>
          </a:r>
        </a:p>
      </dsp:txBody>
      <dsp:txXfrm>
        <a:off x="1023390" y="1312994"/>
        <a:ext cx="7236487" cy="848870"/>
      </dsp:txXfrm>
    </dsp:sp>
    <dsp:sp modelId="{BCA82DFF-F3AB-43E6-8D41-A5E26F7E44C4}">
      <dsp:nvSpPr>
        <dsp:cNvPr id="0" name=""/>
        <dsp:cNvSpPr/>
      </dsp:nvSpPr>
      <dsp:spPr>
        <a:xfrm>
          <a:off x="0" y="3007943"/>
          <a:ext cx="83058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0D1E12-0B5A-4963-806C-DAA1F00B2831}">
      <dsp:nvSpPr>
        <dsp:cNvPr id="0" name=""/>
        <dsp:cNvSpPr/>
      </dsp:nvSpPr>
      <dsp:spPr>
        <a:xfrm>
          <a:off x="990582" y="2492906"/>
          <a:ext cx="7308971" cy="780716"/>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just" defTabSz="88900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Công</a:t>
          </a:r>
          <a:r>
            <a:rPr lang="en-US" sz="2000" kern="1200" dirty="0">
              <a:solidFill>
                <a:schemeClr val="tx1"/>
              </a:solidFill>
              <a:latin typeface="Times New Roman" panose="02020603050405020304" pitchFamily="18" charset="0"/>
              <a:cs typeface="Times New Roman" panose="02020603050405020304" pitchFamily="18" charset="0"/>
            </a:rPr>
            <a:t> tác phối hợp trong việc kiểm tra, xử </a:t>
          </a:r>
          <a:r>
            <a:rPr lang="en-US" sz="2000" kern="1200">
              <a:solidFill>
                <a:schemeClr val="tx1"/>
              </a:solidFill>
              <a:latin typeface="Times New Roman" panose="02020603050405020304" pitchFamily="18" charset="0"/>
              <a:cs typeface="Times New Roman" panose="02020603050405020304" pitchFamily="18" charset="0"/>
            </a:rPr>
            <a:t>lý </a:t>
          </a:r>
          <a:r>
            <a:rPr lang="en-US" sz="2000" kern="1200" smtClean="0">
              <a:solidFill>
                <a:schemeClr val="tx1"/>
              </a:solidFill>
              <a:latin typeface="Times New Roman" panose="02020603050405020304" pitchFamily="18" charset="0"/>
              <a:cs typeface="Times New Roman" panose="02020603050405020304" pitchFamily="18" charset="0"/>
            </a:rPr>
            <a:t>các hành vi vi phạm TTXD chưa </a:t>
          </a:r>
          <a:r>
            <a:rPr lang="en-US" sz="2000" kern="1200" dirty="0">
              <a:solidFill>
                <a:schemeClr val="tx1"/>
              </a:solidFill>
              <a:latin typeface="Times New Roman" panose="02020603050405020304" pitchFamily="18" charset="0"/>
              <a:cs typeface="Times New Roman" panose="02020603050405020304" pitchFamily="18" charset="0"/>
            </a:rPr>
            <a:t>kịp thời.</a:t>
          </a:r>
        </a:p>
      </dsp:txBody>
      <dsp:txXfrm>
        <a:off x="1028693" y="2531017"/>
        <a:ext cx="7232749" cy="704494"/>
      </dsp:txXfrm>
    </dsp:sp>
    <dsp:sp modelId="{2120CB7E-A83F-4BB6-8044-A68EA5BF4F1C}">
      <dsp:nvSpPr>
        <dsp:cNvPr id="0" name=""/>
        <dsp:cNvSpPr/>
      </dsp:nvSpPr>
      <dsp:spPr>
        <a:xfrm>
          <a:off x="0" y="4153919"/>
          <a:ext cx="83058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A92EF7-14E9-48CF-AE3D-A9C6EC7F36CD}">
      <dsp:nvSpPr>
        <dsp:cNvPr id="0" name=""/>
        <dsp:cNvSpPr/>
      </dsp:nvSpPr>
      <dsp:spPr>
        <a:xfrm>
          <a:off x="1023399" y="3558743"/>
          <a:ext cx="7282400" cy="860856"/>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just" defTabSz="88900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Công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chức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cấp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xã</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chưa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nắm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vững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quy</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định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của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pháp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luật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về</a:t>
          </a:r>
          <a:r>
            <a:rPr lang="en-US" sz="2000" kern="1200" dirty="0">
              <a:solidFill>
                <a:schemeClr val="tx1"/>
              </a:solidFill>
              <a:latin typeface="Times New Roman" panose="02020603050405020304" pitchFamily="18" charset="0"/>
              <a:cs typeface="Times New Roman" panose="02020603050405020304" pitchFamily="18" charset="0"/>
            </a:rPr>
            <a:t> XD, </a:t>
          </a:r>
          <a:r>
            <a:rPr lang="en-US" sz="2000" kern="1200" dirty="0" err="1">
              <a:solidFill>
                <a:schemeClr val="tx1"/>
              </a:solidFill>
              <a:latin typeface="Times New Roman" panose="02020603050405020304" pitchFamily="18" charset="0"/>
              <a:cs typeface="Times New Roman" panose="02020603050405020304" pitchFamily="18" charset="0"/>
            </a:rPr>
            <a:t>pháp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luật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về</a:t>
          </a:r>
          <a:r>
            <a:rPr lang="en-US" sz="2000" kern="1200" dirty="0">
              <a:solidFill>
                <a:schemeClr val="tx1"/>
              </a:solidFill>
              <a:latin typeface="Times New Roman" panose="02020603050405020304" pitchFamily="18" charset="0"/>
              <a:cs typeface="Times New Roman" panose="02020603050405020304" pitchFamily="18" charset="0"/>
            </a:rPr>
            <a:t> ĐĐ </a:t>
          </a:r>
          <a:r>
            <a:rPr lang="en-US" sz="2000" kern="1200" dirty="0" err="1">
              <a:solidFill>
                <a:schemeClr val="tx1"/>
              </a:solidFill>
              <a:latin typeface="Times New Roman" panose="02020603050405020304" pitchFamily="18" charset="0"/>
              <a:cs typeface="Times New Roman" panose="02020603050405020304" pitchFamily="18" charset="0"/>
            </a:rPr>
            <a:t>nên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nhiều</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trường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hợp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xử</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lý</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không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đúng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quy</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định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của</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smtClean="0">
              <a:solidFill>
                <a:schemeClr val="tx1"/>
              </a:solidFill>
              <a:latin typeface="Times New Roman" panose="02020603050405020304" pitchFamily="18" charset="0"/>
              <a:cs typeface="Times New Roman" panose="02020603050405020304" pitchFamily="18" charset="0"/>
            </a:rPr>
            <a:t>PL.</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1065423" y="3600767"/>
        <a:ext cx="7198352" cy="77680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EB1BC2-829E-421C-8661-DAF1780C8441}">
      <dsp:nvSpPr>
        <dsp:cNvPr id="0" name=""/>
        <dsp:cNvSpPr/>
      </dsp:nvSpPr>
      <dsp:spPr>
        <a:xfrm>
          <a:off x="0" y="370825"/>
          <a:ext cx="8260686"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023312-4E94-4165-BA73-B7E448496FB3}">
      <dsp:nvSpPr>
        <dsp:cNvPr id="0" name=""/>
        <dsp:cNvSpPr/>
      </dsp:nvSpPr>
      <dsp:spPr>
        <a:xfrm>
          <a:off x="959784" y="60865"/>
          <a:ext cx="7300901" cy="619920"/>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8564" tIns="0" rIns="218564" bIns="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Việc tuyên truyền, phổ biến các quy định </a:t>
          </a:r>
          <a:r>
            <a:rPr lang="en-US" sz="2000" kern="1200">
              <a:solidFill>
                <a:schemeClr val="tx1"/>
              </a:solidFill>
              <a:latin typeface="Times New Roman" panose="02020603050405020304" pitchFamily="18" charset="0"/>
              <a:cs typeface="Times New Roman" panose="02020603050405020304" pitchFamily="18" charset="0"/>
            </a:rPr>
            <a:t>của </a:t>
          </a:r>
          <a:r>
            <a:rPr lang="en-US" sz="2000" kern="1200" smtClean="0">
              <a:solidFill>
                <a:schemeClr val="tx1"/>
              </a:solidFill>
              <a:latin typeface="Times New Roman" panose="02020603050405020304" pitchFamily="18" charset="0"/>
              <a:cs typeface="Times New Roman" panose="02020603050405020304" pitchFamily="18" charset="0"/>
            </a:rPr>
            <a:t>PL </a:t>
          </a:r>
          <a:r>
            <a:rPr lang="en-US" sz="2000" kern="1200" dirty="0" err="1">
              <a:solidFill>
                <a:schemeClr val="tx1"/>
              </a:solidFill>
              <a:latin typeface="Times New Roman" panose="02020603050405020304" pitchFamily="18" charset="0"/>
              <a:cs typeface="Times New Roman" panose="02020603050405020304" pitchFamily="18" charset="0"/>
            </a:rPr>
            <a:t>liên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quan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chưa</a:t>
          </a:r>
          <a:r>
            <a:rPr lang="en-US" sz="2000" kern="1200" dirty="0">
              <a:solidFill>
                <a:schemeClr val="tx1"/>
              </a:solidFill>
              <a:latin typeface="Times New Roman" panose="02020603050405020304" pitchFamily="18" charset="0"/>
              <a:cs typeface="Times New Roman" panose="02020603050405020304" pitchFamily="18" charset="0"/>
            </a:rPr>
            <a:t> được </a:t>
          </a:r>
          <a:r>
            <a:rPr lang="en-US" sz="2000" kern="1200">
              <a:solidFill>
                <a:schemeClr val="tx1"/>
              </a:solidFill>
              <a:latin typeface="Times New Roman" panose="02020603050405020304" pitchFamily="18" charset="0"/>
              <a:cs typeface="Times New Roman" panose="02020603050405020304" pitchFamily="18" charset="0"/>
            </a:rPr>
            <a:t>quan </a:t>
          </a:r>
          <a:r>
            <a:rPr lang="en-US" sz="2000" kern="1200" smtClean="0">
              <a:solidFill>
                <a:schemeClr val="tx1"/>
              </a:solidFill>
              <a:latin typeface="Times New Roman" panose="02020603050405020304" pitchFamily="18" charset="0"/>
              <a:cs typeface="Times New Roman" panose="02020603050405020304" pitchFamily="18" charset="0"/>
            </a:rPr>
            <a:t>tâm đúng mức, </a:t>
          </a:r>
          <a:r>
            <a:rPr lang="en-US" sz="2000" kern="1200">
              <a:solidFill>
                <a:schemeClr val="tx1"/>
              </a:solidFill>
              <a:latin typeface="Times New Roman" panose="02020603050405020304" pitchFamily="18" charset="0"/>
              <a:cs typeface="Times New Roman" panose="02020603050405020304" pitchFamily="18" charset="0"/>
            </a:rPr>
            <a:t>chưa </a:t>
          </a:r>
          <a:r>
            <a:rPr lang="en-US" sz="2000" kern="1200" smtClean="0">
              <a:solidFill>
                <a:schemeClr val="tx1"/>
              </a:solidFill>
              <a:latin typeface="Times New Roman" panose="02020603050405020304" pitchFamily="18" charset="0"/>
              <a:cs typeface="Times New Roman" panose="02020603050405020304" pitchFamily="18" charset="0"/>
            </a:rPr>
            <a:t>thực hiện thường </a:t>
          </a:r>
          <a:r>
            <a:rPr lang="en-US" sz="2000" kern="1200" dirty="0">
              <a:solidFill>
                <a:schemeClr val="tx1"/>
              </a:solidFill>
              <a:latin typeface="Times New Roman" panose="02020603050405020304" pitchFamily="18" charset="0"/>
              <a:cs typeface="Times New Roman" panose="02020603050405020304" pitchFamily="18" charset="0"/>
            </a:rPr>
            <a:t>xuyên.</a:t>
          </a:r>
        </a:p>
      </dsp:txBody>
      <dsp:txXfrm>
        <a:off x="990046" y="91127"/>
        <a:ext cx="7240377" cy="559396"/>
      </dsp:txXfrm>
    </dsp:sp>
    <dsp:sp modelId="{2EC979A5-7A4A-40DB-868B-10C54174AC3C}">
      <dsp:nvSpPr>
        <dsp:cNvPr id="0" name=""/>
        <dsp:cNvSpPr/>
      </dsp:nvSpPr>
      <dsp:spPr>
        <a:xfrm>
          <a:off x="0" y="1839227"/>
          <a:ext cx="8260686"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B6AEEC-9C2B-435C-ACFD-954930F1D156}">
      <dsp:nvSpPr>
        <dsp:cNvPr id="0" name=""/>
        <dsp:cNvSpPr/>
      </dsp:nvSpPr>
      <dsp:spPr>
        <a:xfrm>
          <a:off x="1015180" y="1013425"/>
          <a:ext cx="7245505" cy="1135761"/>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8564" tIns="0" rIns="218564" bIns="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Chưa quyết liệt trong việc xử lý các công trình vi </a:t>
          </a:r>
          <a:r>
            <a:rPr lang="en-US" sz="2000" kern="1200" dirty="0" err="1">
              <a:solidFill>
                <a:schemeClr val="tx1"/>
              </a:solidFill>
              <a:latin typeface="Times New Roman" panose="02020603050405020304" pitchFamily="18" charset="0"/>
              <a:cs typeface="Times New Roman" panose="02020603050405020304" pitchFamily="18" charset="0"/>
            </a:rPr>
            <a:t>phạm</a:t>
          </a:r>
          <a:r>
            <a:rPr lang="en-US" sz="2000" kern="1200" dirty="0">
              <a:solidFill>
                <a:schemeClr val="tx1"/>
              </a:solidFill>
              <a:latin typeface="Times New Roman" panose="02020603050405020304" pitchFamily="18" charset="0"/>
              <a:cs typeface="Times New Roman" panose="02020603050405020304" pitchFamily="18" charset="0"/>
            </a:rPr>
            <a:t> TTXD, </a:t>
          </a:r>
          <a:r>
            <a:rPr lang="en-US" sz="2000" kern="1200" dirty="0" err="1">
              <a:solidFill>
                <a:schemeClr val="tx1"/>
              </a:solidFill>
              <a:latin typeface="Times New Roman" panose="02020603050405020304" pitchFamily="18" charset="0"/>
              <a:cs typeface="Times New Roman" panose="02020603050405020304" pitchFamily="18" charset="0"/>
            </a:rPr>
            <a:t>lấn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chiếm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đất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đai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xây</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dựng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trái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phép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chưa</a:t>
          </a:r>
          <a:r>
            <a:rPr lang="en-US" sz="2000" kern="1200" dirty="0">
              <a:solidFill>
                <a:schemeClr val="tx1"/>
              </a:solidFill>
              <a:latin typeface="Times New Roman" panose="02020603050405020304" pitchFamily="18" charset="0"/>
              <a:cs typeface="Times New Roman" panose="02020603050405020304" pitchFamily="18" charset="0"/>
            </a:rPr>
            <a:t> kiên </a:t>
          </a:r>
          <a:r>
            <a:rPr lang="en-US" sz="2000" kern="1200">
              <a:solidFill>
                <a:schemeClr val="tx1"/>
              </a:solidFill>
              <a:latin typeface="Times New Roman" panose="02020603050405020304" pitchFamily="18" charset="0"/>
              <a:cs typeface="Times New Roman" panose="02020603050405020304" pitchFamily="18" charset="0"/>
            </a:rPr>
            <a:t>quyết </a:t>
          </a:r>
          <a:r>
            <a:rPr lang="en-US" sz="2000" kern="1200" smtClean="0">
              <a:solidFill>
                <a:schemeClr val="tx1"/>
              </a:solidFill>
              <a:latin typeface="Times New Roman" panose="02020603050405020304" pitchFamily="18" charset="0"/>
              <a:cs typeface="Times New Roman" panose="02020603050405020304" pitchFamily="18" charset="0"/>
            </a:rPr>
            <a:t>trong công tác chỉ </a:t>
          </a:r>
          <a:r>
            <a:rPr lang="en-US" sz="2000" kern="1200">
              <a:solidFill>
                <a:schemeClr val="tx1"/>
              </a:solidFill>
              <a:latin typeface="Times New Roman" panose="02020603050405020304" pitchFamily="18" charset="0"/>
              <a:cs typeface="Times New Roman" panose="02020603050405020304" pitchFamily="18" charset="0"/>
            </a:rPr>
            <a:t>đạo </a:t>
          </a:r>
          <a:r>
            <a:rPr lang="en-US" sz="2000" kern="1200" smtClean="0">
              <a:solidFill>
                <a:schemeClr val="tx1"/>
              </a:solidFill>
              <a:latin typeface="Times New Roman" panose="02020603050405020304" pitchFamily="18" charset="0"/>
              <a:cs typeface="Times New Roman" panose="02020603050405020304" pitchFamily="18" charset="0"/>
            </a:rPr>
            <a:t>kiểm </a:t>
          </a:r>
          <a:r>
            <a:rPr lang="en-US" sz="2000" kern="1200" dirty="0">
              <a:solidFill>
                <a:schemeClr val="tx1"/>
              </a:solidFill>
              <a:latin typeface="Times New Roman" panose="02020603050405020304" pitchFamily="18" charset="0"/>
              <a:cs typeface="Times New Roman" panose="02020603050405020304" pitchFamily="18" charset="0"/>
            </a:rPr>
            <a:t>tra, xử </a:t>
          </a:r>
          <a:r>
            <a:rPr lang="en-US" sz="2000" kern="1200">
              <a:solidFill>
                <a:schemeClr val="tx1"/>
              </a:solidFill>
              <a:latin typeface="Times New Roman" panose="02020603050405020304" pitchFamily="18" charset="0"/>
              <a:cs typeface="Times New Roman" panose="02020603050405020304" pitchFamily="18" charset="0"/>
            </a:rPr>
            <a:t>lý </a:t>
          </a:r>
          <a:r>
            <a:rPr lang="en-US" sz="2000" kern="1200" smtClean="0">
              <a:solidFill>
                <a:schemeClr val="tx1"/>
              </a:solidFill>
              <a:latin typeface="Times New Roman" panose="02020603050405020304" pitchFamily="18" charset="0"/>
              <a:cs typeface="Times New Roman" panose="02020603050405020304" pitchFamily="18" charset="0"/>
            </a:rPr>
            <a:t>đối </a:t>
          </a:r>
          <a:r>
            <a:rPr lang="en-US" sz="2000" kern="1200" dirty="0" err="1">
              <a:solidFill>
                <a:schemeClr val="tx1"/>
              </a:solidFill>
              <a:latin typeface="Times New Roman" panose="02020603050405020304" pitchFamily="18" charset="0"/>
              <a:cs typeface="Times New Roman" panose="02020603050405020304" pitchFamily="18" charset="0"/>
            </a:rPr>
            <a:t>với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CT vi </a:t>
          </a:r>
          <a:r>
            <a:rPr lang="en-US" sz="2000" kern="1200" dirty="0" err="1">
              <a:solidFill>
                <a:schemeClr val="tx1"/>
              </a:solidFill>
              <a:latin typeface="Times New Roman" panose="02020603050405020304" pitchFamily="18" charset="0"/>
              <a:cs typeface="Times New Roman" panose="02020603050405020304" pitchFamily="18" charset="0"/>
            </a:rPr>
            <a:t>phạm</a:t>
          </a:r>
          <a:r>
            <a:rPr lang="en-US" sz="2000" kern="1200" dirty="0">
              <a:solidFill>
                <a:schemeClr val="tx1"/>
              </a:solidFill>
              <a:latin typeface="Times New Roman" panose="02020603050405020304" pitchFamily="18" charset="0"/>
              <a:cs typeface="Times New Roman" panose="02020603050405020304" pitchFamily="18" charset="0"/>
            </a:rPr>
            <a:t>.</a:t>
          </a:r>
        </a:p>
      </dsp:txBody>
      <dsp:txXfrm>
        <a:off x="1070623" y="1068868"/>
        <a:ext cx="7134619" cy="1024875"/>
      </dsp:txXfrm>
    </dsp:sp>
    <dsp:sp modelId="{AB92A81D-734B-4AE3-9BF5-509911877ADA}">
      <dsp:nvSpPr>
        <dsp:cNvPr id="0" name=""/>
        <dsp:cNvSpPr/>
      </dsp:nvSpPr>
      <dsp:spPr>
        <a:xfrm>
          <a:off x="0" y="3068705"/>
          <a:ext cx="8260686"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E11B84-C000-4359-B988-FB1F8A76023D}">
      <dsp:nvSpPr>
        <dsp:cNvPr id="0" name=""/>
        <dsp:cNvSpPr/>
      </dsp:nvSpPr>
      <dsp:spPr>
        <a:xfrm>
          <a:off x="1055021" y="2481827"/>
          <a:ext cx="7205664" cy="896838"/>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8564" tIns="0" rIns="218564" bIns="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Chưa có giải </a:t>
          </a:r>
          <a:r>
            <a:rPr lang="en-US" sz="2000" kern="1200">
              <a:solidFill>
                <a:schemeClr val="tx1"/>
              </a:solidFill>
              <a:latin typeface="Times New Roman" panose="02020603050405020304" pitchFamily="18" charset="0"/>
              <a:cs typeface="Times New Roman" panose="02020603050405020304" pitchFamily="18" charset="0"/>
            </a:rPr>
            <a:t>pháp </a:t>
          </a:r>
          <a:r>
            <a:rPr lang="en-US" sz="2000" kern="1200" smtClean="0">
              <a:solidFill>
                <a:schemeClr val="tx1"/>
              </a:solidFill>
              <a:latin typeface="Times New Roman" panose="02020603050405020304" pitchFamily="18" charset="0"/>
              <a:cs typeface="Times New Roman" panose="02020603050405020304" pitchFamily="18" charset="0"/>
            </a:rPr>
            <a:t>khả thi, hiệu </a:t>
          </a:r>
          <a:r>
            <a:rPr lang="en-US" sz="2000" kern="1200" dirty="0">
              <a:solidFill>
                <a:schemeClr val="tx1"/>
              </a:solidFill>
              <a:latin typeface="Times New Roman" panose="02020603050405020304" pitchFamily="18" charset="0"/>
              <a:cs typeface="Times New Roman" panose="02020603050405020304" pitchFamily="18" charset="0"/>
            </a:rPr>
            <a:t>quả để hạn chế hành vi </a:t>
          </a:r>
          <a:r>
            <a:rPr lang="en-US" sz="2000" kern="1200" dirty="0" err="1">
              <a:solidFill>
                <a:schemeClr val="tx1"/>
              </a:solidFill>
              <a:latin typeface="Times New Roman" panose="02020603050405020304" pitchFamily="18" charset="0"/>
              <a:cs typeface="Times New Roman" panose="02020603050405020304" pitchFamily="18" charset="0"/>
            </a:rPr>
            <a:t>vi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phạm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về</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quản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lý</a:t>
          </a:r>
          <a:r>
            <a:rPr lang="en-US" sz="2000" kern="1200" dirty="0">
              <a:solidFill>
                <a:schemeClr val="tx1"/>
              </a:solidFill>
              <a:latin typeface="Times New Roman" panose="02020603050405020304" pitchFamily="18" charset="0"/>
              <a:cs typeface="Times New Roman" panose="02020603050405020304" pitchFamily="18" charset="0"/>
            </a:rPr>
            <a:t> TTĐT, TTXD, </a:t>
          </a:r>
          <a:r>
            <a:rPr lang="en-US" sz="2000" kern="1200" dirty="0" err="1">
              <a:solidFill>
                <a:schemeClr val="tx1"/>
              </a:solidFill>
              <a:latin typeface="Times New Roman" panose="02020603050405020304" pitchFamily="18" charset="0"/>
              <a:cs typeface="Times New Roman" panose="02020603050405020304" pitchFamily="18" charset="0"/>
            </a:rPr>
            <a:t>lấn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chiếm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đất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đai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xây</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dựng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trái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phép</a:t>
          </a:r>
          <a:r>
            <a:rPr lang="en-US" sz="2000" kern="1200" dirty="0">
              <a:solidFill>
                <a:schemeClr val="tx1"/>
              </a:solidFill>
              <a:latin typeface="Times New Roman" panose="02020603050405020304" pitchFamily="18" charset="0"/>
              <a:cs typeface="Times New Roman" panose="02020603050405020304" pitchFamily="18" charset="0"/>
            </a:rPr>
            <a:t>.</a:t>
          </a:r>
        </a:p>
      </dsp:txBody>
      <dsp:txXfrm>
        <a:off x="1098801" y="2525607"/>
        <a:ext cx="7118104" cy="809278"/>
      </dsp:txXfrm>
    </dsp:sp>
    <dsp:sp modelId="{CA6F2FD5-5509-462A-BF33-B9130C76E014}">
      <dsp:nvSpPr>
        <dsp:cNvPr id="0" name=""/>
        <dsp:cNvSpPr/>
      </dsp:nvSpPr>
      <dsp:spPr>
        <a:xfrm>
          <a:off x="0" y="4362934"/>
          <a:ext cx="8260686"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C6B8F2-4981-4E1D-B839-AB65376C2C6B}">
      <dsp:nvSpPr>
        <dsp:cNvPr id="0" name=""/>
        <dsp:cNvSpPr/>
      </dsp:nvSpPr>
      <dsp:spPr>
        <a:xfrm>
          <a:off x="1100876" y="3711305"/>
          <a:ext cx="7159809" cy="961588"/>
        </a:xfrm>
        <a:prstGeom prst="roundRect">
          <a:avLst/>
        </a:prstGeom>
        <a:solidFill>
          <a:schemeClr val="accent5">
            <a:lumMod val="20000"/>
            <a:lumOff val="80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8564" tIns="0" rIns="218564" bIns="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Chưa lãnh đạo, chỉ đạo, phối hợp tốt, hiệu quả </a:t>
          </a:r>
          <a:r>
            <a:rPr lang="en-US" sz="2000" kern="1200" dirty="0" err="1">
              <a:solidFill>
                <a:schemeClr val="tx1"/>
              </a:solidFill>
              <a:latin typeface="Times New Roman" panose="02020603050405020304" pitchFamily="18" charset="0"/>
              <a:cs typeface="Times New Roman" panose="02020603050405020304" pitchFamily="18" charset="0"/>
            </a:rPr>
            <a:t>giữa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cơ</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quan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chuyên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môn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quản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lý</a:t>
          </a:r>
          <a:r>
            <a:rPr lang="en-US" sz="2000" kern="1200" dirty="0">
              <a:solidFill>
                <a:schemeClr val="tx1"/>
              </a:solidFill>
              <a:latin typeface="Times New Roman" panose="02020603050405020304" pitchFamily="18" charset="0"/>
              <a:cs typeface="Times New Roman" panose="02020603050405020304" pitchFamily="18" charset="0"/>
            </a:rPr>
            <a:t> XD, </a:t>
          </a:r>
          <a:r>
            <a:rPr lang="en-US" sz="2000" kern="1200" dirty="0" err="1">
              <a:solidFill>
                <a:schemeClr val="tx1"/>
              </a:solidFill>
              <a:latin typeface="Times New Roman" panose="02020603050405020304" pitchFamily="18" charset="0"/>
              <a:cs typeface="Times New Roman" panose="02020603050405020304" pitchFamily="18" charset="0"/>
            </a:rPr>
            <a:t>quản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lý</a:t>
          </a:r>
          <a:r>
            <a:rPr lang="en-US" sz="2000" kern="1200" dirty="0">
              <a:solidFill>
                <a:schemeClr val="tx1"/>
              </a:solidFill>
              <a:latin typeface="Times New Roman" panose="02020603050405020304" pitchFamily="18" charset="0"/>
              <a:cs typeface="Times New Roman" panose="02020603050405020304" pitchFamily="18" charset="0"/>
            </a:rPr>
            <a:t> ĐĐ) </a:t>
          </a:r>
          <a:r>
            <a:rPr lang="en-US" sz="2000" kern="1200" dirty="0" err="1">
              <a:solidFill>
                <a:schemeClr val="tx1"/>
              </a:solidFill>
              <a:latin typeface="Times New Roman" panose="02020603050405020304" pitchFamily="18" charset="0"/>
              <a:cs typeface="Times New Roman" panose="02020603050405020304" pitchFamily="18" charset="0"/>
            </a:rPr>
            <a:t>và</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phối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hợp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với</a:t>
          </a:r>
          <a:r>
            <a:rPr lang="en-US" sz="2000" kern="1200" dirty="0">
              <a:solidFill>
                <a:schemeClr val="tx1"/>
              </a:solidFill>
              <a:latin typeface="Times New Roman" panose="02020603050405020304" pitchFamily="18" charset="0"/>
              <a:cs typeface="Times New Roman" panose="02020603050405020304" pitchFamily="18" charset="0"/>
            </a:rPr>
            <a:t> UBND </a:t>
          </a:r>
          <a:r>
            <a:rPr lang="en-US" sz="2000" kern="1200" dirty="0" err="1">
              <a:solidFill>
                <a:schemeClr val="tx1"/>
              </a:solidFill>
              <a:latin typeface="Times New Roman" panose="02020603050405020304" pitchFamily="18" charset="0"/>
              <a:cs typeface="Times New Roman" panose="02020603050405020304" pitchFamily="18" charset="0"/>
            </a:rPr>
            <a:t>cấp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xã</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để</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kiểm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và</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xử</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lý</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dứt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điểm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trường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hợp</a:t>
          </a:r>
          <a:r>
            <a:rPr lang="en-US" sz="2000" kern="1200" dirty="0">
              <a:solidFill>
                <a:schemeClr val="tx1"/>
              </a:solidFill>
              <a:latin typeface="Times New Roman" panose="02020603050405020304" pitchFamily="18" charset="0"/>
              <a:cs typeface="Times New Roman" panose="02020603050405020304" pitchFamily="18" charset="0"/>
            </a:rPr>
            <a:t> vi </a:t>
          </a:r>
          <a:r>
            <a:rPr lang="en-US" sz="2000" kern="1200" dirty="0" err="1">
              <a:solidFill>
                <a:schemeClr val="tx1"/>
              </a:solidFill>
              <a:latin typeface="Times New Roman" panose="02020603050405020304" pitchFamily="18" charset="0"/>
              <a:cs typeface="Times New Roman" panose="02020603050405020304" pitchFamily="18" charset="0"/>
            </a:rPr>
            <a:t>phạm</a:t>
          </a:r>
          <a:r>
            <a:rPr lang="en-US" sz="2000" kern="1200" dirty="0">
              <a:solidFill>
                <a:schemeClr val="tx1"/>
              </a:solidFill>
              <a:latin typeface="Times New Roman" panose="02020603050405020304" pitchFamily="18" charset="0"/>
              <a:cs typeface="Times New Roman" panose="02020603050405020304" pitchFamily="18" charset="0"/>
            </a:rPr>
            <a:t>.</a:t>
          </a:r>
        </a:p>
      </dsp:txBody>
      <dsp:txXfrm>
        <a:off x="1147817" y="3758246"/>
        <a:ext cx="7065927" cy="86770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F6AAB-9608-4356-983B-6FBAE9B62904}">
      <dsp:nvSpPr>
        <dsp:cNvPr id="0" name=""/>
        <dsp:cNvSpPr/>
      </dsp:nvSpPr>
      <dsp:spPr>
        <a:xfrm>
          <a:off x="0" y="269"/>
          <a:ext cx="8206680" cy="707347"/>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Chưa kịp thời phối hợp và đề xuất UBND cấp huyện, cấp xã kiểm tra, xử lý công trình vi phạm trật tự xây dựng trên địa bàn do mình quản lý.</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34530" y="34799"/>
        <a:ext cx="8137620" cy="63828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70BE6-D1D5-4956-9852-3EA587373AF8}">
      <dsp:nvSpPr>
        <dsp:cNvPr id="0" name=""/>
        <dsp:cNvSpPr/>
      </dsp:nvSpPr>
      <dsp:spPr>
        <a:xfrm>
          <a:off x="0" y="538"/>
          <a:ext cx="8206680" cy="707347"/>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Chưa có biện pháp, giải quyết hiệu lực, hiệu quả để tăng cường công tác quản lý, chống lấn chiếm đất đai, vi phạm pháp luật về đất đai.</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34530" y="35068"/>
        <a:ext cx="8137620" cy="63828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2C541D-DB5F-4F5C-B176-0E64624A0A5E}">
      <dsp:nvSpPr>
        <dsp:cNvPr id="0" name=""/>
        <dsp:cNvSpPr/>
      </dsp:nvSpPr>
      <dsp:spPr>
        <a:xfrm>
          <a:off x="0" y="355"/>
          <a:ext cx="8206680" cy="1014952"/>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Chưa có biện pháp, giải quyết hiệu lực, hiệu quả để tăng cường công tác quản lý trên lĩnh vực quản lý ĐT, TTXD; thiếu kiểm tra, đôn đốc, nhắc nhở, xử lý hoặc đề xuất cấp thẩm quyền xử lý đối với các địa phương thực hiện chưa tốt.</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9546" y="49901"/>
        <a:ext cx="8107588" cy="91586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9CBF7D-6D4D-4F78-A597-171CCA51EB07}">
      <dsp:nvSpPr>
        <dsp:cNvPr id="0" name=""/>
        <dsp:cNvSpPr/>
      </dsp:nvSpPr>
      <dsp:spPr>
        <a:xfrm>
          <a:off x="1" y="76199"/>
          <a:ext cx="8046891" cy="1375066"/>
        </a:xfrm>
        <a:prstGeom prst="chevron">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5400" tIns="12700" rIns="0" bIns="127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Một số tổ chức và cá nhân chưa </a:t>
          </a:r>
          <a:r>
            <a:rPr lang="en-US" sz="2000" kern="1200" dirty="0">
              <a:solidFill>
                <a:schemeClr val="tx1"/>
              </a:solidFill>
              <a:latin typeface="Times New Roman" panose="02020603050405020304" pitchFamily="18" charset="0"/>
              <a:cs typeface="Times New Roman" panose="02020603050405020304" pitchFamily="18" charset="0"/>
            </a:rPr>
            <a:t>nhận thức đầy đủ đối với các khu dân cư có quy hoạch, quy chế quản lý kiến trúc được duyệt.</a:t>
          </a:r>
        </a:p>
      </dsp:txBody>
      <dsp:txXfrm>
        <a:off x="687534" y="76199"/>
        <a:ext cx="6671825" cy="1375066"/>
      </dsp:txXfrm>
    </dsp:sp>
    <dsp:sp modelId="{E2971EC3-D563-4193-B323-DCBCDE63DCA9}">
      <dsp:nvSpPr>
        <dsp:cNvPr id="0" name=""/>
        <dsp:cNvSpPr/>
      </dsp:nvSpPr>
      <dsp:spPr>
        <a:xfrm>
          <a:off x="1" y="1534987"/>
          <a:ext cx="8036336" cy="1125382"/>
        </a:xfrm>
        <a:prstGeom prst="chevron">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5400" tIns="12700" rIns="0" bIns="12700" numCol="1" spcCol="1270" anchor="ctr" anchorCtr="0">
          <a:noAutofit/>
        </a:bodyPr>
        <a:lstStyle/>
        <a:p>
          <a:pPr lvl="0" algn="just" defTabSz="889000">
            <a:lnSpc>
              <a:spcPct val="90000"/>
            </a:lnSpc>
            <a:spcBef>
              <a:spcPct val="0"/>
            </a:spcBef>
            <a:spcAft>
              <a:spcPct val="35000"/>
            </a:spcAft>
          </a:pPr>
          <a:r>
            <a:rPr lang="en-US" sz="2000" b="0" i="0" kern="1200" smtClean="0">
              <a:solidFill>
                <a:schemeClr val="tx1"/>
              </a:solidFill>
              <a:latin typeface="Times New Roman" panose="02020603050405020304" pitchFamily="18" charset="0"/>
              <a:cs typeface="Times New Roman" panose="02020603050405020304" pitchFamily="18" charset="0"/>
            </a:rPr>
            <a:t>Một số dự án được nhà nước giao đất nhưng các </a:t>
          </a:r>
          <a:r>
            <a:rPr lang="en-US" sz="2000" b="0" i="0" kern="1200" dirty="0">
              <a:solidFill>
                <a:schemeClr val="tx1"/>
              </a:solidFill>
              <a:latin typeface="Times New Roman" panose="02020603050405020304" pitchFamily="18" charset="0"/>
              <a:cs typeface="Times New Roman" panose="02020603050405020304" pitchFamily="18" charset="0"/>
            </a:rPr>
            <a:t>chủ đầu tư chậm đầu tư, triển khai nên việc quản lý, sử dụng không chặt chẽ, để người dân lấn, chiếm.</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562692" y="1534987"/>
        <a:ext cx="6910954" cy="1125382"/>
      </dsp:txXfrm>
    </dsp:sp>
    <dsp:sp modelId="{5B023309-AFF0-4E47-B8D7-362FF3B43E16}">
      <dsp:nvSpPr>
        <dsp:cNvPr id="0" name=""/>
        <dsp:cNvSpPr/>
      </dsp:nvSpPr>
      <dsp:spPr>
        <a:xfrm>
          <a:off x="1" y="2744093"/>
          <a:ext cx="8046891" cy="1294507"/>
        </a:xfrm>
        <a:prstGeom prst="chevron">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5400" tIns="12700" rIns="0" bIns="12700" numCol="1" spcCol="1270" anchor="ctr" anchorCtr="0">
          <a:noAutofit/>
        </a:bodyPr>
        <a:lstStyle/>
        <a:p>
          <a:pPr lvl="0" algn="just" defTabSz="889000">
            <a:lnSpc>
              <a:spcPct val="90000"/>
            </a:lnSpc>
            <a:spcBef>
              <a:spcPct val="0"/>
            </a:spcBef>
            <a:spcAft>
              <a:spcPct val="35000"/>
            </a:spcAft>
          </a:pPr>
          <a:r>
            <a:rPr lang="en-US" sz="2000" b="0" i="0" kern="1200" dirty="0" err="1">
              <a:solidFill>
                <a:schemeClr val="tx1"/>
              </a:solidFill>
              <a:latin typeface="Times New Roman" panose="02020603050405020304" pitchFamily="18" charset="0"/>
              <a:cs typeface="Times New Roman" panose="02020603050405020304" pitchFamily="18" charset="0"/>
            </a:rPr>
            <a:t>Đối</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với</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trường</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hợp</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miễn</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giấy</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phép</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xây</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dựng</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khu</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vực</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nông</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thôn</a:t>
          </a:r>
          <a:r>
            <a:rPr lang="en-US" sz="2000" b="0" i="0" kern="1200">
              <a:solidFill>
                <a:schemeClr val="tx1"/>
              </a:solidFill>
              <a:latin typeface="Times New Roman" panose="02020603050405020304" pitchFamily="18" charset="0"/>
              <a:cs typeface="Times New Roman" panose="02020603050405020304" pitchFamily="18" charset="0"/>
            </a:rPr>
            <a:t>) </a:t>
          </a:r>
          <a:r>
            <a:rPr lang="en-US" sz="2000" b="0" i="0" kern="1200" smtClean="0">
              <a:solidFill>
                <a:schemeClr val="tx1"/>
              </a:solidFill>
              <a:latin typeface="Times New Roman" panose="02020603050405020304" pitchFamily="18" charset="0"/>
              <a:cs typeface="Times New Roman" panose="02020603050405020304" pitchFamily="18" charset="0"/>
            </a:rPr>
            <a:t>nhưng khi xây </a:t>
          </a:r>
          <a:r>
            <a:rPr lang="en-US" sz="2000" b="0" i="0" kern="1200" dirty="0" err="1">
              <a:solidFill>
                <a:schemeClr val="tx1"/>
              </a:solidFill>
              <a:latin typeface="Times New Roman" panose="02020603050405020304" pitchFamily="18" charset="0"/>
              <a:cs typeface="Times New Roman" panose="02020603050405020304" pitchFamily="18" charset="0"/>
            </a:rPr>
            <a:t>dựng</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không</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tuân</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thủ</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theo</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hạn</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dirty="0" err="1">
              <a:solidFill>
                <a:schemeClr val="tx1"/>
              </a:solidFill>
              <a:latin typeface="Times New Roman" panose="02020603050405020304" pitchFamily="18" charset="0"/>
              <a:cs typeface="Times New Roman" panose="02020603050405020304" pitchFamily="18" charset="0"/>
            </a:rPr>
            <a:t>mức</a:t>
          </a:r>
          <a:r>
            <a:rPr lang="en-US" sz="2000" b="0" i="0" kern="1200" dirty="0">
              <a:solidFill>
                <a:schemeClr val="tx1"/>
              </a:solidFill>
              <a:latin typeface="Times New Roman" panose="02020603050405020304" pitchFamily="18" charset="0"/>
              <a:cs typeface="Times New Roman" panose="02020603050405020304" pitchFamily="18" charset="0"/>
            </a:rPr>
            <a:t> </a:t>
          </a:r>
          <a:r>
            <a:rPr lang="en-US" sz="2000" b="0" i="0" kern="1200" err="1">
              <a:solidFill>
                <a:schemeClr val="tx1"/>
              </a:solidFill>
              <a:latin typeface="Times New Roman" panose="02020603050405020304" pitchFamily="18" charset="0"/>
              <a:cs typeface="Times New Roman" panose="02020603050405020304" pitchFamily="18" charset="0"/>
            </a:rPr>
            <a:t>đất</a:t>
          </a:r>
          <a:r>
            <a:rPr lang="en-US" sz="2000" b="0" i="0" kern="1200">
              <a:solidFill>
                <a:schemeClr val="tx1"/>
              </a:solidFill>
              <a:latin typeface="Times New Roman" panose="02020603050405020304" pitchFamily="18" charset="0"/>
              <a:cs typeface="Times New Roman" panose="02020603050405020304" pitchFamily="18" charset="0"/>
            </a:rPr>
            <a:t> </a:t>
          </a:r>
          <a:r>
            <a:rPr lang="en-US" sz="2000" b="0" i="0" kern="1200" smtClean="0">
              <a:solidFill>
                <a:schemeClr val="tx1"/>
              </a:solidFill>
              <a:latin typeface="Times New Roman" panose="02020603050405020304" pitchFamily="18" charset="0"/>
              <a:cs typeface="Times New Roman" panose="02020603050405020304" pitchFamily="18" charset="0"/>
            </a:rPr>
            <a:t>ở được cấp. </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647255" y="2744093"/>
        <a:ext cx="6752384" cy="129450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095CB0-C0B8-4E4E-AA89-C36EDD7D0051}">
      <dsp:nvSpPr>
        <dsp:cNvPr id="0" name=""/>
        <dsp:cNvSpPr/>
      </dsp:nvSpPr>
      <dsp:spPr>
        <a:xfrm>
          <a:off x="4241" y="200578"/>
          <a:ext cx="1314896" cy="4780443"/>
        </a:xfrm>
        <a:prstGeom prst="roundRect">
          <a:avLst>
            <a:gd name="adj" fmla="val 10000"/>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Nâng cao nhận thức của cả hệ thống chính trị, các tổ chức, cá nhân liên quan để thực hiện tốt các quy định trong công tác QLĐT, TTXD, QLĐD.</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2753" y="239090"/>
        <a:ext cx="1237872" cy="4703419"/>
      </dsp:txXfrm>
    </dsp:sp>
    <dsp:sp modelId="{8BE07314-58E9-4BE8-84E9-41BF3AF55E25}">
      <dsp:nvSpPr>
        <dsp:cNvPr id="0" name=""/>
        <dsp:cNvSpPr/>
      </dsp:nvSpPr>
      <dsp:spPr>
        <a:xfrm>
          <a:off x="1447801" y="2438399"/>
          <a:ext cx="278758" cy="326094"/>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447801" y="2503618"/>
        <a:ext cx="195131" cy="195656"/>
      </dsp:txXfrm>
    </dsp:sp>
    <dsp:sp modelId="{334FA536-BD7E-4E7C-A312-AA253F95185D}">
      <dsp:nvSpPr>
        <dsp:cNvPr id="0" name=""/>
        <dsp:cNvSpPr/>
      </dsp:nvSpPr>
      <dsp:spPr>
        <a:xfrm>
          <a:off x="1845096" y="200578"/>
          <a:ext cx="1314896" cy="4780443"/>
        </a:xfrm>
        <a:prstGeom prst="roundRect">
          <a:avLst>
            <a:gd name="adj" fmla="val 10000"/>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Xây dựng kế hoạch cụ thể, tập trung ra quân xử lý, giải quyết dứt điểm các trường hợp vi phạm trên lĩnh vực QLĐT, TTXD, QLĐĐ.</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1883608" y="239090"/>
        <a:ext cx="1237872" cy="4703419"/>
      </dsp:txXfrm>
    </dsp:sp>
    <dsp:sp modelId="{5432AB18-E45E-4A1C-9CDC-A892095A1A9B}">
      <dsp:nvSpPr>
        <dsp:cNvPr id="0" name=""/>
        <dsp:cNvSpPr/>
      </dsp:nvSpPr>
      <dsp:spPr>
        <a:xfrm>
          <a:off x="3291482" y="2427752"/>
          <a:ext cx="278758" cy="326094"/>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291482" y="2492971"/>
        <a:ext cx="195131" cy="195656"/>
      </dsp:txXfrm>
    </dsp:sp>
    <dsp:sp modelId="{97B36A2A-EC94-43E8-BF7C-166D46178C81}">
      <dsp:nvSpPr>
        <dsp:cNvPr id="0" name=""/>
        <dsp:cNvSpPr/>
      </dsp:nvSpPr>
      <dsp:spPr>
        <a:xfrm>
          <a:off x="3685951" y="200578"/>
          <a:ext cx="1314896" cy="4780443"/>
        </a:xfrm>
        <a:prstGeom prst="roundRect">
          <a:avLst>
            <a:gd name="adj" fmla="val 10000"/>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solidFill>
                <a:schemeClr val="tx1"/>
              </a:solidFill>
              <a:latin typeface="Times New Roman" panose="02020603050405020304" pitchFamily="18" charset="0"/>
              <a:cs typeface="Times New Roman" panose="02020603050405020304" pitchFamily="18" charset="0"/>
            </a:rPr>
            <a:t>Phải thực hiện đầy đủ, nghiêm túc các quy định PL có liên quan đến công tác QLĐT, TTXD, QLĐĐ.</a:t>
          </a:r>
          <a:endParaRPr lang="en-US" sz="1800" kern="1200">
            <a:solidFill>
              <a:schemeClr val="tx1"/>
            </a:solidFill>
            <a:latin typeface="Times New Roman" panose="02020603050405020304" pitchFamily="18" charset="0"/>
            <a:cs typeface="Times New Roman" panose="02020603050405020304" pitchFamily="18" charset="0"/>
          </a:endParaRPr>
        </a:p>
      </dsp:txBody>
      <dsp:txXfrm>
        <a:off x="3724463" y="239090"/>
        <a:ext cx="1237872" cy="4703419"/>
      </dsp:txXfrm>
    </dsp:sp>
    <dsp:sp modelId="{E294861D-28F7-441D-8844-09336F018B01}">
      <dsp:nvSpPr>
        <dsp:cNvPr id="0" name=""/>
        <dsp:cNvSpPr/>
      </dsp:nvSpPr>
      <dsp:spPr>
        <a:xfrm>
          <a:off x="5132337" y="2427752"/>
          <a:ext cx="278758" cy="326094"/>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latin typeface="Times New Roman" panose="02020603050405020304" pitchFamily="18" charset="0"/>
            <a:cs typeface="Times New Roman" panose="02020603050405020304" pitchFamily="18" charset="0"/>
          </a:endParaRPr>
        </a:p>
      </dsp:txBody>
      <dsp:txXfrm>
        <a:off x="5132337" y="2492971"/>
        <a:ext cx="195131" cy="195656"/>
      </dsp:txXfrm>
    </dsp:sp>
    <dsp:sp modelId="{47D59952-6305-4F68-A1FA-41EB48563633}">
      <dsp:nvSpPr>
        <dsp:cNvPr id="0" name=""/>
        <dsp:cNvSpPr/>
      </dsp:nvSpPr>
      <dsp:spPr>
        <a:xfrm>
          <a:off x="5526806" y="200578"/>
          <a:ext cx="1314896" cy="4780443"/>
        </a:xfrm>
        <a:prstGeom prst="roundRect">
          <a:avLst>
            <a:gd name="adj" fmla="val 10000"/>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solidFill>
                <a:schemeClr val="tx1"/>
              </a:solidFill>
              <a:latin typeface="Times New Roman" panose="02020603050405020304" pitchFamily="18" charset="0"/>
              <a:cs typeface="Times New Roman" panose="02020603050405020304" pitchFamily="18" charset="0"/>
            </a:rPr>
            <a:t>Xử lý nghiêm các vi phạm theo quy định, thực hiện nghiêm minh, kiên quyết, kiên trì, không có vùng cấm, không được dung túng, bao che.</a:t>
          </a:r>
          <a:endParaRPr lang="en-US" sz="1800" kern="1200">
            <a:solidFill>
              <a:schemeClr val="tx1"/>
            </a:solidFill>
            <a:latin typeface="Times New Roman" panose="02020603050405020304" pitchFamily="18" charset="0"/>
            <a:cs typeface="Times New Roman" panose="02020603050405020304" pitchFamily="18" charset="0"/>
          </a:endParaRPr>
        </a:p>
      </dsp:txBody>
      <dsp:txXfrm>
        <a:off x="5565318" y="239090"/>
        <a:ext cx="1237872" cy="4703419"/>
      </dsp:txXfrm>
    </dsp:sp>
    <dsp:sp modelId="{9895E2DF-6D10-4024-8949-E872C967AAFE}">
      <dsp:nvSpPr>
        <dsp:cNvPr id="0" name=""/>
        <dsp:cNvSpPr/>
      </dsp:nvSpPr>
      <dsp:spPr>
        <a:xfrm>
          <a:off x="6973192" y="2427752"/>
          <a:ext cx="278758" cy="326094"/>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latin typeface="Times New Roman" panose="02020603050405020304" pitchFamily="18" charset="0"/>
            <a:cs typeface="Times New Roman" panose="02020603050405020304" pitchFamily="18" charset="0"/>
          </a:endParaRPr>
        </a:p>
      </dsp:txBody>
      <dsp:txXfrm>
        <a:off x="6973192" y="2492971"/>
        <a:ext cx="195131" cy="195656"/>
      </dsp:txXfrm>
    </dsp:sp>
    <dsp:sp modelId="{1144EBC1-F64E-44D5-A87D-FF206282283B}">
      <dsp:nvSpPr>
        <dsp:cNvPr id="0" name=""/>
        <dsp:cNvSpPr/>
      </dsp:nvSpPr>
      <dsp:spPr>
        <a:xfrm>
          <a:off x="7367661" y="200578"/>
          <a:ext cx="1314896" cy="4780443"/>
        </a:xfrm>
        <a:prstGeom prst="roundRect">
          <a:avLst>
            <a:gd name="adj" fmla="val 10000"/>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solidFill>
                <a:schemeClr val="tx1"/>
              </a:solidFill>
              <a:latin typeface="Times New Roman" panose="02020603050405020304" pitchFamily="18" charset="0"/>
              <a:cs typeface="Times New Roman" panose="02020603050405020304" pitchFamily="18" charset="0"/>
            </a:rPr>
            <a:t>Phân công trách nhiệm rõ ràng, cụ thể, có giải pháp phòng ngừa, ngăn chặn, xử lý từ sớm, từ xa, xử lý ngay khi phát hiện vi phạm; gắn trách nhiệm người đứng đầu.</a:t>
          </a:r>
          <a:endParaRPr lang="en-US" sz="1800" kern="1200">
            <a:solidFill>
              <a:schemeClr val="tx1"/>
            </a:solidFill>
            <a:latin typeface="Times New Roman" panose="02020603050405020304" pitchFamily="18" charset="0"/>
            <a:cs typeface="Times New Roman" panose="02020603050405020304" pitchFamily="18" charset="0"/>
          </a:endParaRPr>
        </a:p>
      </dsp:txBody>
      <dsp:txXfrm>
        <a:off x="7406173" y="239090"/>
        <a:ext cx="1237872" cy="470341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913368-B2C1-4460-B204-D205580AB8A2}">
      <dsp:nvSpPr>
        <dsp:cNvPr id="0" name=""/>
        <dsp:cNvSpPr/>
      </dsp:nvSpPr>
      <dsp:spPr>
        <a:xfrm>
          <a:off x="1" y="53566"/>
          <a:ext cx="8285593" cy="976704"/>
        </a:xfrm>
        <a:prstGeom prst="chevron">
          <a:avLst/>
        </a:prstGeom>
        <a:solidFill>
          <a:schemeClr val="accent5">
            <a:lumMod val="40000"/>
            <a:lumOff val="60000"/>
          </a:schemeClr>
        </a:solidFill>
        <a:ln w="25400" cap="flat" cmpd="sng" algn="ctr">
          <a:solidFill>
            <a:schemeClr val="accent1"/>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Tổ chức tuyên truyền phổ biến PL có liên quan. Xây dựng và ban hành Kế hoạch tăng cường công tác quản lý trên địa bàn do mình quản lý để triển khai thực hiện.</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88353" y="53566"/>
        <a:ext cx="7308889" cy="976704"/>
      </dsp:txXfrm>
    </dsp:sp>
    <dsp:sp modelId="{5A18ED8B-BDE5-4E0F-AC1F-4CDF63BE7246}">
      <dsp:nvSpPr>
        <dsp:cNvPr id="0" name=""/>
        <dsp:cNvSpPr/>
      </dsp:nvSpPr>
      <dsp:spPr>
        <a:xfrm>
          <a:off x="1" y="1123387"/>
          <a:ext cx="8295687" cy="941766"/>
        </a:xfrm>
        <a:prstGeom prst="chevron">
          <a:avLst/>
        </a:prstGeom>
        <a:solidFill>
          <a:schemeClr val="accent5">
            <a:lumMod val="40000"/>
            <a:lumOff val="60000"/>
          </a:schemeClr>
        </a:solidFill>
        <a:ln w="25400" cap="flat" cmpd="sng" algn="ctr">
          <a:solidFill>
            <a:schemeClr val="accent1"/>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Thay đổi nhận thức về công tác quản lý TTĐT, TTXD; chống lấn, chiếm ĐĐ, XD trái phép, xác định quan điểm phòng ngừa là chính, phát hiện từ sớm, từ xa.</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70884" y="1123387"/>
        <a:ext cx="7353921" cy="941766"/>
      </dsp:txXfrm>
    </dsp:sp>
    <dsp:sp modelId="{34B823FF-1BFC-4D57-A5B2-39F6FF5BF01E}">
      <dsp:nvSpPr>
        <dsp:cNvPr id="0" name=""/>
        <dsp:cNvSpPr/>
      </dsp:nvSpPr>
      <dsp:spPr>
        <a:xfrm>
          <a:off x="1" y="2158270"/>
          <a:ext cx="8305796" cy="871896"/>
        </a:xfrm>
        <a:prstGeom prst="chevron">
          <a:avLst/>
        </a:prstGeom>
        <a:solidFill>
          <a:schemeClr val="accent5">
            <a:lumMod val="40000"/>
            <a:lumOff val="60000"/>
          </a:schemeClr>
        </a:solidFill>
        <a:ln w="25400" cap="flat" cmpd="sng" algn="ctr">
          <a:solidFill>
            <a:schemeClr val="accent1"/>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Rà soát quy định về trách nhiệm của từng cá nhân được phân công công việc; thường xuyên tổ chức ĐT, BD về chuyên môn nghiệp vụ cho cán bộ.</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35949" y="2158270"/>
        <a:ext cx="7433900" cy="871896"/>
      </dsp:txXfrm>
    </dsp:sp>
    <dsp:sp modelId="{6B53DCE3-5D63-4F0B-8B8A-BC7549300203}">
      <dsp:nvSpPr>
        <dsp:cNvPr id="0" name=""/>
        <dsp:cNvSpPr/>
      </dsp:nvSpPr>
      <dsp:spPr>
        <a:xfrm>
          <a:off x="1" y="3123282"/>
          <a:ext cx="8305796" cy="884074"/>
        </a:xfrm>
        <a:prstGeom prst="chevron">
          <a:avLst/>
        </a:prstGeom>
        <a:solidFill>
          <a:schemeClr val="accent5">
            <a:lumMod val="40000"/>
            <a:lumOff val="60000"/>
            <a:alpha val="90000"/>
          </a:schemeClr>
        </a:solidFill>
        <a:ln w="25400" cap="flat" cmpd="sng" algn="ctr">
          <a:solidFill>
            <a:schemeClr val="tx2">
              <a:lumMod val="60000"/>
              <a:lumOff val="4000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Thường xuyên cập nhật Sổ tay điện tử về Chương trình bồi dưỡng dành cho CB CC cấp xã trong các lĩnh vực có liên quan đến XD, ĐĐ.</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42038" y="3123282"/>
        <a:ext cx="7421722" cy="88407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7F4D6F-A345-448A-8F94-BE03526B6B84}">
      <dsp:nvSpPr>
        <dsp:cNvPr id="0" name=""/>
        <dsp:cNvSpPr/>
      </dsp:nvSpPr>
      <dsp:spPr>
        <a:xfrm>
          <a:off x="6" y="76196"/>
          <a:ext cx="8406841" cy="1523534"/>
        </a:xfrm>
        <a:prstGeom prst="chevron">
          <a:avLst/>
        </a:prstGeom>
        <a:solidFill>
          <a:schemeClr val="accent5">
            <a:lumMod val="40000"/>
            <a:lumOff val="60000"/>
          </a:schemeClr>
        </a:solidFill>
        <a:ln w="25400" cap="flat" cmpd="sng" algn="ctr">
          <a:solidFill>
            <a:schemeClr val="tx2">
              <a:lumMod val="60000"/>
              <a:lumOff val="4000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Tăng cường kiểm tra, phát hiện, áp dụng các biện pháp ngăn chặn ngay từ đầu; kịp thời xử lý nghiêm các hành vi vi phạm TTXD, xây dựng trên đất không được phép xây dựng; kiên quyết cưỡng chế phá dỡ công trình, bộ phận công trình vi phạm TTXD, vi phạm PL về ĐĐ; thu giữ vật dụng, dụng cụ... vi phạm. </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761773" y="76196"/>
        <a:ext cx="6883307" cy="1523534"/>
      </dsp:txXfrm>
    </dsp:sp>
    <dsp:sp modelId="{0E596B55-B352-43A6-83BB-9A371A22A09A}">
      <dsp:nvSpPr>
        <dsp:cNvPr id="0" name=""/>
        <dsp:cNvSpPr/>
      </dsp:nvSpPr>
      <dsp:spPr>
        <a:xfrm>
          <a:off x="6" y="1762482"/>
          <a:ext cx="8418728" cy="1162506"/>
        </a:xfrm>
        <a:prstGeom prst="chevron">
          <a:avLst/>
        </a:prstGeom>
        <a:solidFill>
          <a:schemeClr val="accent5">
            <a:lumMod val="40000"/>
            <a:lumOff val="60000"/>
          </a:schemeClr>
        </a:solidFill>
        <a:ln w="25400" cap="flat" cmpd="sng" algn="ctr">
          <a:solidFill>
            <a:schemeClr val="tx2">
              <a:lumMod val="60000"/>
              <a:lumOff val="4000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Xây dựng mô hình giao cho cán bộ khu phố, thôn, xóm khi phát hiện công trình xây dựng trên địa bàn mình quản lý phải thông báo cho công chức cấp xã biết để kiểm tra, kịp thời xử lý (nếu có vi phạm).</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581259" y="1762482"/>
        <a:ext cx="7256222" cy="1162506"/>
      </dsp:txXfrm>
    </dsp:sp>
    <dsp:sp modelId="{80936E16-2889-4AC1-9C5C-251F42ABBACB}">
      <dsp:nvSpPr>
        <dsp:cNvPr id="0" name=""/>
        <dsp:cNvSpPr/>
      </dsp:nvSpPr>
      <dsp:spPr>
        <a:xfrm>
          <a:off x="6" y="3087740"/>
          <a:ext cx="8430644" cy="1162506"/>
        </a:xfrm>
        <a:prstGeom prst="chevron">
          <a:avLst/>
        </a:prstGeom>
        <a:solidFill>
          <a:schemeClr val="accent5">
            <a:lumMod val="40000"/>
            <a:lumOff val="60000"/>
          </a:schemeClr>
        </a:solidFill>
        <a:ln w="25400" cap="flat" cmpd="sng" algn="ctr">
          <a:solidFill>
            <a:schemeClr val="tx2">
              <a:lumMod val="60000"/>
              <a:lumOff val="4000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Thực hiện báo cáo tình hình, kết quả thực hiện trên địa bàn hàng tháng và báo cáo đột xuất theo yêu cầu của cấp có thẩm quyền, gửi về UBND cấp huyện để tổng hợp, gửi Sở Xây dựng, Sở Tài nguyên và Môi trường báo cáo UBND tỉnh theo quy định.</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581259" y="3087740"/>
        <a:ext cx="7268138" cy="1162506"/>
      </dsp:txXfrm>
    </dsp:sp>
    <dsp:sp modelId="{01BC2265-5B03-4068-9514-8310DDD00545}">
      <dsp:nvSpPr>
        <dsp:cNvPr id="0" name=""/>
        <dsp:cNvSpPr/>
      </dsp:nvSpPr>
      <dsp:spPr>
        <a:xfrm>
          <a:off x="6" y="4412997"/>
          <a:ext cx="8442588" cy="1225805"/>
        </a:xfrm>
        <a:prstGeom prst="chevron">
          <a:avLst/>
        </a:prstGeom>
        <a:solidFill>
          <a:schemeClr val="accent5">
            <a:lumMod val="40000"/>
            <a:lumOff val="60000"/>
          </a:schemeClr>
        </a:solidFill>
        <a:ln w="25400" cap="flat" cmpd="sng" algn="ctr">
          <a:solidFill>
            <a:schemeClr val="tx2">
              <a:lumMod val="60000"/>
              <a:lumOff val="4000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Các cấp ủy, mặt trận và các hội đoàn thể của địa phương quan tâm, vào cuộc; thực hiện chức năng tuyên truyền vận động, kiểm tra, giám sát... phối hợp với chính quyền để nâng cao hiệu quả chung công tác quản lý trên địa bàn để đạt hiệu quả cao, từng bước đi vào nề nếp.</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12909" y="4412997"/>
        <a:ext cx="7216783" cy="12258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E7B317-73E3-44BF-914A-A96E1DAD8C8F}">
      <dsp:nvSpPr>
        <dsp:cNvPr id="0" name=""/>
        <dsp:cNvSpPr/>
      </dsp:nvSpPr>
      <dsp:spPr>
        <a:xfrm>
          <a:off x="0" y="3658"/>
          <a:ext cx="8478942" cy="823680"/>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it-IT" sz="2000" kern="1200" smtClean="0">
              <a:solidFill>
                <a:srgbClr val="002060"/>
              </a:solidFill>
              <a:latin typeface="Times New Roman" panose="02020603050405020304" pitchFamily="18" charset="0"/>
              <a:cs typeface="Times New Roman" panose="02020603050405020304" pitchFamily="18" charset="0"/>
            </a:rPr>
            <a:t>Tốc độ xây dựng và phát triển đô thị trên địa bàn tỉnh diễn ra khá nhanh về số lượng và quy mô.</a:t>
          </a:r>
          <a:r>
            <a:rPr lang="en-US" sz="2000" kern="1200" smtClean="0">
              <a:solidFill>
                <a:srgbClr val="002060"/>
              </a:solidFill>
              <a:latin typeface="Times New Roman" panose="02020603050405020304" pitchFamily="18" charset="0"/>
              <a:cs typeface="Times New Roman" panose="02020603050405020304" pitchFamily="18" charset="0"/>
            </a:rPr>
            <a:t> </a:t>
          </a:r>
          <a:endParaRPr lang="en-US" sz="2000" kern="1200">
            <a:solidFill>
              <a:srgbClr val="002060"/>
            </a:solidFill>
            <a:latin typeface="Times New Roman" panose="02020603050405020304" pitchFamily="18" charset="0"/>
            <a:cs typeface="Times New Roman" panose="02020603050405020304" pitchFamily="18" charset="0"/>
          </a:endParaRPr>
        </a:p>
      </dsp:txBody>
      <dsp:txXfrm>
        <a:off x="40209" y="43867"/>
        <a:ext cx="8398524" cy="74326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918730-C052-4B46-9B21-098BFBF064E8}">
      <dsp:nvSpPr>
        <dsp:cNvPr id="0" name=""/>
        <dsp:cNvSpPr/>
      </dsp:nvSpPr>
      <dsp:spPr>
        <a:xfrm>
          <a:off x="0" y="0"/>
          <a:ext cx="6620395" cy="1089660"/>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Chịu trách nhiệm toàn diện trước pháp luật và UBND tỉnh về tình hình QL TTĐT, TTXD, QLĐĐ trên địa bàn quản lý.</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31915" y="31915"/>
        <a:ext cx="5352490" cy="1025830"/>
      </dsp:txXfrm>
    </dsp:sp>
    <dsp:sp modelId="{D26073C0-6673-4CC5-B03E-A464B3694673}">
      <dsp:nvSpPr>
        <dsp:cNvPr id="0" name=""/>
        <dsp:cNvSpPr/>
      </dsp:nvSpPr>
      <dsp:spPr>
        <a:xfrm>
          <a:off x="554458" y="1287780"/>
          <a:ext cx="6620395" cy="1089660"/>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vi-VN" sz="2000" kern="1200" smtClean="0">
              <a:solidFill>
                <a:schemeClr val="tx1"/>
              </a:solidFill>
              <a:latin typeface="Times New Roman" panose="02020603050405020304" pitchFamily="18" charset="0"/>
              <a:cs typeface="Times New Roman" panose="02020603050405020304" pitchFamily="18" charset="0"/>
            </a:rPr>
            <a:t>Tổ chức tuyên truyền, vận động, nâng cao nhận thức cho nhân dân về việc giữ gìn </a:t>
          </a:r>
          <a:r>
            <a:rPr lang="en-US" sz="2000" kern="1200" smtClean="0">
              <a:solidFill>
                <a:schemeClr val="tx1"/>
              </a:solidFill>
              <a:latin typeface="Times New Roman" panose="02020603050405020304" pitchFamily="18" charset="0"/>
              <a:cs typeface="Times New Roman" panose="02020603050405020304" pitchFamily="18" charset="0"/>
            </a:rPr>
            <a:t>TTĐT; xây dựng và thực hiện Quy chế QL TTĐT.</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586373" y="1319695"/>
        <a:ext cx="5293828" cy="1025830"/>
      </dsp:txXfrm>
    </dsp:sp>
    <dsp:sp modelId="{7EE361E2-5210-4053-9D36-7D61CC33DC48}">
      <dsp:nvSpPr>
        <dsp:cNvPr id="0" name=""/>
        <dsp:cNvSpPr/>
      </dsp:nvSpPr>
      <dsp:spPr>
        <a:xfrm>
          <a:off x="1100640" y="2575560"/>
          <a:ext cx="6620395" cy="1089660"/>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Chỉ đạo lực lượng Công an, UBND các xã, phường, thị trấn thường xuyên, liên tục kiểm tra, xử lý triệt để, dứt điểm các hành vi vi phạm TTĐT.</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1132555" y="2607475"/>
        <a:ext cx="5302103" cy="1025830"/>
      </dsp:txXfrm>
    </dsp:sp>
    <dsp:sp modelId="{F80BC8C3-0139-4B15-BF18-4B4307EBE8DF}">
      <dsp:nvSpPr>
        <dsp:cNvPr id="0" name=""/>
        <dsp:cNvSpPr/>
      </dsp:nvSpPr>
      <dsp:spPr>
        <a:xfrm>
          <a:off x="1655098" y="3863340"/>
          <a:ext cx="6620395" cy="1089660"/>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Rà soát, quy hoạch bố trí địa điểm không ảnh hưởng đến trật tự giao thông; tăng cường ứng dụng CNTT, camera giám sát, QL ở những nơi thường xuyên vi phạm.</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1687013" y="3895255"/>
        <a:ext cx="5293828" cy="1025830"/>
      </dsp:txXfrm>
    </dsp:sp>
    <dsp:sp modelId="{70AFB546-0AC5-43FD-96EC-C27656016262}">
      <dsp:nvSpPr>
        <dsp:cNvPr id="0" name=""/>
        <dsp:cNvSpPr/>
      </dsp:nvSpPr>
      <dsp:spPr>
        <a:xfrm>
          <a:off x="5912116" y="834580"/>
          <a:ext cx="708279" cy="708279"/>
        </a:xfrm>
        <a:prstGeom prst="downArrow">
          <a:avLst>
            <a:gd name="adj1" fmla="val 55000"/>
            <a:gd name="adj2" fmla="val 45000"/>
          </a:avLst>
        </a:prstGeom>
        <a:solidFill>
          <a:srgbClr val="FF0000">
            <a:alpha val="90000"/>
          </a:srgb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071479" y="834580"/>
        <a:ext cx="389553" cy="532980"/>
      </dsp:txXfrm>
    </dsp:sp>
    <dsp:sp modelId="{5E6DD4BE-5141-46F9-84B3-D2EA61834A32}">
      <dsp:nvSpPr>
        <dsp:cNvPr id="0" name=""/>
        <dsp:cNvSpPr/>
      </dsp:nvSpPr>
      <dsp:spPr>
        <a:xfrm>
          <a:off x="6466574" y="2122360"/>
          <a:ext cx="708279" cy="708279"/>
        </a:xfrm>
        <a:prstGeom prst="downArrow">
          <a:avLst>
            <a:gd name="adj1" fmla="val 55000"/>
            <a:gd name="adj2" fmla="val 45000"/>
          </a:avLst>
        </a:prstGeom>
        <a:solidFill>
          <a:srgbClr val="FF0000">
            <a:alpha val="90000"/>
          </a:srgb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625937" y="2122360"/>
        <a:ext cx="389553" cy="532980"/>
      </dsp:txXfrm>
    </dsp:sp>
    <dsp:sp modelId="{C8F0535F-CDB3-4EE2-BE1E-2B26B9A20928}">
      <dsp:nvSpPr>
        <dsp:cNvPr id="0" name=""/>
        <dsp:cNvSpPr/>
      </dsp:nvSpPr>
      <dsp:spPr>
        <a:xfrm>
          <a:off x="7012756" y="3410140"/>
          <a:ext cx="708279" cy="708279"/>
        </a:xfrm>
        <a:prstGeom prst="downArrow">
          <a:avLst>
            <a:gd name="adj1" fmla="val 55000"/>
            <a:gd name="adj2" fmla="val 45000"/>
          </a:avLst>
        </a:prstGeom>
        <a:solidFill>
          <a:srgbClr val="FF0000">
            <a:alpha val="90000"/>
          </a:srgb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a:p>
      </dsp:txBody>
      <dsp:txXfrm>
        <a:off x="7172119" y="3410140"/>
        <a:ext cx="389553" cy="53298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85EF75-908B-468F-BA81-A85A6CD742B9}">
      <dsp:nvSpPr>
        <dsp:cNvPr id="0" name=""/>
        <dsp:cNvSpPr/>
      </dsp:nvSpPr>
      <dsp:spPr>
        <a:xfrm>
          <a:off x="4231" y="0"/>
          <a:ext cx="2081397" cy="5534183"/>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Tổ chức lập Quy chế quản lý kiến trúc cho các đô thị thuộc thẩm quyền quản lý để trình thẩm duyệt theo quy định; phấn đấu đến năm 2025 tất cả các đô thị đều có Quy chế quản lý kiến trúc.</a:t>
          </a:r>
        </a:p>
      </dsp:txBody>
      <dsp:txXfrm>
        <a:off x="65193" y="60962"/>
        <a:ext cx="1959473" cy="5412259"/>
      </dsp:txXfrm>
    </dsp:sp>
    <dsp:sp modelId="{1DEB4309-CA55-4037-837A-0D645278B114}">
      <dsp:nvSpPr>
        <dsp:cNvPr id="0" name=""/>
        <dsp:cNvSpPr/>
      </dsp:nvSpPr>
      <dsp:spPr>
        <a:xfrm>
          <a:off x="2375553" y="2407585"/>
          <a:ext cx="614640" cy="719013"/>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a:off x="2375553" y="2551388"/>
        <a:ext cx="430248" cy="431407"/>
      </dsp:txXfrm>
    </dsp:sp>
    <dsp:sp modelId="{342F5D5B-D285-4934-873C-BB4E2BCC3523}">
      <dsp:nvSpPr>
        <dsp:cNvPr id="0" name=""/>
        <dsp:cNvSpPr/>
      </dsp:nvSpPr>
      <dsp:spPr>
        <a:xfrm>
          <a:off x="3245327" y="0"/>
          <a:ext cx="2011468" cy="5534183"/>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Căn cứ Chương trình phát triển đô thị trên địa bàn tỉnh đến năm 2035 đã ban hành, xây dựng kế hoạch để triển khai thực hiện cho phù hợp với tình hình của từng địa phương; tập trung đầu tư, nâng cấp, phát triển các đô thị, thu hút đầu tư đồng bộ HTKT đô thị;...</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3304241" y="58914"/>
        <a:ext cx="1893640" cy="5416355"/>
      </dsp:txXfrm>
    </dsp:sp>
    <dsp:sp modelId="{B13CC6D6-3CF6-421A-AA9F-AA89E677F343}">
      <dsp:nvSpPr>
        <dsp:cNvPr id="0" name=""/>
        <dsp:cNvSpPr/>
      </dsp:nvSpPr>
      <dsp:spPr>
        <a:xfrm>
          <a:off x="5546720" y="2407585"/>
          <a:ext cx="614640" cy="719013"/>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a:off x="5546720" y="2551388"/>
        <a:ext cx="430248" cy="431407"/>
      </dsp:txXfrm>
    </dsp:sp>
    <dsp:sp modelId="{66C1A4C3-435C-4F49-ABB6-0D39E9DAF585}">
      <dsp:nvSpPr>
        <dsp:cNvPr id="0" name=""/>
        <dsp:cNvSpPr/>
      </dsp:nvSpPr>
      <dsp:spPr>
        <a:xfrm>
          <a:off x="6416494" y="0"/>
          <a:ext cx="2037474" cy="5534183"/>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Rà soát, đẩy nhanh tiến độ và nâng cao chất lượng các đồ án QH, tăng cường công tác QLQH; tổ chức công bố, công khai, cắm mốc giới các đồ án QHXD đã được phê duyệt.</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6476170" y="59676"/>
        <a:ext cx="1918122" cy="541483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2DF3B2-E69A-42A2-884B-64D97BADAA0C}">
      <dsp:nvSpPr>
        <dsp:cNvPr id="0" name=""/>
        <dsp:cNvSpPr/>
      </dsp:nvSpPr>
      <dsp:spPr>
        <a:xfrm>
          <a:off x="0" y="4164"/>
          <a:ext cx="8382000" cy="1059844"/>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Chỉ đạo các cơ quan CM tiếp tục rà soát các trường hợp công trình vi phạm còn tồn tại trên địa bàn, để chỉ đạo kiên quyết xử lý dứt điểm các vi phạm còn tồn tại; đồng thời ngăn chặn, xử lý kịp thời để không phát sinh vi phạm mới.</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31042" y="35206"/>
        <a:ext cx="8319916" cy="997760"/>
      </dsp:txXfrm>
    </dsp:sp>
    <dsp:sp modelId="{67A08D2D-3A3A-4DDF-8257-FED37C8EF126}">
      <dsp:nvSpPr>
        <dsp:cNvPr id="0" name=""/>
        <dsp:cNvSpPr/>
      </dsp:nvSpPr>
      <dsp:spPr>
        <a:xfrm rot="5400000">
          <a:off x="3954604" y="1095528"/>
          <a:ext cx="472790" cy="56734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4020796" y="1142807"/>
        <a:ext cx="340408" cy="330953"/>
      </dsp:txXfrm>
    </dsp:sp>
    <dsp:sp modelId="{83414A65-D66C-4549-AE5D-6F7C91BAF192}">
      <dsp:nvSpPr>
        <dsp:cNvPr id="0" name=""/>
        <dsp:cNvSpPr/>
      </dsp:nvSpPr>
      <dsp:spPr>
        <a:xfrm>
          <a:off x="0" y="1694396"/>
          <a:ext cx="8382000" cy="1260774"/>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Đối với các đô thị đã thành lập Đội QLTTĐT, cần gắn trách nhiệm QLTTXD cụ thể cho từng cá nhân, đơn vị để tổ chức tuần tra, kiểm soát, phát hiện các công trình xây dựng KP, SP, sai QH trên địa bàn cấp xã, tổ dân phố, khu dân cư.</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36927" y="1731323"/>
        <a:ext cx="8308146" cy="1186920"/>
      </dsp:txXfrm>
    </dsp:sp>
    <dsp:sp modelId="{CE860F1B-27AE-4FB2-A39C-959C93E64C62}">
      <dsp:nvSpPr>
        <dsp:cNvPr id="0" name=""/>
        <dsp:cNvSpPr/>
      </dsp:nvSpPr>
      <dsp:spPr>
        <a:xfrm rot="5400000">
          <a:off x="3954604" y="2986690"/>
          <a:ext cx="472790" cy="56734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4020796" y="3033969"/>
        <a:ext cx="340408" cy="330953"/>
      </dsp:txXfrm>
    </dsp:sp>
    <dsp:sp modelId="{7C62EF45-8A76-46E9-BF7B-FC02AF2B01BA}">
      <dsp:nvSpPr>
        <dsp:cNvPr id="0" name=""/>
        <dsp:cNvSpPr/>
      </dsp:nvSpPr>
      <dsp:spPr>
        <a:xfrm>
          <a:off x="0" y="3585558"/>
          <a:ext cx="8382000" cy="730177"/>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Rà soát, củng cố, kiện toàn tổ chức, bộ máy thực hiện nhiệm vụ QL TTXD; quan tâm đào tạo, tập huấn, bồi dưỡng. </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21386" y="3606944"/>
        <a:ext cx="8339228" cy="687405"/>
      </dsp:txXfrm>
    </dsp:sp>
    <dsp:sp modelId="{39198CE9-6AF4-48F0-AE4C-7526F968E970}">
      <dsp:nvSpPr>
        <dsp:cNvPr id="0" name=""/>
        <dsp:cNvSpPr/>
      </dsp:nvSpPr>
      <dsp:spPr>
        <a:xfrm rot="5400000">
          <a:off x="3954604" y="4347254"/>
          <a:ext cx="472790" cy="567348"/>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4020796" y="4394533"/>
        <a:ext cx="340408" cy="330953"/>
      </dsp:txXfrm>
    </dsp:sp>
    <dsp:sp modelId="{5CEF956C-5CEA-45AD-BE38-6057B616990E}">
      <dsp:nvSpPr>
        <dsp:cNvPr id="0" name=""/>
        <dsp:cNvSpPr/>
      </dsp:nvSpPr>
      <dsp:spPr>
        <a:xfrm>
          <a:off x="0" y="4946122"/>
          <a:ext cx="8382000" cy="917112"/>
        </a:xfrm>
        <a:prstGeom prst="roundRect">
          <a:avLst>
            <a:gd name="adj" fmla="val 10000"/>
          </a:avLst>
        </a:prstGeom>
        <a:solidFill>
          <a:schemeClr val="accent5">
            <a:lumMod val="40000"/>
            <a:lumOff val="60000"/>
          </a:schemeClr>
        </a:solidFill>
        <a:ln>
          <a:solidFill>
            <a:schemeClr val="accent5">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Xem xét, xử lý trách nhiệm CT, PCT UBND cấp xã; lãnh đạo các PCM, đơn vị trực thuộc và công chức được giao nhiệm vụ nhưng buông lỏng quản lý, thiếu trách nhiệm trong thực thi công vụ.</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26861" y="4972983"/>
        <a:ext cx="8328278" cy="86339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C5E57-7528-4677-9FE2-7E1A35522289}">
      <dsp:nvSpPr>
        <dsp:cNvPr id="0" name=""/>
        <dsp:cNvSpPr/>
      </dsp:nvSpPr>
      <dsp:spPr>
        <a:xfrm>
          <a:off x="0" y="56429"/>
          <a:ext cx="8458200" cy="1294116"/>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Khẩn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trương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lập</a:t>
          </a:r>
          <a:r>
            <a:rPr lang="en-US" sz="2000" kern="1200" dirty="0">
              <a:solidFill>
                <a:schemeClr val="tx1"/>
              </a:solidFill>
              <a:latin typeface="Times New Roman" panose="02020603050405020304" pitchFamily="18" charset="0"/>
              <a:cs typeface="Times New Roman" panose="02020603050405020304" pitchFamily="18" charset="0"/>
            </a:rPr>
            <a:t> BCĐ </a:t>
          </a:r>
          <a:r>
            <a:rPr lang="en-US" sz="2000" kern="1200" dirty="0" err="1">
              <a:solidFill>
                <a:schemeClr val="tx1"/>
              </a:solidFill>
              <a:latin typeface="Times New Roman" panose="02020603050405020304" pitchFamily="18" charset="0"/>
              <a:cs typeface="Times New Roman" panose="02020603050405020304" pitchFamily="18" charset="0"/>
            </a:rPr>
            <a:t>tiến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đợt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tổng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kiểm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về</a:t>
          </a:r>
          <a:r>
            <a:rPr lang="en-US" sz="2000" kern="1200" dirty="0">
              <a:solidFill>
                <a:schemeClr val="tx1"/>
              </a:solidFill>
              <a:latin typeface="Times New Roman" panose="02020603050405020304" pitchFamily="18" charset="0"/>
              <a:cs typeface="Times New Roman" panose="02020603050405020304" pitchFamily="18" charset="0"/>
            </a:rPr>
            <a:t> QL, SDĐ </a:t>
          </a:r>
          <a:r>
            <a:rPr lang="en-US" sz="2000" kern="1200" dirty="0" err="1">
              <a:solidFill>
                <a:schemeClr val="tx1"/>
              </a:solidFill>
              <a:latin typeface="Times New Roman" panose="02020603050405020304" pitchFamily="18" charset="0"/>
              <a:cs typeface="Times New Roman" panose="02020603050405020304" pitchFamily="18" charset="0"/>
            </a:rPr>
            <a:t>trên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từng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địa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bàn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cấp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xã</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Báo</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cáo</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kết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quả</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thực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hiện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nội</a:t>
          </a:r>
          <a:r>
            <a:rPr lang="en-US" sz="2000" kern="1200" dirty="0">
              <a:solidFill>
                <a:schemeClr val="tx1"/>
              </a:solidFill>
              <a:latin typeface="Times New Roman" panose="02020603050405020304" pitchFamily="18" charset="0"/>
              <a:cs typeface="Times New Roman" panose="02020603050405020304" pitchFamily="18" charset="0"/>
            </a:rPr>
            <a:t> dung </a:t>
          </a:r>
          <a:r>
            <a:rPr lang="en-US" sz="2000" kern="1200" dirty="0" err="1">
              <a:solidFill>
                <a:schemeClr val="tx1"/>
              </a:solidFill>
              <a:latin typeface="Times New Roman" panose="02020603050405020304" pitchFamily="18" charset="0"/>
              <a:cs typeface="Times New Roman" panose="02020603050405020304" pitchFamily="18" charset="0"/>
            </a:rPr>
            <a:t>nêu</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trên</a:t>
          </a:r>
          <a:r>
            <a:rPr lang="en-US" sz="2000" kern="1200" dirty="0">
              <a:solidFill>
                <a:schemeClr val="tx1"/>
              </a:solidFill>
              <a:latin typeface="Times New Roman" panose="02020603050405020304" pitchFamily="18" charset="0"/>
              <a:cs typeface="Times New Roman" panose="02020603050405020304" pitchFamily="18" charset="0"/>
            </a:rPr>
            <a:t> UBND </a:t>
          </a:r>
          <a:r>
            <a:rPr lang="en-US" sz="2000" kern="1200" dirty="0" err="1">
              <a:solidFill>
                <a:schemeClr val="tx1"/>
              </a:solidFill>
              <a:latin typeface="Times New Roman" panose="02020603050405020304" pitchFamily="18" charset="0"/>
              <a:cs typeface="Times New Roman" panose="02020603050405020304" pitchFamily="18" charset="0"/>
            </a:rPr>
            <a:t>tỉnh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thông</a:t>
          </a:r>
          <a:r>
            <a:rPr lang="en-US" sz="2000" kern="1200" dirty="0">
              <a:solidFill>
                <a:schemeClr val="tx1"/>
              </a:solidFill>
              <a:latin typeface="Times New Roman" panose="02020603050405020304" pitchFamily="18" charset="0"/>
              <a:cs typeface="Times New Roman" panose="02020603050405020304" pitchFamily="18" charset="0"/>
            </a:rPr>
            <a:t> qua </a:t>
          </a:r>
          <a:r>
            <a:rPr lang="en-US" sz="2000" kern="1200" dirty="0" err="1">
              <a:solidFill>
                <a:schemeClr val="tx1"/>
              </a:solidFill>
              <a:latin typeface="Times New Roman" panose="02020603050405020304" pitchFamily="18" charset="0"/>
              <a:cs typeface="Times New Roman" panose="02020603050405020304" pitchFamily="18" charset="0"/>
            </a:rPr>
            <a:t>Sở</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a:solidFill>
                <a:schemeClr val="tx1"/>
              </a:solidFill>
              <a:latin typeface="Times New Roman" panose="02020603050405020304" pitchFamily="18" charset="0"/>
              <a:cs typeface="Times New Roman" panose="02020603050405020304" pitchFamily="18" charset="0"/>
            </a:rPr>
            <a:t>TNMT</a:t>
          </a:r>
          <a:r>
            <a:rPr lang="en-US" sz="2000" kern="1200" smtClean="0">
              <a:solidFill>
                <a:schemeClr val="tx1"/>
              </a:solidFill>
              <a:latin typeface="Times New Roman" panose="02020603050405020304" pitchFamily="18" charset="0"/>
              <a:cs typeface="Times New Roman" panose="02020603050405020304" pitchFamily="18" charset="0"/>
            </a:rPr>
            <a:t>).</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63174" y="119603"/>
        <a:ext cx="8331852" cy="1167768"/>
      </dsp:txXfrm>
    </dsp:sp>
    <dsp:sp modelId="{F640ABB1-4192-4A67-95C6-96C182156330}">
      <dsp:nvSpPr>
        <dsp:cNvPr id="0" name=""/>
        <dsp:cNvSpPr/>
      </dsp:nvSpPr>
      <dsp:spPr>
        <a:xfrm>
          <a:off x="0" y="1534865"/>
          <a:ext cx="8458200" cy="1152130"/>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Căn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cứ</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theo</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Kế</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hoạch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chống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lấn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chiếm</a:t>
          </a:r>
          <a:r>
            <a:rPr lang="en-US" sz="2000" kern="1200" dirty="0">
              <a:solidFill>
                <a:schemeClr val="tx1"/>
              </a:solidFill>
              <a:latin typeface="Times New Roman" panose="02020603050405020304" pitchFamily="18" charset="0"/>
              <a:cs typeface="Times New Roman" panose="02020603050405020304" pitchFamily="18" charset="0"/>
            </a:rPr>
            <a:t> ĐĐ </a:t>
          </a:r>
          <a:r>
            <a:rPr lang="en-US" sz="2000" kern="1200" dirty="0" err="1">
              <a:solidFill>
                <a:schemeClr val="tx1"/>
              </a:solidFill>
              <a:latin typeface="Times New Roman" panose="02020603050405020304" pitchFamily="18" charset="0"/>
              <a:cs typeface="Times New Roman" panose="02020603050405020304" pitchFamily="18" charset="0"/>
            </a:rPr>
            <a:t>trên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địa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bàn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tỉnh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yêu</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cầu</a:t>
          </a:r>
          <a:r>
            <a:rPr lang="en-US" sz="2000" kern="1200" dirty="0">
              <a:solidFill>
                <a:schemeClr val="tx1"/>
              </a:solidFill>
              <a:latin typeface="Times New Roman" panose="02020603050405020304" pitchFamily="18" charset="0"/>
              <a:cs typeface="Times New Roman" panose="02020603050405020304" pitchFamily="18" charset="0"/>
            </a:rPr>
            <a:t> UBND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huyện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thị</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xã</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phố</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phối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hợp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tổ</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chức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ra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quân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triển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khai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thực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hiện</a:t>
          </a:r>
          <a:r>
            <a:rPr lang="en-US" sz="2000" kern="1200" dirty="0">
              <a:solidFill>
                <a:schemeClr val="tx1"/>
              </a:solidFill>
              <a:latin typeface="Times New Roman" panose="02020603050405020304" pitchFamily="18" charset="0"/>
              <a:cs typeface="Times New Roman" panose="02020603050405020304" pitchFamily="18" charset="0"/>
            </a:rPr>
            <a:t>.</a:t>
          </a:r>
        </a:p>
      </dsp:txBody>
      <dsp:txXfrm>
        <a:off x="56242" y="1591107"/>
        <a:ext cx="8345716" cy="1039646"/>
      </dsp:txXfrm>
    </dsp:sp>
    <dsp:sp modelId="{D2C16386-A095-4BF1-BD44-57186C740D90}">
      <dsp:nvSpPr>
        <dsp:cNvPr id="0" name=""/>
        <dsp:cNvSpPr/>
      </dsp:nvSpPr>
      <dsp:spPr>
        <a:xfrm>
          <a:off x="0" y="2871316"/>
          <a:ext cx="8458200" cy="1635746"/>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dirty="0" err="1">
              <a:solidFill>
                <a:schemeClr val="tx1"/>
              </a:solidFill>
              <a:latin typeface="Times New Roman" panose="02020603050405020304" pitchFamily="18" charset="0"/>
              <a:cs typeface="Times New Roman" panose="02020603050405020304" pitchFamily="18" charset="0"/>
            </a:rPr>
            <a:t>Chỉ</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đạo</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phòng</a:t>
          </a:r>
          <a:r>
            <a:rPr lang="en-US" sz="2000" kern="1200" dirty="0">
              <a:solidFill>
                <a:schemeClr val="tx1"/>
              </a:solidFill>
              <a:latin typeface="Times New Roman" panose="02020603050405020304" pitchFamily="18" charset="0"/>
              <a:cs typeface="Times New Roman" panose="02020603050405020304" pitchFamily="18" charset="0"/>
            </a:rPr>
            <a:t>, ban </a:t>
          </a:r>
          <a:r>
            <a:rPr lang="en-US" sz="2000" kern="1200" dirty="0" err="1">
              <a:solidFill>
                <a:schemeClr val="tx1"/>
              </a:solidFill>
              <a:latin typeface="Times New Roman" panose="02020603050405020304" pitchFamily="18" charset="0"/>
              <a:cs typeface="Times New Roman" panose="02020603050405020304" pitchFamily="18" charset="0"/>
            </a:rPr>
            <a:t>chức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năng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và</a:t>
          </a:r>
          <a:r>
            <a:rPr lang="en-US" sz="2000" kern="1200" dirty="0">
              <a:solidFill>
                <a:schemeClr val="tx1"/>
              </a:solidFill>
              <a:latin typeface="Times New Roman" panose="02020603050405020304" pitchFamily="18" charset="0"/>
              <a:cs typeface="Times New Roman" panose="02020603050405020304" pitchFamily="18" charset="0"/>
            </a:rPr>
            <a:t> UBND </a:t>
          </a:r>
          <a:r>
            <a:rPr lang="en-US" sz="2000" kern="1200" dirty="0" err="1">
              <a:solidFill>
                <a:schemeClr val="tx1"/>
              </a:solidFill>
              <a:latin typeface="Times New Roman" panose="02020603050405020304" pitchFamily="18" charset="0"/>
              <a:cs typeface="Times New Roman" panose="02020603050405020304" pitchFamily="18" charset="0"/>
            </a:rPr>
            <a:t>cấp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xã</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thường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xuyên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tổ</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chức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kiểm</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tra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phát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hiện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xử</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lý</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kịp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thời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các</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hành</a:t>
          </a:r>
          <a:r>
            <a:rPr lang="en-US" sz="2000" kern="1200" dirty="0">
              <a:solidFill>
                <a:schemeClr val="tx1"/>
              </a:solidFill>
              <a:latin typeface="Times New Roman" panose="02020603050405020304" pitchFamily="18" charset="0"/>
              <a:cs typeface="Times New Roman" panose="02020603050405020304" pitchFamily="18" charset="0"/>
            </a:rPr>
            <a:t> vi </a:t>
          </a:r>
          <a:r>
            <a:rPr lang="en-US" sz="2000" kern="1200" dirty="0" err="1">
              <a:solidFill>
                <a:schemeClr val="tx1"/>
              </a:solidFill>
              <a:latin typeface="Times New Roman" panose="02020603050405020304" pitchFamily="18" charset="0"/>
              <a:cs typeface="Times New Roman" panose="02020603050405020304" pitchFamily="18" charset="0"/>
            </a:rPr>
            <a:t>lấn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chiếm</a:t>
          </a:r>
          <a:r>
            <a:rPr lang="en-US" sz="2000" kern="1200" dirty="0">
              <a:solidFill>
                <a:schemeClr val="tx1"/>
              </a:solidFill>
              <a:latin typeface="Times New Roman" panose="02020603050405020304" pitchFamily="18" charset="0"/>
              <a:cs typeface="Times New Roman" panose="02020603050405020304" pitchFamily="18" charset="0"/>
            </a:rPr>
            <a:t> ĐĐ </a:t>
          </a:r>
          <a:r>
            <a:rPr lang="en-US" sz="2000" kern="1200" dirty="0" err="1">
              <a:solidFill>
                <a:schemeClr val="tx1"/>
              </a:solidFill>
              <a:latin typeface="Times New Roman" panose="02020603050405020304" pitchFamily="18" charset="0"/>
              <a:cs typeface="Times New Roman" panose="02020603050405020304" pitchFamily="18" charset="0"/>
            </a:rPr>
            <a:t>trên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địa</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bàn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không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để</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phát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sinh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mới</a:t>
          </a:r>
          <a:r>
            <a:rPr lang="en-US" sz="2000" kern="1200" smtClean="0">
              <a:solidFill>
                <a:schemeClr val="tx1"/>
              </a:solidFill>
              <a:latin typeface="Times New Roman" panose="02020603050405020304" pitchFamily="18" charset="0"/>
              <a:cs typeface="Times New Roman" panose="02020603050405020304" pitchFamily="18" charset="0"/>
            </a:rPr>
            <a:t>. Rà soát quỹ đất ở nông thôn, thị trấn, xác định nhu cầu, lập QH quỹ đất ở, đầu tư xây dựng HTKT để xem xét giao đất ở cho hộ gia đình, cá nhân mà không có đất ở và chưa được Nhà nước giao đất ở.</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79851" y="2951167"/>
        <a:ext cx="8298498" cy="1476044"/>
      </dsp:txXfrm>
    </dsp:sp>
    <dsp:sp modelId="{35CD5BC7-C487-4149-895B-E51463C22A65}">
      <dsp:nvSpPr>
        <dsp:cNvPr id="0" name=""/>
        <dsp:cNvSpPr/>
      </dsp:nvSpPr>
      <dsp:spPr>
        <a:xfrm>
          <a:off x="0" y="4691382"/>
          <a:ext cx="8458200" cy="1043388"/>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Thực hiện tốt công tác tiếp dân, công khai số điện thoại…để tiếp nhận các phát hiện, kiến nghị của công dân giải quyết kịp thời. </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50934" y="4742316"/>
        <a:ext cx="8356332" cy="94152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6592A8-A106-42B4-AF9A-1B079F3A42EA}">
      <dsp:nvSpPr>
        <dsp:cNvPr id="0" name=""/>
        <dsp:cNvSpPr/>
      </dsp:nvSpPr>
      <dsp:spPr>
        <a:xfrm>
          <a:off x="91255" y="23726"/>
          <a:ext cx="4633141" cy="4091067"/>
        </a:xfrm>
        <a:prstGeom prst="triangle">
          <a:avLst/>
        </a:prstGeom>
        <a:solidFill>
          <a:schemeClr val="accent5">
            <a:lumMod val="60000"/>
            <a:lumOff val="40000"/>
          </a:schemeClr>
        </a:solidFill>
        <a:ln w="25400" cap="flat" cmpd="sng" algn="ctr">
          <a:solidFill>
            <a:schemeClr val="bg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 modelId="{2662BE2A-A342-4783-BA1F-AE5887903842}">
      <dsp:nvSpPr>
        <dsp:cNvPr id="0" name=""/>
        <dsp:cNvSpPr/>
      </dsp:nvSpPr>
      <dsp:spPr>
        <a:xfrm>
          <a:off x="0" y="97414"/>
          <a:ext cx="8496295" cy="812574"/>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Tăng cường công tác thanh tra, kiểm tra, giám sát việc thực hiện quản lý QHXD, quản lý TTXD đối với các Sở, ngành, UBND cấp huyện, cấp xã để kịp thời hướng dẫn, xử lý những phát sinh vướng mắc.</a:t>
          </a:r>
          <a:endParaRPr lang="en-US" sz="2000" kern="1200" dirty="0">
            <a:latin typeface="Times New Roman" panose="02020603050405020304" pitchFamily="18" charset="0"/>
            <a:cs typeface="Times New Roman" panose="02020603050405020304" pitchFamily="18" charset="0"/>
          </a:endParaRPr>
        </a:p>
      </dsp:txBody>
      <dsp:txXfrm>
        <a:off x="39667" y="137081"/>
        <a:ext cx="8416961" cy="733240"/>
      </dsp:txXfrm>
    </dsp:sp>
    <dsp:sp modelId="{06F9A5E3-E96A-4DF5-8B2D-EC0593078EC2}">
      <dsp:nvSpPr>
        <dsp:cNvPr id="0" name=""/>
        <dsp:cNvSpPr/>
      </dsp:nvSpPr>
      <dsp:spPr>
        <a:xfrm>
          <a:off x="18258" y="1150005"/>
          <a:ext cx="8478039" cy="789458"/>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Thường xuyên phối hợp với các địa phương, đơn vị theo dõi, đôn đốc, kiểm tra việc KPHQ, xử lý dứt điểm các trường hợp công trình vi phạm; hướng dẫn thiết lập hồ sơ xử lý VPHC.</a:t>
          </a:r>
          <a:endParaRPr lang="en-US" sz="2000" kern="1200" dirty="0">
            <a:latin typeface="Times New Roman" panose="02020603050405020304" pitchFamily="18" charset="0"/>
            <a:cs typeface="Times New Roman" panose="02020603050405020304" pitchFamily="18" charset="0"/>
          </a:endParaRPr>
        </a:p>
      </dsp:txBody>
      <dsp:txXfrm>
        <a:off x="56796" y="1188543"/>
        <a:ext cx="8400963" cy="712382"/>
      </dsp:txXfrm>
    </dsp:sp>
    <dsp:sp modelId="{627FF744-94A2-4113-B10A-BA32A01453F6}">
      <dsp:nvSpPr>
        <dsp:cNvPr id="0" name=""/>
        <dsp:cNvSpPr/>
      </dsp:nvSpPr>
      <dsp:spPr>
        <a:xfrm>
          <a:off x="2" y="2185985"/>
          <a:ext cx="8496295" cy="854909"/>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Kiên quyết XPVPHC khi phát hiện sai phạm và công bố công khai kết quả xử lý trên Cổng thông tin điện tử của Sở, của các huyện, thành phố nơi xảy ra sai phạm. </a:t>
          </a:r>
          <a:endParaRPr lang="en-US" sz="2000" kern="1200" dirty="0">
            <a:latin typeface="Times New Roman" panose="02020603050405020304" pitchFamily="18" charset="0"/>
            <a:cs typeface="Times New Roman" panose="02020603050405020304" pitchFamily="18" charset="0"/>
          </a:endParaRPr>
        </a:p>
      </dsp:txBody>
      <dsp:txXfrm>
        <a:off x="41735" y="2227718"/>
        <a:ext cx="8412829" cy="771443"/>
      </dsp:txXfrm>
    </dsp:sp>
    <dsp:sp modelId="{48E2C3AC-01CB-4A8D-A44C-8F1201CC5BAE}">
      <dsp:nvSpPr>
        <dsp:cNvPr id="0" name=""/>
        <dsp:cNvSpPr/>
      </dsp:nvSpPr>
      <dsp:spPr>
        <a:xfrm>
          <a:off x="2" y="3300333"/>
          <a:ext cx="8496295" cy="1644273"/>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Nghiêm túc xem xét trách nhiệm người đứng đầu theo thẩm quyền và kiến nghị cấp có thẩm quyền chỉ đạo xử lý đối với CT UBND cấp huyện nếu buông lỏng quản lý TTĐT, TTXD. Đồng thời, yêu cầu CT UBND cấp huyện xử lý CT UBND cấp xã, lãnh đạo các PCM, đơn vị trực thuộc và công chức được giao nhiệm vụ mà chậm phát hiện, đề xuất xử lý hoặc buông lỏng, dung túng, bao che cho hành vi vi phạm.</a:t>
          </a:r>
          <a:endParaRPr lang="en-US" sz="2000" kern="1200" dirty="0">
            <a:latin typeface="Times New Roman" panose="02020603050405020304" pitchFamily="18" charset="0"/>
            <a:cs typeface="Times New Roman" panose="02020603050405020304" pitchFamily="18" charset="0"/>
          </a:endParaRPr>
        </a:p>
      </dsp:txBody>
      <dsp:txXfrm>
        <a:off x="80269" y="3380600"/>
        <a:ext cx="8335761" cy="148373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6592A8-A106-42B4-AF9A-1B079F3A42EA}">
      <dsp:nvSpPr>
        <dsp:cNvPr id="0" name=""/>
        <dsp:cNvSpPr/>
      </dsp:nvSpPr>
      <dsp:spPr>
        <a:xfrm>
          <a:off x="34105" y="785733"/>
          <a:ext cx="4633141" cy="4091067"/>
        </a:xfrm>
        <a:prstGeom prst="triangle">
          <a:avLst/>
        </a:prstGeom>
        <a:solidFill>
          <a:schemeClr val="accent5">
            <a:lumMod val="60000"/>
            <a:lumOff val="40000"/>
          </a:schemeClr>
        </a:solidFill>
        <a:ln w="25400" cap="flat" cmpd="sng" algn="ctr">
          <a:solidFill>
            <a:schemeClr val="bg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 modelId="{0ED7D73E-D6E3-4A5B-9274-5866427AC20B}">
      <dsp:nvSpPr>
        <dsp:cNvPr id="0" name=""/>
        <dsp:cNvSpPr/>
      </dsp:nvSpPr>
      <dsp:spPr>
        <a:xfrm>
          <a:off x="-5" y="339723"/>
          <a:ext cx="8382011" cy="931601"/>
        </a:xfrm>
        <a:prstGeom prst="roundRect">
          <a:avLst/>
        </a:prstGeom>
        <a:solidFill>
          <a:schemeClr val="accent5">
            <a:lumMod val="40000"/>
            <a:lumOff val="60000"/>
            <a:alpha val="90000"/>
          </a:schemeClr>
        </a:solidFill>
        <a:ln w="25400" cap="flat" cmpd="sng" algn="ctr">
          <a:solidFill>
            <a:schemeClr val="bg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Đề </a:t>
          </a:r>
          <a:r>
            <a:rPr lang="en-US" sz="2000" kern="1200" dirty="0" err="1">
              <a:latin typeface="Times New Roman" panose="02020603050405020304" pitchFamily="18" charset="0"/>
              <a:cs typeface="Times New Roman" panose="02020603050405020304" pitchFamily="18" charset="0"/>
            </a:rPr>
            <a:t>xuất</a:t>
          </a:r>
          <a:r>
            <a:rPr lang="en-US" sz="2000" kern="1200" dirty="0">
              <a:latin typeface="Times New Roman" panose="02020603050405020304" pitchFamily="18" charset="0"/>
              <a:cs typeface="Times New Roman" panose="02020603050405020304" pitchFamily="18" charset="0"/>
            </a:rPr>
            <a:t> UBND </a:t>
          </a:r>
          <a:r>
            <a:rPr lang="en-US" sz="2000" kern="1200" dirty="0" err="1">
              <a:latin typeface="Times New Roman" panose="02020603050405020304" pitchFamily="18" charset="0"/>
              <a:cs typeface="Times New Roman" panose="02020603050405020304" pitchFamily="18" charset="0"/>
            </a:rPr>
            <a:t>tỉnh</a:t>
          </a:r>
          <a:r>
            <a:rPr lang="en-US" sz="2000" kern="1200" dirty="0">
              <a:latin typeface="Times New Roman" panose="02020603050405020304" pitchFamily="18" charset="0"/>
              <a:cs typeface="Times New Roman" panose="02020603050405020304" pitchFamily="18" charset="0"/>
            </a:rPr>
            <a:t> ban </a:t>
          </a:r>
          <a:r>
            <a:rPr lang="en-US" sz="2000" kern="1200" dirty="0" err="1">
              <a:latin typeface="Times New Roman" panose="02020603050405020304" pitchFamily="18" charset="0"/>
              <a:cs typeface="Times New Roman" panose="02020603050405020304" pitchFamily="18" charset="0"/>
            </a:rPr>
            <a:t>hành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quy</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định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xử</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lý</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công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trình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xây</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dựng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đất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chưa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chuyển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đổi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mục</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đích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sử</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dụng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đất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chưa</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có</a:t>
          </a:r>
          <a:r>
            <a:rPr lang="en-US" sz="2000" kern="1200" dirty="0">
              <a:latin typeface="Times New Roman" panose="02020603050405020304" pitchFamily="18" charset="0"/>
              <a:cs typeface="Times New Roman" panose="02020603050405020304" pitchFamily="18" charset="0"/>
            </a:rPr>
            <a:t> GCNQSDĐ ở.</a:t>
          </a:r>
        </a:p>
      </dsp:txBody>
      <dsp:txXfrm>
        <a:off x="45472" y="385200"/>
        <a:ext cx="8291057" cy="840647"/>
      </dsp:txXfrm>
    </dsp:sp>
    <dsp:sp modelId="{B2294ED0-15FA-400F-8733-9BC6683F24CB}">
      <dsp:nvSpPr>
        <dsp:cNvPr id="0" name=""/>
        <dsp:cNvSpPr/>
      </dsp:nvSpPr>
      <dsp:spPr>
        <a:xfrm>
          <a:off x="-5" y="1533408"/>
          <a:ext cx="8382011" cy="1073394"/>
        </a:xfrm>
        <a:prstGeom prst="roundRect">
          <a:avLst/>
        </a:prstGeom>
        <a:solidFill>
          <a:schemeClr val="accent5">
            <a:lumMod val="40000"/>
            <a:lumOff val="60000"/>
            <a:alpha val="90000"/>
          </a:schemeClr>
        </a:solidFill>
        <a:ln w="25400" cap="flat" cmpd="sng" algn="ctr">
          <a:solidFill>
            <a:schemeClr val="bg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a:latin typeface="Times New Roman" panose="02020603050405020304" pitchFamily="18" charset="0"/>
              <a:cs typeface="Times New Roman" panose="02020603050405020304" pitchFamily="18" charset="0"/>
            </a:rPr>
            <a:t>Nghiên cứu, tăng cường khả năng dự báo tình hình vi </a:t>
          </a:r>
          <a:r>
            <a:rPr lang="en-US" sz="2000" kern="1200" dirty="0" err="1">
              <a:latin typeface="Times New Roman" panose="02020603050405020304" pitchFamily="18" charset="0"/>
              <a:cs typeface="Times New Roman" panose="02020603050405020304" pitchFamily="18" charset="0"/>
            </a:rPr>
            <a:t>phạm</a:t>
          </a:r>
          <a:r>
            <a:rPr lang="en-US" sz="2000" kern="1200" dirty="0">
              <a:latin typeface="Times New Roman" panose="02020603050405020304" pitchFamily="18" charset="0"/>
              <a:cs typeface="Times New Roman" panose="02020603050405020304" pitchFamily="18" charset="0"/>
            </a:rPr>
            <a:t> TTXD, </a:t>
          </a:r>
          <a:r>
            <a:rPr lang="en-US" sz="2000" kern="1200" dirty="0" err="1">
              <a:latin typeface="Times New Roman" panose="02020603050405020304" pitchFamily="18" charset="0"/>
              <a:cs typeface="Times New Roman" panose="02020603050405020304" pitchFamily="18" charset="0"/>
            </a:rPr>
            <a:t>từ</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đó</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đề</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xuất</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phương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án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kiểm</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tra</a:t>
          </a:r>
          <a:r>
            <a:rPr lang="en-US" sz="2000" kern="1200" dirty="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giám</a:t>
          </a:r>
          <a:r>
            <a:rPr lang="en-US" sz="2000" kern="1200">
              <a:latin typeface="Times New Roman" panose="02020603050405020304" pitchFamily="18" charset="0"/>
              <a:cs typeface="Times New Roman" panose="02020603050405020304" pitchFamily="18" charset="0"/>
            </a:rPr>
            <a:t> </a:t>
          </a:r>
          <a:r>
            <a:rPr lang="en-US" sz="2000" kern="1200" smtClean="0">
              <a:latin typeface="Times New Roman" panose="02020603050405020304" pitchFamily="18" charset="0"/>
              <a:cs typeface="Times New Roman" panose="02020603050405020304" pitchFamily="18" charset="0"/>
            </a:rPr>
            <a:t>sát theo từng thời điểm trong năm. Xây dựng công cụ QL để làm cơ sở có kế hoạch kiểm tra, thanh tra phù hợp và kịp thời. </a:t>
          </a:r>
          <a:endParaRPr lang="en-US" sz="2000" kern="1200" dirty="0">
            <a:latin typeface="Times New Roman" panose="02020603050405020304" pitchFamily="18" charset="0"/>
            <a:cs typeface="Times New Roman" panose="02020603050405020304" pitchFamily="18" charset="0"/>
          </a:endParaRPr>
        </a:p>
      </dsp:txBody>
      <dsp:txXfrm>
        <a:off x="52394" y="1585807"/>
        <a:ext cx="8277213" cy="968596"/>
      </dsp:txXfrm>
    </dsp:sp>
    <dsp:sp modelId="{19992634-D7CF-46E7-94BC-6561C99CA970}">
      <dsp:nvSpPr>
        <dsp:cNvPr id="0" name=""/>
        <dsp:cNvSpPr/>
      </dsp:nvSpPr>
      <dsp:spPr>
        <a:xfrm>
          <a:off x="-5" y="2845052"/>
          <a:ext cx="8382011" cy="590615"/>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a:latin typeface="Times New Roman" panose="02020603050405020304" pitchFamily="18" charset="0"/>
              <a:cs typeface="Times New Roman" panose="02020603050405020304" pitchFamily="18" charset="0"/>
            </a:rPr>
            <a:t>Thường xuyên tổ chức các lớp đào tạo, bồi dưỡng nghiệp vụ quản lý TTXD.</a:t>
          </a:r>
        </a:p>
      </dsp:txBody>
      <dsp:txXfrm>
        <a:off x="28826" y="2873883"/>
        <a:ext cx="8324349" cy="532953"/>
      </dsp:txXfrm>
    </dsp:sp>
    <dsp:sp modelId="{B92986E2-9DAF-4AEC-A54D-1D92B7339DBE}">
      <dsp:nvSpPr>
        <dsp:cNvPr id="0" name=""/>
        <dsp:cNvSpPr/>
      </dsp:nvSpPr>
      <dsp:spPr>
        <a:xfrm>
          <a:off x="-5" y="3651264"/>
          <a:ext cx="8382011" cy="746940"/>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Kiểm soát chặt chẽ, đảm bảo diện tích đậu, đỗ xe đối với các dự án nhà ở, khu đô thị, khu dân cư..., nhất là các dự án xây dựng nhà cao tầng.</a:t>
          </a:r>
          <a:endParaRPr lang="en-US" sz="2000" kern="1200" dirty="0">
            <a:latin typeface="Times New Roman" panose="02020603050405020304" pitchFamily="18" charset="0"/>
            <a:cs typeface="Times New Roman" panose="02020603050405020304" pitchFamily="18" charset="0"/>
          </a:endParaRPr>
        </a:p>
      </dsp:txBody>
      <dsp:txXfrm>
        <a:off x="36458" y="3687727"/>
        <a:ext cx="8309085" cy="674014"/>
      </dsp:txXfrm>
    </dsp:sp>
    <dsp:sp modelId="{FEE10863-9498-4AE5-99F8-8629759E22AE}">
      <dsp:nvSpPr>
        <dsp:cNvPr id="0" name=""/>
        <dsp:cNvSpPr/>
      </dsp:nvSpPr>
      <dsp:spPr>
        <a:xfrm>
          <a:off x="-5" y="4574690"/>
          <a:ext cx="8382011" cy="879851"/>
        </a:xfrm>
        <a:prstGeom prst="roundRect">
          <a:avLst/>
        </a:prstGeom>
        <a:solidFill>
          <a:schemeClr val="accent5">
            <a:lumMod val="40000"/>
            <a:lumOff val="60000"/>
            <a:alpha val="9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smtClean="0">
              <a:latin typeface="Times New Roman" panose="02020603050405020304" pitchFamily="18" charset="0"/>
              <a:cs typeface="Times New Roman" panose="02020603050405020304" pitchFamily="18" charset="0"/>
            </a:rPr>
            <a:t>Chủ trì tổng hợp tình hình QLĐT, TTXD trên địa bàn tỉnh; kịp thời báo cáo đề xuất UBND tỉnh. </a:t>
          </a:r>
          <a:endParaRPr lang="en-US" sz="2000" kern="1200" dirty="0">
            <a:latin typeface="Times New Roman" panose="02020603050405020304" pitchFamily="18" charset="0"/>
            <a:cs typeface="Times New Roman" panose="02020603050405020304" pitchFamily="18" charset="0"/>
          </a:endParaRPr>
        </a:p>
      </dsp:txBody>
      <dsp:txXfrm>
        <a:off x="42946" y="4617641"/>
        <a:ext cx="8296109" cy="79394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576D38-DAF8-476D-99CB-F25F9C5F0272}">
      <dsp:nvSpPr>
        <dsp:cNvPr id="0" name=""/>
        <dsp:cNvSpPr/>
      </dsp:nvSpPr>
      <dsp:spPr>
        <a:xfrm rot="10800000">
          <a:off x="-1" y="1093"/>
          <a:ext cx="8382003" cy="1073554"/>
        </a:xfrm>
        <a:prstGeom prst="homePlate">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08" tIns="76200" rIns="142240" bIns="76200" numCol="1" spcCol="1270" anchor="ctr" anchorCtr="0">
          <a:noAutofit/>
        </a:bodyPr>
        <a:lstStyle/>
        <a:p>
          <a:pPr lvl="0" algn="just" defTabSz="889000" rtl="0">
            <a:lnSpc>
              <a:spcPct val="90000"/>
            </a:lnSpc>
            <a:spcBef>
              <a:spcPct val="0"/>
            </a:spcBef>
            <a:spcAft>
              <a:spcPct val="35000"/>
            </a:spcAft>
          </a:pPr>
          <a:r>
            <a:rPr lang="en-US" sz="2000" kern="1200" dirty="0" err="1" smtClean="0">
              <a:solidFill>
                <a:schemeClr val="tx1"/>
              </a:solidFill>
              <a:latin typeface="Times New Roman" panose="02020603050405020304" pitchFamily="18" charset="0"/>
              <a:cs typeface="Times New Roman" panose="02020603050405020304" pitchFamily="18" charset="0"/>
            </a:rPr>
            <a:t>Tiếp</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tục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tham</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mưu</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đề</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xuất</a:t>
          </a:r>
          <a:r>
            <a:rPr lang="en-US" sz="2000" kern="1200" dirty="0" smtClean="0">
              <a:solidFill>
                <a:schemeClr val="tx1"/>
              </a:solidFill>
              <a:latin typeface="Times New Roman" panose="02020603050405020304" pitchFamily="18" charset="0"/>
              <a:cs typeface="Times New Roman" panose="02020603050405020304" pitchFamily="18" charset="0"/>
            </a:rPr>
            <a:t> UBND </a:t>
          </a:r>
          <a:r>
            <a:rPr lang="en-US" sz="2000" kern="1200" dirty="0" err="1" smtClean="0">
              <a:solidFill>
                <a:schemeClr val="tx1"/>
              </a:solidFill>
              <a:latin typeface="Times New Roman" panose="02020603050405020304" pitchFamily="18" charset="0"/>
              <a:cs typeface="Times New Roman" panose="02020603050405020304" pitchFamily="18" charset="0"/>
            </a:rPr>
            <a:t>tỉnh</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chỉ</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đạo</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địa</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phương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tăng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cường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công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quản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lý</a:t>
          </a:r>
          <a:r>
            <a:rPr lang="en-US" sz="2000" kern="1200" dirty="0" smtClean="0">
              <a:solidFill>
                <a:schemeClr val="tx1"/>
              </a:solidFill>
              <a:latin typeface="Times New Roman" panose="02020603050405020304" pitchFamily="18" charset="0"/>
              <a:cs typeface="Times New Roman" panose="02020603050405020304" pitchFamily="18" charset="0"/>
            </a:rPr>
            <a:t> NN </a:t>
          </a:r>
          <a:r>
            <a:rPr lang="en-US" sz="2000" kern="1200" dirty="0" err="1" smtClean="0">
              <a:solidFill>
                <a:schemeClr val="tx1"/>
              </a:solidFill>
              <a:latin typeface="Times New Roman" panose="02020603050405020304" pitchFamily="18" charset="0"/>
              <a:cs typeface="Times New Roman" panose="02020603050405020304" pitchFamily="18" charset="0"/>
            </a:rPr>
            <a:t>trong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lĩnh</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vực</a:t>
          </a:r>
          <a:r>
            <a:rPr lang="en-US" sz="2000" kern="1200" dirty="0" smtClean="0">
              <a:solidFill>
                <a:schemeClr val="tx1"/>
              </a:solidFill>
              <a:latin typeface="Times New Roman" panose="02020603050405020304" pitchFamily="18" charset="0"/>
              <a:cs typeface="Times New Roman" panose="02020603050405020304" pitchFamily="18" charset="0"/>
            </a:rPr>
            <a:t> ĐĐ </a:t>
          </a:r>
          <a:r>
            <a:rPr lang="en-US" sz="2000" kern="1200" dirty="0" err="1" smtClean="0">
              <a:solidFill>
                <a:schemeClr val="tx1"/>
              </a:solidFill>
              <a:latin typeface="Times New Roman" panose="02020603050405020304" pitchFamily="18" charset="0"/>
              <a:cs typeface="Times New Roman" panose="02020603050405020304" pitchFamily="18" charset="0"/>
            </a:rPr>
            <a:t>nhằm</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ngăn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chặn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phát</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hiện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và</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xử</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lý</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kịp</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thời</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trường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hợp</a:t>
          </a:r>
          <a:r>
            <a:rPr lang="en-US" sz="2000" kern="1200" dirty="0" smtClean="0">
              <a:solidFill>
                <a:schemeClr val="tx1"/>
              </a:solidFill>
              <a:latin typeface="Times New Roman" panose="02020603050405020304" pitchFamily="18" charset="0"/>
              <a:cs typeface="Times New Roman" panose="02020603050405020304" pitchFamily="18" charset="0"/>
            </a:rPr>
            <a:t> vi </a:t>
          </a:r>
          <a:r>
            <a:rPr lang="en-US" sz="2000" kern="1200" dirty="0" err="1" smtClean="0">
              <a:solidFill>
                <a:schemeClr val="tx1"/>
              </a:solidFill>
              <a:latin typeface="Times New Roman" panose="02020603050405020304" pitchFamily="18" charset="0"/>
              <a:cs typeface="Times New Roman" panose="02020603050405020304" pitchFamily="18" charset="0"/>
            </a:rPr>
            <a:t>phạm</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theo</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err="1" smtClean="0">
              <a:solidFill>
                <a:schemeClr val="tx1"/>
              </a:solidFill>
              <a:latin typeface="Times New Roman" panose="02020603050405020304" pitchFamily="18" charset="0"/>
              <a:cs typeface="Times New Roman" panose="02020603050405020304" pitchFamily="18" charset="0"/>
            </a:rPr>
            <a:t>quy</a:t>
          </a:r>
          <a:r>
            <a:rPr lang="en-US" sz="2000" kern="1200" smtClean="0">
              <a:solidFill>
                <a:schemeClr val="tx1"/>
              </a:solidFill>
              <a:latin typeface="Times New Roman" panose="02020603050405020304" pitchFamily="18" charset="0"/>
              <a:cs typeface="Times New Roman" panose="02020603050405020304" pitchFamily="18" charset="0"/>
            </a:rPr>
            <a:t> định.</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rot="10800000">
        <a:off x="268387" y="1093"/>
        <a:ext cx="8113615" cy="1073554"/>
      </dsp:txXfrm>
    </dsp:sp>
    <dsp:sp modelId="{8D7C8F57-4D9C-4E63-9317-43384FE76A6C}">
      <dsp:nvSpPr>
        <dsp:cNvPr id="0" name=""/>
        <dsp:cNvSpPr/>
      </dsp:nvSpPr>
      <dsp:spPr>
        <a:xfrm>
          <a:off x="0" y="227764"/>
          <a:ext cx="616199" cy="620214"/>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BA473E-45D2-4A4A-ACC8-80FB748E7B41}">
      <dsp:nvSpPr>
        <dsp:cNvPr id="0" name=""/>
        <dsp:cNvSpPr/>
      </dsp:nvSpPr>
      <dsp:spPr>
        <a:xfrm rot="10800000">
          <a:off x="-1" y="1395112"/>
          <a:ext cx="8382003" cy="1073554"/>
        </a:xfrm>
        <a:prstGeom prst="homePlate">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08" tIns="76200" rIns="142240" bIns="76200" numCol="1" spcCol="1270" anchor="ctr" anchorCtr="0">
          <a:noAutofit/>
        </a:bodyPr>
        <a:lstStyle/>
        <a:p>
          <a:pPr lvl="0" algn="just" defTabSz="889000" rtl="0">
            <a:lnSpc>
              <a:spcPct val="90000"/>
            </a:lnSpc>
            <a:spcBef>
              <a:spcPct val="0"/>
            </a:spcBef>
            <a:spcAft>
              <a:spcPct val="35000"/>
            </a:spcAft>
          </a:pPr>
          <a:r>
            <a:rPr lang="en-US" sz="2000" kern="1200" dirty="0" err="1" smtClean="0">
              <a:solidFill>
                <a:schemeClr val="tx1"/>
              </a:solidFill>
              <a:latin typeface="Times New Roman" panose="02020603050405020304" pitchFamily="18" charset="0"/>
              <a:cs typeface="Times New Roman" panose="02020603050405020304" pitchFamily="18" charset="0"/>
            </a:rPr>
            <a:t>Hướng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dẫn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địa</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phương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trong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công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cấp</a:t>
          </a:r>
          <a:r>
            <a:rPr lang="en-US" sz="2000" kern="1200" dirty="0" smtClean="0">
              <a:solidFill>
                <a:schemeClr val="tx1"/>
              </a:solidFill>
              <a:latin typeface="Times New Roman" panose="02020603050405020304" pitchFamily="18" charset="0"/>
              <a:cs typeface="Times New Roman" panose="02020603050405020304" pitchFamily="18" charset="0"/>
            </a:rPr>
            <a:t> GCNQSDĐ, </a:t>
          </a:r>
          <a:r>
            <a:rPr lang="en-US" sz="2000" kern="1200" dirty="0" err="1" smtClean="0">
              <a:solidFill>
                <a:schemeClr val="tx1"/>
              </a:solidFill>
              <a:latin typeface="Times New Roman" panose="02020603050405020304" pitchFamily="18" charset="0"/>
              <a:cs typeface="Times New Roman" panose="02020603050405020304" pitchFamily="18" charset="0"/>
            </a:rPr>
            <a:t>chuyển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nhượng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cho</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tặng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và</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chuyển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mục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đích</a:t>
          </a:r>
          <a:r>
            <a:rPr lang="en-US" sz="2000" kern="1200" dirty="0" smtClean="0">
              <a:solidFill>
                <a:schemeClr val="tx1"/>
              </a:solidFill>
              <a:latin typeface="Times New Roman" panose="02020603050405020304" pitchFamily="18" charset="0"/>
              <a:cs typeface="Times New Roman" panose="02020603050405020304" pitchFamily="18" charset="0"/>
            </a:rPr>
            <a:t> SDĐ; </a:t>
          </a:r>
          <a:r>
            <a:rPr lang="en-US" sz="2000" kern="1200" dirty="0" err="1" smtClean="0">
              <a:solidFill>
                <a:schemeClr val="tx1"/>
              </a:solidFill>
              <a:latin typeface="Times New Roman" panose="02020603050405020304" pitchFamily="18" charset="0"/>
              <a:cs typeface="Times New Roman" panose="02020603050405020304" pitchFamily="18" charset="0"/>
            </a:rPr>
            <a:t>Tăng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cường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công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thanh</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tra</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kiểm</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tra</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theo</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quy</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định</a:t>
          </a:r>
          <a:r>
            <a:rPr lang="en-US" sz="2000" kern="1200" dirty="0" smtClean="0">
              <a:solidFill>
                <a:schemeClr val="tx1"/>
              </a:solidFill>
              <a:latin typeface="Times New Roman" panose="02020603050405020304" pitchFamily="18" charset="0"/>
              <a:cs typeface="Times New Roman" panose="02020603050405020304" pitchFamily="18" charset="0"/>
            </a:rPr>
            <a:t>.</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rot="10800000">
        <a:off x="268387" y="1395112"/>
        <a:ext cx="8113615" cy="1073554"/>
      </dsp:txXfrm>
    </dsp:sp>
    <dsp:sp modelId="{1A24825A-B714-48F4-9DC5-1BAB6C92E0C8}">
      <dsp:nvSpPr>
        <dsp:cNvPr id="0" name=""/>
        <dsp:cNvSpPr/>
      </dsp:nvSpPr>
      <dsp:spPr>
        <a:xfrm>
          <a:off x="0" y="1599845"/>
          <a:ext cx="640611" cy="664090"/>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3E3B46-66A8-41BE-A21C-2D559605C2E5}">
      <dsp:nvSpPr>
        <dsp:cNvPr id="0" name=""/>
        <dsp:cNvSpPr/>
      </dsp:nvSpPr>
      <dsp:spPr>
        <a:xfrm rot="10800000">
          <a:off x="-1" y="2789132"/>
          <a:ext cx="8382003" cy="1073554"/>
        </a:xfrm>
        <a:prstGeom prst="homePlate">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08" tIns="76200" rIns="142240" bIns="76200" numCol="1" spcCol="1270" anchor="ctr" anchorCtr="0">
          <a:noAutofit/>
        </a:bodyPr>
        <a:lstStyle/>
        <a:p>
          <a:pPr lvl="0" algn="just" defTabSz="889000" rtl="0">
            <a:lnSpc>
              <a:spcPct val="90000"/>
            </a:lnSpc>
            <a:spcBef>
              <a:spcPct val="0"/>
            </a:spcBef>
            <a:spcAft>
              <a:spcPct val="35000"/>
            </a:spcAft>
          </a:pPr>
          <a:r>
            <a:rPr lang="en-US" sz="2000" kern="1200" dirty="0" smtClean="0">
              <a:solidFill>
                <a:schemeClr val="tx1"/>
              </a:solidFill>
              <a:latin typeface="Times New Roman" panose="02020603050405020304" pitchFamily="18" charset="0"/>
              <a:cs typeface="Times New Roman" panose="02020603050405020304" pitchFamily="18" charset="0"/>
            </a:rPr>
            <a:t>Theo </a:t>
          </a:r>
          <a:r>
            <a:rPr lang="en-US" sz="2000" kern="1200" dirty="0" err="1" smtClean="0">
              <a:solidFill>
                <a:schemeClr val="tx1"/>
              </a:solidFill>
              <a:latin typeface="Times New Roman" panose="02020603050405020304" pitchFamily="18" charset="0"/>
              <a:cs typeface="Times New Roman" panose="02020603050405020304" pitchFamily="18" charset="0"/>
            </a:rPr>
            <a:t>dõi</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việc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thực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hiện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Kế</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hoạch</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xử</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lý</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lấn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chiếm</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đất</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đai</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trên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địa</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bàn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tỉnh</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Hướng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dẫn</a:t>
          </a:r>
          <a:r>
            <a:rPr lang="en-US" sz="2000" kern="1200" dirty="0" smtClean="0">
              <a:solidFill>
                <a:schemeClr val="tx1"/>
              </a:solidFill>
              <a:latin typeface="Times New Roman" panose="02020603050405020304" pitchFamily="18" charset="0"/>
              <a:cs typeface="Times New Roman" panose="02020603050405020304" pitchFamily="18" charset="0"/>
            </a:rPr>
            <a:t> UBND </a:t>
          </a:r>
          <a:r>
            <a:rPr lang="en-US" sz="2000" kern="1200" dirty="0" err="1" smtClean="0">
              <a:solidFill>
                <a:schemeClr val="tx1"/>
              </a:solidFill>
              <a:latin typeface="Times New Roman" panose="02020603050405020304" pitchFamily="18" charset="0"/>
              <a:cs typeface="Times New Roman" panose="02020603050405020304" pitchFamily="18" charset="0"/>
            </a:rPr>
            <a:t>các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huyện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thị</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xã</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thành</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phố</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thực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hiện</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xử</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lý</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các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trường</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hợp</a:t>
          </a:r>
          <a:r>
            <a:rPr lang="en-US" sz="2000" kern="1200" dirty="0" smtClean="0">
              <a:solidFill>
                <a:schemeClr val="tx1"/>
              </a:solidFill>
              <a:latin typeface="Times New Roman" panose="02020603050405020304" pitchFamily="18" charset="0"/>
              <a:cs typeface="Times New Roman" panose="02020603050405020304" pitchFamily="18" charset="0"/>
            </a:rPr>
            <a:t> vi </a:t>
          </a:r>
          <a:r>
            <a:rPr lang="en-US" sz="2000" kern="1200" dirty="0" err="1" smtClean="0">
              <a:solidFill>
                <a:schemeClr val="tx1"/>
              </a:solidFill>
              <a:latin typeface="Times New Roman" panose="02020603050405020304" pitchFamily="18" charset="0"/>
              <a:cs typeface="Times New Roman" panose="02020603050405020304" pitchFamily="18" charset="0"/>
            </a:rPr>
            <a:t>phạm</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chưa</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được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xử</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lý</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từ</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trước</a:t>
          </a:r>
          <a:r>
            <a:rPr lang="en-US" sz="2000" kern="1200" dirty="0" smtClean="0">
              <a:solidFill>
                <a:schemeClr val="tx1"/>
              </a:solidFill>
              <a:latin typeface="Times New Roman" panose="02020603050405020304" pitchFamily="18" charset="0"/>
              <a:cs typeface="Times New Roman" panose="02020603050405020304" pitchFamily="18" charset="0"/>
            </a:rPr>
            <a:t> </a:t>
          </a:r>
          <a:r>
            <a:rPr lang="en-US" sz="2000" kern="1200" dirty="0" err="1" smtClean="0">
              <a:solidFill>
                <a:schemeClr val="tx1"/>
              </a:solidFill>
              <a:latin typeface="Times New Roman" panose="02020603050405020304" pitchFamily="18" charset="0"/>
              <a:cs typeface="Times New Roman" panose="02020603050405020304" pitchFamily="18" charset="0"/>
            </a:rPr>
            <a:t>đến</a:t>
          </a:r>
          <a:r>
            <a:rPr lang="en-US" sz="2000" kern="1200" dirty="0" smtClean="0">
              <a:solidFill>
                <a:schemeClr val="tx1"/>
              </a:solidFill>
              <a:latin typeface="Times New Roman" panose="02020603050405020304" pitchFamily="18" charset="0"/>
              <a:cs typeface="Times New Roman" panose="02020603050405020304" pitchFamily="18" charset="0"/>
            </a:rPr>
            <a:t> nay. </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rot="10800000">
        <a:off x="268387" y="2789132"/>
        <a:ext cx="8113615" cy="1073554"/>
      </dsp:txXfrm>
    </dsp:sp>
    <dsp:sp modelId="{CE573584-203D-478C-BE4A-7F35998A8E10}">
      <dsp:nvSpPr>
        <dsp:cNvPr id="0" name=""/>
        <dsp:cNvSpPr/>
      </dsp:nvSpPr>
      <dsp:spPr>
        <a:xfrm>
          <a:off x="0" y="2988550"/>
          <a:ext cx="627181" cy="674718"/>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B7F64A-906B-4971-98BA-2AF2C039CB5A}">
      <dsp:nvSpPr>
        <dsp:cNvPr id="0" name=""/>
        <dsp:cNvSpPr/>
      </dsp:nvSpPr>
      <dsp:spPr>
        <a:xfrm rot="10800000">
          <a:off x="-1" y="4183151"/>
          <a:ext cx="8382003" cy="1073554"/>
        </a:xfrm>
        <a:prstGeom prst="homePlate">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3408" tIns="76200" rIns="142240" bIns="76200" numCol="1" spcCol="1270" anchor="ctr" anchorCtr="0">
          <a:noAutofit/>
        </a:bodyPr>
        <a:lstStyle/>
        <a:p>
          <a:pPr lvl="0" algn="just"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Chủ trì tổng hợp tình hình quản lý, xử lý, chống lấn chiếm đất đai trên địa bàn tỉnh; kịp thời báo cáo đề xuất UBND tỉnh. </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rot="10800000">
        <a:off x="268387" y="4183151"/>
        <a:ext cx="8113615" cy="1073554"/>
      </dsp:txXfrm>
    </dsp:sp>
    <dsp:sp modelId="{3A78B618-7C7D-41D0-AF51-72C5B965DB22}">
      <dsp:nvSpPr>
        <dsp:cNvPr id="0" name=""/>
        <dsp:cNvSpPr/>
      </dsp:nvSpPr>
      <dsp:spPr>
        <a:xfrm flipH="1">
          <a:off x="0" y="4419601"/>
          <a:ext cx="600428" cy="629597"/>
        </a:xfrm>
        <a:prstGeom prst="ellipse">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5359CB-A3E0-4570-8C0D-A802EF7D0064}">
      <dsp:nvSpPr>
        <dsp:cNvPr id="0" name=""/>
        <dsp:cNvSpPr/>
      </dsp:nvSpPr>
      <dsp:spPr>
        <a:xfrm>
          <a:off x="3848" y="0"/>
          <a:ext cx="3088543" cy="4876800"/>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Chỉ đạo xử lý các trường hợp lấn </a:t>
          </a:r>
          <a:r>
            <a:rPr lang="en-US" sz="2000" kern="1200" dirty="0" err="1">
              <a:solidFill>
                <a:schemeClr val="tx1"/>
              </a:solidFill>
              <a:latin typeface="Times New Roman" panose="02020603050405020304" pitchFamily="18" charset="0"/>
              <a:cs typeface="Times New Roman" panose="02020603050405020304" pitchFamily="18" charset="0"/>
            </a:rPr>
            <a:t>chiếm</a:t>
          </a:r>
          <a:r>
            <a:rPr lang="en-US" sz="2000" kern="1200" dirty="0">
              <a:solidFill>
                <a:schemeClr val="tx1"/>
              </a:solidFill>
              <a:latin typeface="Times New Roman" panose="02020603050405020304" pitchFamily="18" charset="0"/>
              <a:cs typeface="Times New Roman" panose="02020603050405020304" pitchFamily="18" charset="0"/>
            </a:rPr>
            <a:t> ĐĐ, XD </a:t>
          </a:r>
          <a:r>
            <a:rPr lang="en-US" sz="2000" kern="1200" dirty="0" err="1">
              <a:solidFill>
                <a:schemeClr val="tx1"/>
              </a:solidFill>
              <a:latin typeface="Times New Roman" panose="02020603050405020304" pitchFamily="18" charset="0"/>
              <a:cs typeface="Times New Roman" panose="02020603050405020304" pitchFamily="18" charset="0"/>
            </a:rPr>
            <a:t>trái</a:t>
          </a:r>
          <a:r>
            <a:rPr lang="en-US" sz="2000" kern="1200" dirty="0">
              <a:solidFill>
                <a:schemeClr val="tx1"/>
              </a:solidFill>
              <a:latin typeface="Times New Roman" panose="02020603050405020304" pitchFamily="18" charset="0"/>
              <a:cs typeface="Times New Roman" panose="02020603050405020304" pitchFamily="18" charset="0"/>
            </a:rPr>
            <a:t> phép trên địa bàn Khu kinh tế Nhơn Hội theo Quyết định số 2886/QĐ-UBND ngày 06/9/2022 của UBND </a:t>
          </a:r>
          <a:r>
            <a:rPr lang="en-US" sz="2000" kern="1200">
              <a:solidFill>
                <a:schemeClr val="tx1"/>
              </a:solidFill>
              <a:latin typeface="Times New Roman" panose="02020603050405020304" pitchFamily="18" charset="0"/>
              <a:cs typeface="Times New Roman" panose="02020603050405020304" pitchFamily="18" charset="0"/>
            </a:rPr>
            <a:t>tỉnh</a:t>
          </a:r>
          <a:r>
            <a:rPr lang="en-US" sz="2000" kern="1200" smtClean="0">
              <a:solidFill>
                <a:schemeClr val="tx1"/>
              </a:solidFill>
              <a:latin typeface="Times New Roman" panose="02020603050405020304" pitchFamily="18" charset="0"/>
              <a:cs typeface="Times New Roman" panose="02020603050405020304" pitchFamily="18" charset="0"/>
            </a:rPr>
            <a:t>. Chỉ đạo, phối hợp các cơ quan, đơn vị, địa phương có liên quan tiếp tục rà soát các trường hợp công trình vi phạm TTXD trái phép còn tồn tại trên địa bàn để xử lý dứt điểm.</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94308" y="90460"/>
        <a:ext cx="2907623" cy="4695880"/>
      </dsp:txXfrm>
    </dsp:sp>
    <dsp:sp modelId="{8FB95328-BBE9-403C-9049-1762A296D083}">
      <dsp:nvSpPr>
        <dsp:cNvPr id="0" name=""/>
        <dsp:cNvSpPr/>
      </dsp:nvSpPr>
      <dsp:spPr>
        <a:xfrm>
          <a:off x="3562540" y="1855416"/>
          <a:ext cx="996713" cy="1165967"/>
        </a:xfrm>
        <a:prstGeom prst="rightArrow">
          <a:avLst>
            <a:gd name="adj1" fmla="val 60000"/>
            <a:gd name="adj2" fmla="val 50000"/>
          </a:avLst>
        </a:prstGeom>
        <a:solidFill>
          <a:srgbClr val="FF0000"/>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solidFill>
              <a:schemeClr val="tx1"/>
            </a:solidFill>
            <a:latin typeface="Times New Roman" panose="02020603050405020304" pitchFamily="18" charset="0"/>
            <a:cs typeface="Times New Roman" panose="02020603050405020304" pitchFamily="18" charset="0"/>
          </a:endParaRPr>
        </a:p>
      </dsp:txBody>
      <dsp:txXfrm>
        <a:off x="3562540" y="2088609"/>
        <a:ext cx="697699" cy="699581"/>
      </dsp:txXfrm>
    </dsp:sp>
    <dsp:sp modelId="{FE0C5F48-AB91-4A15-977D-156CA5A46A7A}">
      <dsp:nvSpPr>
        <dsp:cNvPr id="0" name=""/>
        <dsp:cNvSpPr/>
      </dsp:nvSpPr>
      <dsp:spPr>
        <a:xfrm>
          <a:off x="4972984" y="0"/>
          <a:ext cx="3252766" cy="4876800"/>
        </a:xfrm>
        <a:prstGeom prst="roundRect">
          <a:avLst>
            <a:gd name="adj" fmla="val 10000"/>
          </a:avLst>
        </a:prstGeom>
        <a:solidFill>
          <a:schemeClr val="accent5">
            <a:lumMod val="40000"/>
            <a:lumOff val="6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Thường xuyên phối </a:t>
          </a:r>
          <a:r>
            <a:rPr lang="en-US" sz="2000" kern="1200" dirty="0">
              <a:solidFill>
                <a:schemeClr val="tx1"/>
              </a:solidFill>
              <a:latin typeface="Times New Roman" panose="02020603050405020304" pitchFamily="18" charset="0"/>
              <a:cs typeface="Times New Roman" panose="02020603050405020304" pitchFamily="18" charset="0"/>
            </a:rPr>
            <a:t>hợp với UBND cấp huyện, cấp xã kiểm tra, đề xuất xử lý đối với các trường hợp vi </a:t>
          </a:r>
          <a:r>
            <a:rPr lang="en-US" sz="2000" kern="1200" err="1">
              <a:solidFill>
                <a:schemeClr val="tx1"/>
              </a:solidFill>
              <a:latin typeface="Times New Roman" panose="02020603050405020304" pitchFamily="18" charset="0"/>
              <a:cs typeface="Times New Roman" panose="02020603050405020304" pitchFamily="18" charset="0"/>
            </a:rPr>
            <a:t>phạm</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smtClean="0">
              <a:solidFill>
                <a:schemeClr val="tx1"/>
              </a:solidFill>
              <a:latin typeface="Times New Roman" panose="02020603050405020304" pitchFamily="18" charset="0"/>
              <a:cs typeface="Times New Roman" panose="02020603050405020304" pitchFamily="18" charset="0"/>
            </a:rPr>
            <a:t>TTXD theo phân cấp tại Quyết định số 73/2021/QĐ-UBND ngày 06/12/2021. Xử lý nghiêm cán bộ được giao nhiệm vụ quản lý trật tự xây dựng thiếu trách nhiệm, không phát hiện, ngăn chặn và xử lý hoặc không đề xuất xử lý kịp thời các vi phạm.</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5068254" y="95270"/>
        <a:ext cx="3062226" cy="468626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67E31B-95F0-4D99-B83A-DA1075ED9EFA}">
      <dsp:nvSpPr>
        <dsp:cNvPr id="0" name=""/>
        <dsp:cNvSpPr/>
      </dsp:nvSpPr>
      <dsp:spPr>
        <a:xfrm>
          <a:off x="-2704991" y="-454304"/>
          <a:ext cx="3518519" cy="3518519"/>
        </a:xfrm>
        <a:prstGeom prst="blockArc">
          <a:avLst>
            <a:gd name="adj1" fmla="val 18900000"/>
            <a:gd name="adj2" fmla="val 2700000"/>
            <a:gd name="adj3" fmla="val 614"/>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0">
          <a:scrgbClr r="0" g="0" b="0"/>
        </a:fillRef>
        <a:effectRef idx="0">
          <a:scrgbClr r="0" g="0" b="0"/>
        </a:effectRef>
        <a:fontRef idx="minor"/>
      </dsp:style>
    </dsp:sp>
    <dsp:sp modelId="{A9BB9554-AB60-490B-B287-B700A6CC03B3}">
      <dsp:nvSpPr>
        <dsp:cNvPr id="0" name=""/>
        <dsp:cNvSpPr/>
      </dsp:nvSpPr>
      <dsp:spPr>
        <a:xfrm>
          <a:off x="793164" y="458877"/>
          <a:ext cx="7253729" cy="1692155"/>
        </a:xfrm>
        <a:prstGeom prst="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35808" tIns="50800" rIns="50800" bIns="5080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Phối hợp Sở Xây </a:t>
          </a:r>
          <a:r>
            <a:rPr lang="en-US" sz="2000" kern="1200" dirty="0" err="1">
              <a:solidFill>
                <a:schemeClr val="tx1"/>
              </a:solidFill>
              <a:latin typeface="Times New Roman" panose="02020603050405020304" pitchFamily="18" charset="0"/>
              <a:cs typeface="Times New Roman" panose="02020603050405020304" pitchFamily="18" charset="0"/>
            </a:rPr>
            <a:t>dựng</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tổ</a:t>
          </a:r>
          <a:r>
            <a:rPr lang="en-US" sz="2000" kern="1200" dirty="0">
              <a:solidFill>
                <a:schemeClr val="tx1"/>
              </a:solidFill>
              <a:latin typeface="Times New Roman" panose="02020603050405020304" pitchFamily="18" charset="0"/>
              <a:cs typeface="Times New Roman" panose="02020603050405020304" pitchFamily="18" charset="0"/>
            </a:rPr>
            <a:t> chức các lớp ĐT, BD đối với lực lượng công chức quản lý trật tự cấp cơ sở, gắn với việc sắp xếp tổ chức bộ máy.</a:t>
          </a:r>
        </a:p>
      </dsp:txBody>
      <dsp:txXfrm>
        <a:off x="793164" y="458877"/>
        <a:ext cx="7253729" cy="1692155"/>
      </dsp:txXfrm>
    </dsp:sp>
    <dsp:sp modelId="{8CFBF621-1306-4630-948C-3C5765C52DA7}">
      <dsp:nvSpPr>
        <dsp:cNvPr id="0" name=""/>
        <dsp:cNvSpPr/>
      </dsp:nvSpPr>
      <dsp:spPr>
        <a:xfrm>
          <a:off x="0" y="511790"/>
          <a:ext cx="1586328" cy="1586328"/>
        </a:xfrm>
        <a:prstGeom prst="ellipse">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88EDAB-D838-40D6-8422-D0434E724A3B}">
      <dsp:nvSpPr>
        <dsp:cNvPr id="0" name=""/>
        <dsp:cNvSpPr/>
      </dsp:nvSpPr>
      <dsp:spPr>
        <a:xfrm>
          <a:off x="0" y="133289"/>
          <a:ext cx="8046894" cy="1443548"/>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Chủ trì, phối hợp với chủ đầu tư và các Sở quản lý chuyên ngành thực hiện rà soát, giám sát tiến độ thực hiện các dự án đầu tư. Trường hợp, các chủ đầu tư chậm triển khai thì kiến nghị cấp có thẩm quyền xử lý theo các quy định.</a:t>
          </a:r>
        </a:p>
      </dsp:txBody>
      <dsp:txXfrm>
        <a:off x="70468" y="203757"/>
        <a:ext cx="7905958" cy="13026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5E298C-D343-4FA3-A027-E24EC8FFE616}">
      <dsp:nvSpPr>
        <dsp:cNvPr id="0" name=""/>
        <dsp:cNvSpPr/>
      </dsp:nvSpPr>
      <dsp:spPr>
        <a:xfrm>
          <a:off x="0" y="538"/>
          <a:ext cx="8153402" cy="707347"/>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kern="1200" smtClean="0">
              <a:solidFill>
                <a:srgbClr val="002060"/>
              </a:solidFill>
              <a:latin typeface="Times New Roman" panose="02020603050405020304" pitchFamily="18" charset="0"/>
              <a:cs typeface="Times New Roman" panose="02020603050405020304" pitchFamily="18" charset="0"/>
            </a:rPr>
            <a:t>Công tác quản lý, đầu tư, xây dựng hạ tầng kỹ thuật đô thị cũng được quan tâm đáng kể, phục vụ nhu cầu của người dân và cộng đồng.</a:t>
          </a:r>
          <a:endParaRPr lang="en-US" sz="2000" kern="1200">
            <a:solidFill>
              <a:srgbClr val="002060"/>
            </a:solidFill>
            <a:latin typeface="Times New Roman" panose="02020603050405020304" pitchFamily="18" charset="0"/>
            <a:cs typeface="Times New Roman" panose="02020603050405020304" pitchFamily="18" charset="0"/>
          </a:endParaRPr>
        </a:p>
      </dsp:txBody>
      <dsp:txXfrm>
        <a:off x="34530" y="35068"/>
        <a:ext cx="8084342" cy="638287"/>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1D51AA-B48F-4E68-AC5E-7DF73959BAE6}">
      <dsp:nvSpPr>
        <dsp:cNvPr id="0" name=""/>
        <dsp:cNvSpPr/>
      </dsp:nvSpPr>
      <dsp:spPr>
        <a:xfrm>
          <a:off x="0" y="177468"/>
          <a:ext cx="8262918" cy="1053000"/>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Chỉ đạo cho lực lượng công an cấp huyện, cấp xã phối hợp với chính quyền địa phương tham gia kiểm tra, xử lý hành vi </a:t>
          </a:r>
          <a:r>
            <a:rPr lang="en-US" sz="2000" kern="1200" dirty="0" err="1">
              <a:solidFill>
                <a:schemeClr val="tx1"/>
              </a:solidFill>
              <a:latin typeface="Times New Roman" panose="02020603050405020304" pitchFamily="18" charset="0"/>
              <a:cs typeface="Times New Roman" panose="02020603050405020304" pitchFamily="18" charset="0"/>
            </a:rPr>
            <a:t>vi</a:t>
          </a:r>
          <a:r>
            <a:rPr lang="en-US" sz="2000" kern="1200" dirty="0">
              <a:solidFill>
                <a:schemeClr val="tx1"/>
              </a:solidFill>
              <a:latin typeface="Times New Roman" panose="02020603050405020304" pitchFamily="18" charset="0"/>
              <a:cs typeface="Times New Roman" panose="02020603050405020304" pitchFamily="18" charset="0"/>
            </a:rPr>
            <a:t> phạm TTĐT, TTXD; có trách nhiệm bảo đảm trật tự, an toàn trong quá trình thi hành quyết định cưỡng chế.</a:t>
          </a:r>
        </a:p>
      </dsp:txBody>
      <dsp:txXfrm>
        <a:off x="51403" y="228871"/>
        <a:ext cx="8160112" cy="950194"/>
      </dsp:txXfrm>
    </dsp:sp>
    <dsp:sp modelId="{384D7B1B-D6C9-406F-B822-6004B898E674}">
      <dsp:nvSpPr>
        <dsp:cNvPr id="0" name=""/>
        <dsp:cNvSpPr/>
      </dsp:nvSpPr>
      <dsp:spPr>
        <a:xfrm>
          <a:off x="0" y="1451031"/>
          <a:ext cx="8262918" cy="1053000"/>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a:solidFill>
                <a:schemeClr val="tx1"/>
              </a:solidFill>
              <a:latin typeface="Times New Roman" panose="02020603050405020304" pitchFamily="18" charset="0"/>
              <a:cs typeface="Times New Roman" panose="02020603050405020304" pitchFamily="18" charset="0"/>
            </a:rPr>
            <a:t>Không xem xét nghiệm thu công tác phòng cháy, chữa cháy đối với các dự án, công trình có hành vi </a:t>
          </a:r>
          <a:r>
            <a:rPr lang="en-US" sz="2000" kern="1200" dirty="0" err="1">
              <a:solidFill>
                <a:schemeClr val="tx1"/>
              </a:solidFill>
              <a:latin typeface="Times New Roman" panose="02020603050405020304" pitchFamily="18" charset="0"/>
              <a:cs typeface="Times New Roman" panose="02020603050405020304" pitchFamily="18" charset="0"/>
            </a:rPr>
            <a:t>vi</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phạm</a:t>
          </a:r>
          <a:r>
            <a:rPr lang="en-US" sz="2000" kern="1200" dirty="0">
              <a:solidFill>
                <a:schemeClr val="tx1"/>
              </a:solidFill>
              <a:latin typeface="Times New Roman" panose="02020603050405020304" pitchFamily="18" charset="0"/>
              <a:cs typeface="Times New Roman" panose="02020603050405020304" pitchFamily="18" charset="0"/>
            </a:rPr>
            <a:t> TTXD.  </a:t>
          </a:r>
        </a:p>
      </dsp:txBody>
      <dsp:txXfrm>
        <a:off x="51403" y="1502434"/>
        <a:ext cx="8160112" cy="950194"/>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46BDEA-28F4-4287-BCA3-2AF6723AC656}">
      <dsp:nvSpPr>
        <dsp:cNvPr id="0" name=""/>
        <dsp:cNvSpPr/>
      </dsp:nvSpPr>
      <dsp:spPr>
        <a:xfrm>
          <a:off x="0" y="349"/>
          <a:ext cx="8262918" cy="1322739"/>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Định hướng, hướng dẫn các cơ quan thông tấn báo chí trên địa bàn tỉnh; thông tin tuyên truyền vận động, hướng dẫn nâng cao nhận thức của các tầng lớp nhân dân thực hiện đúng các quy định của pháp luật về QL TTXD; phê phán các hành vi vi phạm pháp luật;...</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4571" y="64920"/>
        <a:ext cx="8133776" cy="1193597"/>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532253-9BAE-4A2D-BCED-7434230CAF83}">
      <dsp:nvSpPr>
        <dsp:cNvPr id="0" name=""/>
        <dsp:cNvSpPr/>
      </dsp:nvSpPr>
      <dsp:spPr>
        <a:xfrm>
          <a:off x="0" y="349"/>
          <a:ext cx="8262918" cy="1322739"/>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Tuyên truyền các chủ trương chính sách trong việc chấp hành các quy định về ĐĐ, MT, QH, XD gắn với việc phát triển đô thị thông minh; tích cực tham gia giám sát, phản ánh, kiến nghị xử lý các vụ việc vi phạm và giám sát các cơ quan chức năng trong việc xử lý vi phạm về TTĐT, TTXD.</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4571" y="64920"/>
        <a:ext cx="8133776" cy="1193597"/>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5FA95F-9A3D-4C47-B8FE-C939685E2FF4}">
      <dsp:nvSpPr>
        <dsp:cNvPr id="0" name=""/>
        <dsp:cNvSpPr/>
      </dsp:nvSpPr>
      <dsp:spPr>
        <a:xfrm>
          <a:off x="0" y="355"/>
          <a:ext cx="8262918" cy="1014952"/>
        </a:xfrm>
        <a:prstGeom prst="roundRect">
          <a:avLst/>
        </a:prstGeom>
        <a:solidFill>
          <a:schemeClr val="accent5">
            <a:lumMod val="40000"/>
            <a:lumOff val="60000"/>
          </a:schemeClr>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smtClean="0">
              <a:solidFill>
                <a:schemeClr val="tx1"/>
              </a:solidFill>
              <a:latin typeface="Times New Roman" panose="02020603050405020304" pitchFamily="18" charset="0"/>
              <a:cs typeface="Times New Roman" panose="02020603050405020304" pitchFamily="18" charset="0"/>
            </a:rPr>
            <a:t>Phối hợp với các ngành chức năng và địa phương liên quan tăng cường công tác kiểm tra nhằm phát hiện và xử lý kịp thời các trường hợp lấn chiếm hành lang giao thông trên địa bàn tỉnh theo quy định pháp luật hiện hành.</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49546" y="49901"/>
        <a:ext cx="8163826" cy="9158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A2B77D-74CD-4BD8-BD77-566A6CE0DC90}">
      <dsp:nvSpPr>
        <dsp:cNvPr id="0" name=""/>
        <dsp:cNvSpPr/>
      </dsp:nvSpPr>
      <dsp:spPr>
        <a:xfrm>
          <a:off x="0" y="710"/>
          <a:ext cx="8334672" cy="1014952"/>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hemeClr val="accent6"/>
        </a:lnRef>
        <a:fillRef idx="2">
          <a:schemeClr val="accent6"/>
        </a:fillRef>
        <a:effectRef idx="1">
          <a:schemeClr val="accent6"/>
        </a:effectRef>
        <a:fontRef idx="minor">
          <a:schemeClr val="dk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it-IT" sz="2000" b="0" kern="1200" smtClean="0">
              <a:solidFill>
                <a:srgbClr val="FF0000"/>
              </a:solidFill>
              <a:latin typeface="Times New Roman" panose="02020603050405020304" pitchFamily="18" charset="0"/>
              <a:cs typeface="Times New Roman" panose="02020603050405020304" pitchFamily="18" charset="0"/>
            </a:rPr>
            <a:t>Tình trạng lấn, chiếm lòng đường, vỉa hè, công viên, dải cây xanh làm nơi kinh doanh, buôn bán, đậu đỗ xe sai quy định, làm ảnh hưởng đến TTĐT, ATGT, mất mỹ quan đô thị.</a:t>
          </a:r>
          <a:endParaRPr lang="en-US" sz="2000" b="0" kern="1200">
            <a:solidFill>
              <a:srgbClr val="FF0000"/>
            </a:solidFill>
            <a:latin typeface="Times New Roman" panose="02020603050405020304" pitchFamily="18" charset="0"/>
            <a:cs typeface="Times New Roman" panose="02020603050405020304" pitchFamily="18" charset="0"/>
          </a:endParaRPr>
        </a:p>
      </dsp:txBody>
      <dsp:txXfrm>
        <a:off x="49546" y="50256"/>
        <a:ext cx="8235580" cy="9158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A4455E-E76B-40BC-A66F-57928898BE3D}">
      <dsp:nvSpPr>
        <dsp:cNvPr id="0" name=""/>
        <dsp:cNvSpPr/>
      </dsp:nvSpPr>
      <dsp:spPr>
        <a:xfrm>
          <a:off x="0" y="269"/>
          <a:ext cx="8209638" cy="707347"/>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hemeClr val="accent6"/>
        </a:lnRef>
        <a:fillRef idx="2">
          <a:schemeClr val="accent6"/>
        </a:fillRef>
        <a:effectRef idx="1">
          <a:schemeClr val="accent6"/>
        </a:effectRef>
        <a:fontRef idx="minor">
          <a:schemeClr val="dk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it-IT" sz="2000" kern="1200" smtClean="0">
              <a:solidFill>
                <a:srgbClr val="FF0000"/>
              </a:solidFill>
              <a:latin typeface="Times New Roman" panose="02020603050405020304" pitchFamily="18" charset="0"/>
              <a:cs typeface="Times New Roman" panose="02020603050405020304" pitchFamily="18" charset="0"/>
            </a:rPr>
            <a:t>Tình trạng xây dựng không phép, sai phép, sai quy hoạch vẫn còn diễn ra; tình trạng xây dựng nhà ở lấn, chiếm đất đai trái phép </a:t>
          </a:r>
          <a:endParaRPr lang="en-US" sz="2000" kern="1200">
            <a:solidFill>
              <a:srgbClr val="FF0000"/>
            </a:solidFill>
            <a:latin typeface="Times New Roman" panose="02020603050405020304" pitchFamily="18" charset="0"/>
            <a:cs typeface="Times New Roman" panose="02020603050405020304" pitchFamily="18" charset="0"/>
          </a:endParaRPr>
        </a:p>
      </dsp:txBody>
      <dsp:txXfrm>
        <a:off x="34530" y="34799"/>
        <a:ext cx="8140578" cy="63828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699DB3-A983-4918-A6BC-3C89657B5502}">
      <dsp:nvSpPr>
        <dsp:cNvPr id="0" name=""/>
        <dsp:cNvSpPr/>
      </dsp:nvSpPr>
      <dsp:spPr>
        <a:xfrm rot="16200000">
          <a:off x="-1444904" y="1446925"/>
          <a:ext cx="4876800" cy="1982948"/>
        </a:xfrm>
        <a:prstGeom prst="flowChartManualOperation">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prst="slope"/>
        </a:sp3d>
      </dsp:spPr>
      <dsp:style>
        <a:lnRef idx="1">
          <a:schemeClr val="accent6"/>
        </a:lnRef>
        <a:fillRef idx="2">
          <a:schemeClr val="accent6"/>
        </a:fillRef>
        <a:effectRef idx="1">
          <a:schemeClr val="accent6"/>
        </a:effectRef>
        <a:fontRef idx="minor">
          <a:schemeClr val="dk1"/>
        </a:fontRef>
      </dsp:style>
      <dsp:txBody>
        <a:bodyPr spcFirstLastPara="0" vert="horz" wrap="square" lIns="120650" tIns="0" rIns="120650" bIns="0" numCol="1" spcCol="1270" anchor="ctr" anchorCtr="0">
          <a:noAutofit/>
        </a:bodyPr>
        <a:lstStyle/>
        <a:p>
          <a:pPr lvl="0" algn="ctr" defTabSz="844550" rtl="0">
            <a:lnSpc>
              <a:spcPct val="90000"/>
            </a:lnSpc>
            <a:spcBef>
              <a:spcPct val="0"/>
            </a:spcBef>
            <a:spcAft>
              <a:spcPct val="35000"/>
            </a:spcAft>
          </a:pPr>
          <a:r>
            <a:rPr lang="en-US" sz="1900" kern="1200" smtClean="0">
              <a:latin typeface="Times New Roman" panose="02020603050405020304" pitchFamily="18" charset="0"/>
              <a:cs typeface="Times New Roman" panose="02020603050405020304" pitchFamily="18" charset="0"/>
            </a:rPr>
            <a:t>Trong thời gian qua UBND tỉnh đã ban hành nhiều quy định, VBQPPL theo hướng đẩy mạnh phân công, phân cấp cho địa phương, đơn vị.</a:t>
          </a:r>
          <a:endParaRPr lang="en-US" sz="1900" kern="1200">
            <a:latin typeface="Times New Roman" panose="02020603050405020304" pitchFamily="18" charset="0"/>
            <a:cs typeface="Times New Roman" panose="02020603050405020304" pitchFamily="18" charset="0"/>
          </a:endParaRPr>
        </a:p>
      </dsp:txBody>
      <dsp:txXfrm rot="5400000">
        <a:off x="2022" y="975359"/>
        <a:ext cx="1982948" cy="2926080"/>
      </dsp:txXfrm>
    </dsp:sp>
    <dsp:sp modelId="{610F77C0-A19A-4564-A8A6-8E2AF2765D26}">
      <dsp:nvSpPr>
        <dsp:cNvPr id="0" name=""/>
        <dsp:cNvSpPr/>
      </dsp:nvSpPr>
      <dsp:spPr>
        <a:xfrm rot="16200000">
          <a:off x="686765" y="1446925"/>
          <a:ext cx="4876800" cy="1982948"/>
        </a:xfrm>
        <a:prstGeom prst="flowChartManualOperation">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prst="slope"/>
        </a:sp3d>
      </dsp:spPr>
      <dsp:style>
        <a:lnRef idx="1">
          <a:schemeClr val="accent5"/>
        </a:lnRef>
        <a:fillRef idx="2">
          <a:schemeClr val="accent5"/>
        </a:fillRef>
        <a:effectRef idx="1">
          <a:schemeClr val="accent5"/>
        </a:effectRef>
        <a:fontRef idx="minor">
          <a:schemeClr val="dk1"/>
        </a:fontRef>
      </dsp:style>
      <dsp:txBody>
        <a:bodyPr spcFirstLastPara="0" vert="horz" wrap="square" lIns="120650" tIns="0" rIns="120650" bIns="0" numCol="1" spcCol="1270" anchor="ctr" anchorCtr="0">
          <a:noAutofit/>
        </a:bodyPr>
        <a:lstStyle/>
        <a:p>
          <a:pPr lvl="0" algn="ctr" defTabSz="844550" rtl="0">
            <a:lnSpc>
              <a:spcPct val="90000"/>
            </a:lnSpc>
            <a:spcBef>
              <a:spcPct val="0"/>
            </a:spcBef>
            <a:spcAft>
              <a:spcPct val="35000"/>
            </a:spcAft>
          </a:pPr>
          <a:r>
            <a:rPr lang="en-US" sz="1900" kern="1200" smtClean="0">
              <a:latin typeface="Times New Roman" panose="02020603050405020304" pitchFamily="18" charset="0"/>
              <a:cs typeface="Times New Roman" panose="02020603050405020304" pitchFamily="18" charset="0"/>
            </a:rPr>
            <a:t>Công tác tuyên tuyền, vận động được các cơ quan, đơn vị, địa phương quan tâm, và thực hiện cơ bản đáp ứng yêu cầu.</a:t>
          </a:r>
          <a:endParaRPr lang="en-US" sz="1900" kern="1200">
            <a:latin typeface="Times New Roman" panose="02020603050405020304" pitchFamily="18" charset="0"/>
            <a:cs typeface="Times New Roman" panose="02020603050405020304" pitchFamily="18" charset="0"/>
          </a:endParaRPr>
        </a:p>
      </dsp:txBody>
      <dsp:txXfrm rot="5400000">
        <a:off x="2133691" y="975359"/>
        <a:ext cx="1982948" cy="2926080"/>
      </dsp:txXfrm>
    </dsp:sp>
    <dsp:sp modelId="{E2BF2D48-AC83-4993-A39F-5133E9762DFB}">
      <dsp:nvSpPr>
        <dsp:cNvPr id="0" name=""/>
        <dsp:cNvSpPr/>
      </dsp:nvSpPr>
      <dsp:spPr>
        <a:xfrm rot="16200000">
          <a:off x="2818434" y="1446925"/>
          <a:ext cx="4876800" cy="1982948"/>
        </a:xfrm>
        <a:prstGeom prst="flowChartManualOperation">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prst="slope"/>
        </a:sp3d>
      </dsp:spPr>
      <dsp:style>
        <a:lnRef idx="1">
          <a:schemeClr val="accent4"/>
        </a:lnRef>
        <a:fillRef idx="2">
          <a:schemeClr val="accent4"/>
        </a:fillRef>
        <a:effectRef idx="1">
          <a:schemeClr val="accent4"/>
        </a:effectRef>
        <a:fontRef idx="minor">
          <a:schemeClr val="dk1"/>
        </a:fontRef>
      </dsp:style>
      <dsp:txBody>
        <a:bodyPr spcFirstLastPara="0" vert="horz" wrap="square" lIns="120650" tIns="0" rIns="120650" bIns="0" numCol="1" spcCol="1270" anchor="ctr" anchorCtr="0">
          <a:noAutofit/>
        </a:bodyPr>
        <a:lstStyle/>
        <a:p>
          <a:pPr lvl="0" algn="ctr" defTabSz="844550" rtl="0">
            <a:lnSpc>
              <a:spcPct val="90000"/>
            </a:lnSpc>
            <a:spcBef>
              <a:spcPct val="0"/>
            </a:spcBef>
            <a:spcAft>
              <a:spcPct val="35000"/>
            </a:spcAft>
          </a:pPr>
          <a:r>
            <a:rPr lang="en-US" sz="1900" kern="1200" smtClean="0">
              <a:latin typeface="Times New Roman" panose="02020603050405020304" pitchFamily="18" charset="0"/>
              <a:cs typeface="Times New Roman" panose="02020603050405020304" pitchFamily="18" charset="0"/>
            </a:rPr>
            <a:t>Một số địa phương có tốc độ phát triển đô thị hoá nhanh đã thành lập Đội trật tự đô thị để thực hiện công tác quản lý TTĐT, TTXD; chống lấn, chiếm đất đai, xây dựng trái phép trên địa bàn.</a:t>
          </a:r>
          <a:endParaRPr lang="en-US" sz="1900" kern="1200">
            <a:latin typeface="Times New Roman" panose="02020603050405020304" pitchFamily="18" charset="0"/>
            <a:cs typeface="Times New Roman" panose="02020603050405020304" pitchFamily="18" charset="0"/>
          </a:endParaRPr>
        </a:p>
      </dsp:txBody>
      <dsp:txXfrm rot="5400000">
        <a:off x="4265360" y="975359"/>
        <a:ext cx="1982948" cy="2926080"/>
      </dsp:txXfrm>
    </dsp:sp>
    <dsp:sp modelId="{9004A5F1-ABC9-4E13-800F-C7D441EA04C2}">
      <dsp:nvSpPr>
        <dsp:cNvPr id="0" name=""/>
        <dsp:cNvSpPr/>
      </dsp:nvSpPr>
      <dsp:spPr>
        <a:xfrm rot="16200000">
          <a:off x="4950104" y="1446925"/>
          <a:ext cx="4876800" cy="1982948"/>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prst="slope"/>
        </a:sp3d>
      </dsp:spPr>
      <dsp:style>
        <a:lnRef idx="1">
          <a:schemeClr val="accent3"/>
        </a:lnRef>
        <a:fillRef idx="2">
          <a:schemeClr val="accent3"/>
        </a:fillRef>
        <a:effectRef idx="1">
          <a:schemeClr val="accent3"/>
        </a:effectRef>
        <a:fontRef idx="minor">
          <a:schemeClr val="dk1"/>
        </a:fontRef>
      </dsp:style>
      <dsp:txBody>
        <a:bodyPr spcFirstLastPara="0" vert="horz" wrap="square" lIns="120650" tIns="0" rIns="120650" bIns="0" numCol="1" spcCol="1270" anchor="ctr" anchorCtr="0">
          <a:noAutofit/>
        </a:bodyPr>
        <a:lstStyle/>
        <a:p>
          <a:pPr lvl="0" algn="ctr" defTabSz="844550" rtl="0">
            <a:lnSpc>
              <a:spcPct val="90000"/>
            </a:lnSpc>
            <a:spcBef>
              <a:spcPct val="0"/>
            </a:spcBef>
            <a:spcAft>
              <a:spcPct val="35000"/>
            </a:spcAft>
          </a:pPr>
          <a:r>
            <a:rPr lang="en-US" sz="1900" kern="1200" smtClean="0">
              <a:latin typeface="Times New Roman" panose="02020603050405020304" pitchFamily="18" charset="0"/>
              <a:cs typeface="Times New Roman" panose="02020603050405020304" pitchFamily="18" charset="0"/>
            </a:rPr>
            <a:t>Công tác thanh tra, kiểm tra được một số cơ quan, đơn vị, địa phương quan tâm tăng cường, qua đó đã phát hiện, xử lý kịp thời nhiều trường hợp có hành vi vi phạm.</a:t>
          </a:r>
          <a:endParaRPr lang="en-US" sz="1900" kern="1200">
            <a:latin typeface="Times New Roman" panose="02020603050405020304" pitchFamily="18" charset="0"/>
            <a:cs typeface="Times New Roman" panose="02020603050405020304" pitchFamily="18" charset="0"/>
          </a:endParaRPr>
        </a:p>
      </dsp:txBody>
      <dsp:txXfrm rot="5400000">
        <a:off x="6397030" y="975359"/>
        <a:ext cx="1982948" cy="29260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3B1894-767C-4FC3-88D1-DF1559AC8DB6}">
      <dsp:nvSpPr>
        <dsp:cNvPr id="0" name=""/>
        <dsp:cNvSpPr/>
      </dsp:nvSpPr>
      <dsp:spPr>
        <a:xfrm>
          <a:off x="7629929" y="1428"/>
          <a:ext cx="676703" cy="1133474"/>
        </a:xfrm>
        <a:prstGeom prst="rightArrow">
          <a:avLst>
            <a:gd name="adj1" fmla="val 75000"/>
            <a:gd name="adj2" fmla="val 50000"/>
          </a:avLst>
        </a:prstGeom>
        <a:solidFill>
          <a:schemeClr val="accent6">
            <a:lumMod val="20000"/>
            <a:lumOff val="80000"/>
            <a:alpha val="9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7BBA6595-FD96-4A9B-978C-032A14E9C65A}">
      <dsp:nvSpPr>
        <dsp:cNvPr id="0" name=""/>
        <dsp:cNvSpPr/>
      </dsp:nvSpPr>
      <dsp:spPr>
        <a:xfrm>
          <a:off x="2056" y="1428"/>
          <a:ext cx="7627873" cy="1133474"/>
        </a:xfrm>
        <a:prstGeom prst="roundRect">
          <a:avLst/>
        </a:prstGeom>
        <a:solidFill>
          <a:schemeClr val="accent6">
            <a:lumMod val="20000"/>
            <a:lumOff val="8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just" defTabSz="977900" rtl="0">
            <a:lnSpc>
              <a:spcPct val="90000"/>
            </a:lnSpc>
            <a:spcBef>
              <a:spcPct val="0"/>
            </a:spcBef>
            <a:spcAft>
              <a:spcPct val="35000"/>
            </a:spcAft>
          </a:pPr>
          <a:r>
            <a:rPr lang="en-US" sz="2200" kern="1200" dirty="0" err="1">
              <a:solidFill>
                <a:schemeClr val="tx1"/>
              </a:solidFill>
              <a:latin typeface="Times New Roman" panose="02020603050405020304" pitchFamily="18" charset="0"/>
              <a:cs typeface="Times New Roman" panose="02020603050405020304" pitchFamily="18" charset="0"/>
            </a:rPr>
            <a:t>Tình</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trạng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tái</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chiếm</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lòng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đường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vỉa</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hè</a:t>
          </a:r>
          <a:r>
            <a:rPr lang="en-US" sz="2200" kern="1200">
              <a:solidFill>
                <a:schemeClr val="tx1"/>
              </a:solidFill>
              <a:latin typeface="Times New Roman" panose="02020603050405020304" pitchFamily="18" charset="0"/>
              <a:cs typeface="Times New Roman" panose="02020603050405020304" pitchFamily="18" charset="0"/>
            </a:rPr>
            <a:t>, </a:t>
          </a:r>
          <a:r>
            <a:rPr lang="en-US" sz="2200" kern="1200" smtClean="0">
              <a:solidFill>
                <a:schemeClr val="tx1"/>
              </a:solidFill>
              <a:latin typeface="Times New Roman" panose="02020603050405020304" pitchFamily="18" charset="0"/>
              <a:cs typeface="Times New Roman" panose="02020603050405020304" pitchFamily="18" charset="0"/>
            </a:rPr>
            <a:t>công viên, dải cây xanh </a:t>
          </a:r>
          <a:r>
            <a:rPr lang="en-US" sz="2200" kern="1200" dirty="0" err="1">
              <a:solidFill>
                <a:schemeClr val="tx1"/>
              </a:solidFill>
              <a:latin typeface="Times New Roman" panose="02020603050405020304" pitchFamily="18" charset="0"/>
              <a:cs typeface="Times New Roman" panose="02020603050405020304" pitchFamily="18" charset="0"/>
            </a:rPr>
            <a:t>làm</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nơi</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kinh</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doanh</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err="1">
              <a:solidFill>
                <a:schemeClr val="tx1"/>
              </a:solidFill>
              <a:latin typeface="Times New Roman" panose="02020603050405020304" pitchFamily="18" charset="0"/>
              <a:cs typeface="Times New Roman" panose="02020603050405020304" pitchFamily="18" charset="0"/>
            </a:rPr>
            <a:t>buôn</a:t>
          </a:r>
          <a:r>
            <a:rPr lang="en-US" sz="2200" kern="1200">
              <a:solidFill>
                <a:schemeClr val="tx1"/>
              </a:solidFill>
              <a:latin typeface="Times New Roman" panose="02020603050405020304" pitchFamily="18" charset="0"/>
              <a:cs typeface="Times New Roman" panose="02020603050405020304" pitchFamily="18" charset="0"/>
            </a:rPr>
            <a:t> </a:t>
          </a:r>
          <a:r>
            <a:rPr lang="en-US" sz="2200" kern="1200" smtClean="0">
              <a:solidFill>
                <a:schemeClr val="tx1"/>
              </a:solidFill>
              <a:latin typeface="Times New Roman" panose="02020603050405020304" pitchFamily="18" charset="0"/>
              <a:cs typeface="Times New Roman" panose="02020603050405020304" pitchFamily="18" charset="0"/>
            </a:rPr>
            <a:t>bán,…còn phổ biến, gây nên tình trạng lộn xộn, phản cảm, bức xúc dư luận.</a:t>
          </a:r>
          <a:endParaRPr lang="en-US" sz="2200" kern="1200" dirty="0">
            <a:solidFill>
              <a:schemeClr val="tx1"/>
            </a:solidFill>
            <a:latin typeface="Times New Roman" panose="02020603050405020304" pitchFamily="18" charset="0"/>
            <a:cs typeface="Times New Roman" panose="02020603050405020304" pitchFamily="18" charset="0"/>
          </a:endParaRPr>
        </a:p>
      </dsp:txBody>
      <dsp:txXfrm>
        <a:off x="57388" y="56760"/>
        <a:ext cx="7517209" cy="1022810"/>
      </dsp:txXfrm>
    </dsp:sp>
    <dsp:sp modelId="{BAF500E8-78BC-4311-8CB5-6E7D6AF232F9}">
      <dsp:nvSpPr>
        <dsp:cNvPr id="0" name=""/>
        <dsp:cNvSpPr/>
      </dsp:nvSpPr>
      <dsp:spPr>
        <a:xfrm>
          <a:off x="7660648" y="1248251"/>
          <a:ext cx="643842" cy="1133474"/>
        </a:xfrm>
        <a:prstGeom prst="rightArrow">
          <a:avLst>
            <a:gd name="adj1" fmla="val 75000"/>
            <a:gd name="adj2" fmla="val 50000"/>
          </a:avLst>
        </a:prstGeom>
        <a:solidFill>
          <a:schemeClr val="accent4">
            <a:lumMod val="20000"/>
            <a:lumOff val="80000"/>
            <a:alpha val="9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6BB30EB0-EF61-437D-AB0D-D10B9941FBFB}">
      <dsp:nvSpPr>
        <dsp:cNvPr id="0" name=""/>
        <dsp:cNvSpPr/>
      </dsp:nvSpPr>
      <dsp:spPr>
        <a:xfrm>
          <a:off x="4199" y="1248251"/>
          <a:ext cx="7656448" cy="1133474"/>
        </a:xfrm>
        <a:prstGeom prst="roundRect">
          <a:avLst/>
        </a:prstGeom>
        <a:solidFill>
          <a:schemeClr val="accent4">
            <a:lumMod val="20000"/>
            <a:lumOff val="8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just" defTabSz="977900" rtl="0">
            <a:lnSpc>
              <a:spcPct val="90000"/>
            </a:lnSpc>
            <a:spcBef>
              <a:spcPct val="0"/>
            </a:spcBef>
            <a:spcAft>
              <a:spcPct val="35000"/>
            </a:spcAft>
          </a:pPr>
          <a:r>
            <a:rPr lang="en-US" sz="2200" kern="1200" dirty="0">
              <a:solidFill>
                <a:schemeClr val="tx1"/>
              </a:solidFill>
              <a:latin typeface="Times New Roman" panose="02020603050405020304" pitchFamily="18" charset="0"/>
              <a:cs typeface="Times New Roman" panose="02020603050405020304" pitchFamily="18" charset="0"/>
            </a:rPr>
            <a:t>Ý </a:t>
          </a:r>
          <a:r>
            <a:rPr lang="en-US" sz="2200" kern="1200" dirty="0" err="1">
              <a:solidFill>
                <a:schemeClr val="tx1"/>
              </a:solidFill>
              <a:latin typeface="Times New Roman" panose="02020603050405020304" pitchFamily="18" charset="0"/>
              <a:cs typeface="Times New Roman" panose="02020603050405020304" pitchFamily="18" charset="0"/>
            </a:rPr>
            <a:t>thức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chấp</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hành</a:t>
          </a:r>
          <a:r>
            <a:rPr lang="en-US" sz="2200" kern="1200" dirty="0">
              <a:solidFill>
                <a:schemeClr val="tx1"/>
              </a:solidFill>
              <a:latin typeface="Times New Roman" panose="02020603050405020304" pitchFamily="18" charset="0"/>
              <a:cs typeface="Times New Roman" panose="02020603050405020304" pitchFamily="18" charset="0"/>
            </a:rPr>
            <a:t> PL </a:t>
          </a:r>
          <a:r>
            <a:rPr lang="en-US" sz="2200" kern="1200" dirty="0" err="1">
              <a:solidFill>
                <a:schemeClr val="tx1"/>
              </a:solidFill>
              <a:latin typeface="Times New Roman" panose="02020603050405020304" pitchFamily="18" charset="0"/>
              <a:cs typeface="Times New Roman" panose="02020603050405020304" pitchFamily="18" charset="0"/>
            </a:rPr>
            <a:t>của</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một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bộ</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phận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nhân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dân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còn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err="1">
              <a:solidFill>
                <a:schemeClr val="tx1"/>
              </a:solidFill>
              <a:latin typeface="Times New Roman" panose="02020603050405020304" pitchFamily="18" charset="0"/>
              <a:cs typeface="Times New Roman" panose="02020603050405020304" pitchFamily="18" charset="0"/>
            </a:rPr>
            <a:t>chưa</a:t>
          </a:r>
          <a:r>
            <a:rPr lang="en-US" sz="2200" kern="1200">
              <a:solidFill>
                <a:schemeClr val="tx1"/>
              </a:solidFill>
              <a:latin typeface="Times New Roman" panose="02020603050405020304" pitchFamily="18" charset="0"/>
              <a:cs typeface="Times New Roman" panose="02020603050405020304" pitchFamily="18" charset="0"/>
            </a:rPr>
            <a:t> </a:t>
          </a:r>
          <a:r>
            <a:rPr lang="en-US" sz="2200" kern="1200" smtClean="0">
              <a:solidFill>
                <a:schemeClr val="tx1"/>
              </a:solidFill>
              <a:latin typeface="Times New Roman" panose="02020603050405020304" pitchFamily="18" charset="0"/>
              <a:cs typeface="Times New Roman" panose="02020603050405020304" pitchFamily="18" charset="0"/>
            </a:rPr>
            <a:t>cao; mua bán, kinh doanh hàng quán trên vỉa hè vẫn còn tồn tại.</a:t>
          </a:r>
          <a:endParaRPr lang="en-US" sz="2200" kern="1200" dirty="0">
            <a:solidFill>
              <a:schemeClr val="tx1"/>
            </a:solidFill>
            <a:latin typeface="Times New Roman" panose="02020603050405020304" pitchFamily="18" charset="0"/>
            <a:cs typeface="Times New Roman" panose="02020603050405020304" pitchFamily="18" charset="0"/>
          </a:endParaRPr>
        </a:p>
      </dsp:txBody>
      <dsp:txXfrm>
        <a:off x="59531" y="1303583"/>
        <a:ext cx="7545784" cy="1022810"/>
      </dsp:txXfrm>
    </dsp:sp>
    <dsp:sp modelId="{E104B340-5AD5-4015-8D86-FAD7B6DB2B52}">
      <dsp:nvSpPr>
        <dsp:cNvPr id="0" name=""/>
        <dsp:cNvSpPr/>
      </dsp:nvSpPr>
      <dsp:spPr>
        <a:xfrm>
          <a:off x="7629656" y="2495073"/>
          <a:ext cx="674269" cy="1133474"/>
        </a:xfrm>
        <a:prstGeom prst="rightArrow">
          <a:avLst>
            <a:gd name="adj1" fmla="val 75000"/>
            <a:gd name="adj2" fmla="val 50000"/>
          </a:avLst>
        </a:prstGeom>
        <a:solidFill>
          <a:schemeClr val="accent3">
            <a:lumMod val="20000"/>
            <a:lumOff val="80000"/>
            <a:alpha val="9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81D8212F-B68D-4E65-AC71-195D7DF6606A}">
      <dsp:nvSpPr>
        <dsp:cNvPr id="0" name=""/>
        <dsp:cNvSpPr/>
      </dsp:nvSpPr>
      <dsp:spPr>
        <a:xfrm>
          <a:off x="4763" y="2495073"/>
          <a:ext cx="7624893" cy="1133474"/>
        </a:xfrm>
        <a:prstGeom prst="roundRect">
          <a:avLst/>
        </a:prstGeom>
        <a:solidFill>
          <a:schemeClr val="accent3">
            <a:lumMod val="20000"/>
            <a:lumOff val="8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just" defTabSz="977900" rtl="0">
            <a:lnSpc>
              <a:spcPct val="90000"/>
            </a:lnSpc>
            <a:spcBef>
              <a:spcPct val="0"/>
            </a:spcBef>
            <a:spcAft>
              <a:spcPct val="35000"/>
            </a:spcAft>
          </a:pPr>
          <a:r>
            <a:rPr lang="en-US" sz="2200" kern="1200" dirty="0" err="1">
              <a:solidFill>
                <a:schemeClr val="tx1"/>
              </a:solidFill>
              <a:latin typeface="Times New Roman" panose="02020603050405020304" pitchFamily="18" charset="0"/>
              <a:cs typeface="Times New Roman" panose="02020603050405020304" pitchFamily="18" charset="0"/>
            </a:rPr>
            <a:t>Các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xã</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phường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thị</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trấn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cũng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đã</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chủ</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động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xây</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dựng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kế</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hoạch</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và</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tổ</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chức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ra</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quân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thực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hiện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lập</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lại</a:t>
          </a:r>
          <a:r>
            <a:rPr lang="en-US" sz="2200" kern="1200" dirty="0">
              <a:solidFill>
                <a:schemeClr val="tx1"/>
              </a:solidFill>
              <a:latin typeface="Times New Roman" panose="02020603050405020304" pitchFamily="18" charset="0"/>
              <a:cs typeface="Times New Roman" panose="02020603050405020304" pitchFamily="18" charset="0"/>
            </a:rPr>
            <a:t> TTĐT </a:t>
          </a:r>
          <a:r>
            <a:rPr lang="en-US" sz="2200" kern="1200" dirty="0" err="1">
              <a:solidFill>
                <a:schemeClr val="tx1"/>
              </a:solidFill>
              <a:latin typeface="Times New Roman" panose="02020603050405020304" pitchFamily="18" charset="0"/>
              <a:cs typeface="Times New Roman" panose="02020603050405020304" pitchFamily="18" charset="0"/>
            </a:rPr>
            <a:t>nhưng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kết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quả</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chưa</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rõ</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nét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hiệu</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quả</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xử</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lý</a:t>
          </a:r>
          <a:r>
            <a:rPr lang="en-US" sz="2200" kern="1200" dirty="0">
              <a:solidFill>
                <a:schemeClr val="tx1"/>
              </a:solidFill>
              <a:latin typeface="Times New Roman" panose="02020603050405020304" pitchFamily="18" charset="0"/>
              <a:cs typeface="Times New Roman" panose="02020603050405020304" pitchFamily="18" charset="0"/>
            </a:rPr>
            <a:t> vi </a:t>
          </a:r>
          <a:r>
            <a:rPr lang="en-US" sz="2200" kern="1200" dirty="0" err="1">
              <a:solidFill>
                <a:schemeClr val="tx1"/>
              </a:solidFill>
              <a:latin typeface="Times New Roman" panose="02020603050405020304" pitchFamily="18" charset="0"/>
              <a:cs typeface="Times New Roman" panose="02020603050405020304" pitchFamily="18" charset="0"/>
            </a:rPr>
            <a:t>phạm</a:t>
          </a:r>
          <a:r>
            <a:rPr lang="en-US" sz="2200" kern="1200" dirty="0">
              <a:solidFill>
                <a:schemeClr val="tx1"/>
              </a:solidFill>
              <a:latin typeface="Times New Roman" panose="02020603050405020304" pitchFamily="18" charset="0"/>
              <a:cs typeface="Times New Roman" panose="02020603050405020304" pitchFamily="18" charset="0"/>
            </a:rPr>
            <a:t> TTĐT </a:t>
          </a:r>
          <a:r>
            <a:rPr lang="en-US" sz="2200" kern="1200" dirty="0" err="1">
              <a:solidFill>
                <a:schemeClr val="tx1"/>
              </a:solidFill>
              <a:latin typeface="Times New Roman" panose="02020603050405020304" pitchFamily="18" charset="0"/>
              <a:cs typeface="Times New Roman" panose="02020603050405020304" pitchFamily="18" charset="0"/>
            </a:rPr>
            <a:t>chưa</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cao</a:t>
          </a:r>
          <a:r>
            <a:rPr lang="en-US" sz="2200" kern="1200" dirty="0">
              <a:solidFill>
                <a:schemeClr val="tx1"/>
              </a:solidFill>
              <a:latin typeface="Times New Roman" panose="02020603050405020304" pitchFamily="18" charset="0"/>
              <a:cs typeface="Times New Roman" panose="02020603050405020304" pitchFamily="18" charset="0"/>
            </a:rPr>
            <a:t>.</a:t>
          </a:r>
        </a:p>
      </dsp:txBody>
      <dsp:txXfrm>
        <a:off x="60095" y="2550405"/>
        <a:ext cx="7514229" cy="1022810"/>
      </dsp:txXfrm>
    </dsp:sp>
    <dsp:sp modelId="{8E4F56EE-894A-4BFA-A8F9-C219FBC6B09E}">
      <dsp:nvSpPr>
        <dsp:cNvPr id="0" name=""/>
        <dsp:cNvSpPr/>
      </dsp:nvSpPr>
      <dsp:spPr>
        <a:xfrm>
          <a:off x="7624750" y="3741896"/>
          <a:ext cx="680355" cy="1133474"/>
        </a:xfrm>
        <a:prstGeom prst="rightArrow">
          <a:avLst>
            <a:gd name="adj1" fmla="val 75000"/>
            <a:gd name="adj2" fmla="val 50000"/>
          </a:avLst>
        </a:prstGeom>
        <a:solidFill>
          <a:schemeClr val="accent2">
            <a:lumMod val="20000"/>
            <a:lumOff val="80000"/>
            <a:alpha val="9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719D525E-6482-4A80-A84E-B248EA9371CF}">
      <dsp:nvSpPr>
        <dsp:cNvPr id="0" name=""/>
        <dsp:cNvSpPr/>
      </dsp:nvSpPr>
      <dsp:spPr>
        <a:xfrm>
          <a:off x="3584" y="3741896"/>
          <a:ext cx="7621165" cy="1133474"/>
        </a:xfrm>
        <a:prstGeom prst="roundRect">
          <a:avLst/>
        </a:prstGeom>
        <a:solidFill>
          <a:schemeClr val="accent2">
            <a:lumMod val="20000"/>
            <a:lumOff val="80000"/>
          </a:schemeClr>
        </a:solidFill>
        <a:ln w="25400" cap="flat" cmpd="sng" algn="ctr">
          <a:solidFill>
            <a:schemeClr val="accent1"/>
          </a:solid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just" defTabSz="977900" rtl="0">
            <a:lnSpc>
              <a:spcPct val="90000"/>
            </a:lnSpc>
            <a:spcBef>
              <a:spcPct val="0"/>
            </a:spcBef>
            <a:spcAft>
              <a:spcPct val="35000"/>
            </a:spcAft>
          </a:pPr>
          <a:r>
            <a:rPr lang="en-US" sz="2200" kern="1200" dirty="0" err="1">
              <a:solidFill>
                <a:schemeClr val="tx1"/>
              </a:solidFill>
              <a:latin typeface="Times New Roman" panose="02020603050405020304" pitchFamily="18" charset="0"/>
              <a:cs typeface="Times New Roman" panose="02020603050405020304" pitchFamily="18" charset="0"/>
            </a:rPr>
            <a:t>Các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Đội</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liên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ngành</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trật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tự</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đô</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thị</a:t>
          </a:r>
          <a:r>
            <a:rPr lang="en-US" sz="2200" kern="1200" dirty="0">
              <a:solidFill>
                <a:schemeClr val="tx1"/>
              </a:solidFill>
              <a:latin typeface="Times New Roman" panose="02020603050405020304" pitchFamily="18" charset="0"/>
              <a:cs typeface="Times New Roman" panose="02020603050405020304" pitchFamily="18" charset="0"/>
            </a:rPr>
            <a:t>, UBND </a:t>
          </a:r>
          <a:r>
            <a:rPr lang="en-US" sz="2200" kern="1200" dirty="0" err="1">
              <a:solidFill>
                <a:schemeClr val="tx1"/>
              </a:solidFill>
              <a:latin typeface="Times New Roman" panose="02020603050405020304" pitchFamily="18" charset="0"/>
              <a:cs typeface="Times New Roman" panose="02020603050405020304" pitchFamily="18" charset="0"/>
            </a:rPr>
            <a:t>các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phường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xã</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hoạt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động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không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thường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xuyên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xử</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lý</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không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triệt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để</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thiếu</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quyết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liệt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chưa</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thực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hiện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hết</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chức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năng</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quyền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hạn</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được</a:t>
          </a:r>
          <a:r>
            <a:rPr lang="en-US" sz="2200" kern="1200" dirty="0">
              <a:solidFill>
                <a:schemeClr val="tx1"/>
              </a:solidFill>
              <a:latin typeface="Times New Roman" panose="02020603050405020304" pitchFamily="18" charset="0"/>
              <a:cs typeface="Times New Roman" panose="02020603050405020304" pitchFamily="18" charset="0"/>
            </a:rPr>
            <a:t> </a:t>
          </a:r>
          <a:r>
            <a:rPr lang="en-US" sz="2200" kern="1200" dirty="0" err="1">
              <a:solidFill>
                <a:schemeClr val="tx1"/>
              </a:solidFill>
              <a:latin typeface="Times New Roman" panose="02020603050405020304" pitchFamily="18" charset="0"/>
              <a:cs typeface="Times New Roman" panose="02020603050405020304" pitchFamily="18" charset="0"/>
            </a:rPr>
            <a:t>giao</a:t>
          </a:r>
          <a:r>
            <a:rPr lang="en-US" sz="2200" kern="1200" dirty="0">
              <a:solidFill>
                <a:schemeClr val="tx1"/>
              </a:solidFill>
              <a:latin typeface="Times New Roman" panose="02020603050405020304" pitchFamily="18" charset="0"/>
              <a:cs typeface="Times New Roman" panose="02020603050405020304" pitchFamily="18" charset="0"/>
            </a:rPr>
            <a:t>.</a:t>
          </a:r>
        </a:p>
      </dsp:txBody>
      <dsp:txXfrm>
        <a:off x="58916" y="3797228"/>
        <a:ext cx="7510501" cy="10228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9E847A-3128-4FDE-94CD-497088428DF1}">
      <dsp:nvSpPr>
        <dsp:cNvPr id="0" name=""/>
        <dsp:cNvSpPr/>
      </dsp:nvSpPr>
      <dsp:spPr>
        <a:xfrm>
          <a:off x="-6376035" y="-975273"/>
          <a:ext cx="7589347" cy="7589347"/>
        </a:xfrm>
        <a:prstGeom prst="blockArc">
          <a:avLst>
            <a:gd name="adj1" fmla="val 18900000"/>
            <a:gd name="adj2" fmla="val 2700000"/>
            <a:gd name="adj3" fmla="val 28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B72FA5-B8CF-4941-B9F7-C24A45D2A59A}">
      <dsp:nvSpPr>
        <dsp:cNvPr id="0" name=""/>
        <dsp:cNvSpPr/>
      </dsp:nvSpPr>
      <dsp:spPr>
        <a:xfrm>
          <a:off x="634940" y="433510"/>
          <a:ext cx="7819400" cy="867472"/>
        </a:xfrm>
        <a:prstGeom prst="rect">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8557" tIns="50800" rIns="50800" bIns="50800" numCol="1" spcCol="1270" anchor="ctr" anchorCtr="0">
          <a:noAutofit/>
        </a:bodyPr>
        <a:lstStyle/>
        <a:p>
          <a:pPr lvl="0" algn="just" defTabSz="889000" rtl="0">
            <a:lnSpc>
              <a:spcPct val="90000"/>
            </a:lnSpc>
            <a:spcBef>
              <a:spcPct val="0"/>
            </a:spcBef>
            <a:spcAft>
              <a:spcPct val="35000"/>
            </a:spcAft>
          </a:pPr>
          <a:r>
            <a:rPr lang="en-US" sz="2000" b="1" kern="1200" smtClean="0">
              <a:solidFill>
                <a:srgbClr val="FF0000"/>
              </a:solidFill>
              <a:latin typeface="Times New Roman" panose="02020603050405020304" pitchFamily="18" charset="0"/>
              <a:cs typeface="Times New Roman" panose="02020603050405020304" pitchFamily="18" charset="0"/>
            </a:rPr>
            <a:t>Đối với cấp xã: </a:t>
          </a:r>
          <a:r>
            <a:rPr lang="en-US" sz="2000" kern="1200" smtClean="0">
              <a:solidFill>
                <a:schemeClr val="tx1"/>
              </a:solidFill>
              <a:latin typeface="Times New Roman" panose="02020603050405020304" pitchFamily="18" charset="0"/>
              <a:cs typeface="Times New Roman" panose="02020603050405020304" pitchFamily="18" charset="0"/>
            </a:rPr>
            <a:t>Việc thực hiện quản lý TTĐT, TTXD, đất đai chủ yếu kiêm nhiệm; còn bộc lộ nhiều hạn chế về kiến thức, kỹ năng áp dụng xử lý tình huống trong lĩnh vực XD, ĐĐ.</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34940" y="433510"/>
        <a:ext cx="7819400" cy="867472"/>
      </dsp:txXfrm>
    </dsp:sp>
    <dsp:sp modelId="{D299D6C5-D257-4563-AA5D-D4CE7AF30B5F}">
      <dsp:nvSpPr>
        <dsp:cNvPr id="0" name=""/>
        <dsp:cNvSpPr/>
      </dsp:nvSpPr>
      <dsp:spPr>
        <a:xfrm>
          <a:off x="92770" y="325076"/>
          <a:ext cx="1084341" cy="1084341"/>
        </a:xfrm>
        <a:prstGeom prst="ellipse">
          <a:avLst/>
        </a:prstGeom>
        <a:solidFill>
          <a:schemeClr val="lt1">
            <a:hueOff val="0"/>
            <a:satOff val="0"/>
            <a:lumOff val="0"/>
            <a:alphaOff val="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sp>
    <dsp:sp modelId="{F7CF91A0-2914-41A6-8B87-59DB70B8B1DF}">
      <dsp:nvSpPr>
        <dsp:cNvPr id="0" name=""/>
        <dsp:cNvSpPr/>
      </dsp:nvSpPr>
      <dsp:spPr>
        <a:xfrm>
          <a:off x="1132283" y="1734945"/>
          <a:ext cx="7322058" cy="867472"/>
        </a:xfrm>
        <a:prstGeom prst="rect">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8557" tIns="50800" rIns="50800" bIns="50800" numCol="1" spcCol="1270" anchor="ctr" anchorCtr="0">
          <a:noAutofit/>
        </a:bodyPr>
        <a:lstStyle/>
        <a:p>
          <a:pPr lvl="0" algn="just" defTabSz="889000" rtl="0">
            <a:lnSpc>
              <a:spcPct val="90000"/>
            </a:lnSpc>
            <a:spcBef>
              <a:spcPct val="0"/>
            </a:spcBef>
            <a:spcAft>
              <a:spcPct val="35000"/>
            </a:spcAft>
          </a:pPr>
          <a:r>
            <a:rPr lang="en-US" sz="2000" b="1" kern="1200" smtClean="0">
              <a:solidFill>
                <a:srgbClr val="FF0000"/>
              </a:solidFill>
              <a:latin typeface="Times New Roman" panose="02020603050405020304" pitchFamily="18" charset="0"/>
              <a:cs typeface="Times New Roman" panose="02020603050405020304" pitchFamily="18" charset="0"/>
            </a:rPr>
            <a:t>Đối với cấp huyện: </a:t>
          </a:r>
          <a:r>
            <a:rPr lang="en-US" sz="2000" kern="1200" smtClean="0">
              <a:solidFill>
                <a:schemeClr val="tx1"/>
              </a:solidFill>
              <a:latin typeface="Times New Roman" panose="02020603050405020304" pitchFamily="18" charset="0"/>
              <a:cs typeface="Times New Roman" panose="02020603050405020304" pitchFamily="18" charset="0"/>
            </a:rPr>
            <a:t>Thiếu sâu sát trong việc kiểm tra, giám sát việc thực hiện nhiệm vụ của cấp xã; chưa thực hiện hết chức năng, nhiệm vụ được giao của cơ quan có thẩm quyền.</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1132283" y="1734945"/>
        <a:ext cx="7322058" cy="867472"/>
      </dsp:txXfrm>
    </dsp:sp>
    <dsp:sp modelId="{7CD4960D-33FF-44AB-AF38-B604A82B822B}">
      <dsp:nvSpPr>
        <dsp:cNvPr id="0" name=""/>
        <dsp:cNvSpPr/>
      </dsp:nvSpPr>
      <dsp:spPr>
        <a:xfrm>
          <a:off x="590112" y="1626511"/>
          <a:ext cx="1084341" cy="1084341"/>
        </a:xfrm>
        <a:prstGeom prst="ellipse">
          <a:avLst/>
        </a:prstGeom>
        <a:solidFill>
          <a:schemeClr val="lt1">
            <a:hueOff val="0"/>
            <a:satOff val="0"/>
            <a:lumOff val="0"/>
            <a:alphaOff val="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sp>
    <dsp:sp modelId="{62431055-0DBB-427E-A052-E9F75E923008}">
      <dsp:nvSpPr>
        <dsp:cNvPr id="0" name=""/>
        <dsp:cNvSpPr/>
      </dsp:nvSpPr>
      <dsp:spPr>
        <a:xfrm>
          <a:off x="1132283" y="3036381"/>
          <a:ext cx="7322058" cy="867472"/>
        </a:xfrm>
        <a:prstGeom prst="rect">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8557" tIns="50800" rIns="50800" bIns="50800" numCol="1" spcCol="1270" anchor="ctr" anchorCtr="0">
          <a:noAutofit/>
        </a:bodyPr>
        <a:lstStyle/>
        <a:p>
          <a:pPr lvl="0" algn="just" defTabSz="889000" rtl="0">
            <a:lnSpc>
              <a:spcPct val="90000"/>
            </a:lnSpc>
            <a:spcBef>
              <a:spcPct val="0"/>
            </a:spcBef>
            <a:spcAft>
              <a:spcPct val="35000"/>
            </a:spcAft>
          </a:pPr>
          <a:r>
            <a:rPr lang="en-US" sz="2000" b="1" kern="1200" smtClean="0">
              <a:solidFill>
                <a:srgbClr val="FF0000"/>
              </a:solidFill>
              <a:latin typeface="Times New Roman" panose="02020603050405020304" pitchFamily="18" charset="0"/>
              <a:cs typeface="Times New Roman" panose="02020603050405020304" pitchFamily="18" charset="0"/>
            </a:rPr>
            <a:t>Đối với Sở Xây dựng: </a:t>
          </a:r>
          <a:r>
            <a:rPr lang="en-US" sz="2000" kern="1200" smtClean="0">
              <a:solidFill>
                <a:schemeClr val="tx1"/>
              </a:solidFill>
              <a:latin typeface="Times New Roman" panose="02020603050405020304" pitchFamily="18" charset="0"/>
              <a:cs typeface="Times New Roman" panose="02020603050405020304" pitchFamily="18" charset="0"/>
            </a:rPr>
            <a:t>Việc quản lý, theo dõi, kiểm tra, xử lý các công trình xây dựng vi phạm quy định tại Quyết định số 73/2021/QĐ-UBND ngày 06/12/2021. </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1132283" y="3036381"/>
        <a:ext cx="7322058" cy="867472"/>
      </dsp:txXfrm>
    </dsp:sp>
    <dsp:sp modelId="{F0E971A6-5BD8-43C8-9151-7DF643BB43AE}">
      <dsp:nvSpPr>
        <dsp:cNvPr id="0" name=""/>
        <dsp:cNvSpPr/>
      </dsp:nvSpPr>
      <dsp:spPr>
        <a:xfrm>
          <a:off x="590112" y="2927946"/>
          <a:ext cx="1084341" cy="1084341"/>
        </a:xfrm>
        <a:prstGeom prst="ellipse">
          <a:avLst/>
        </a:prstGeom>
        <a:solidFill>
          <a:schemeClr val="lt1">
            <a:hueOff val="0"/>
            <a:satOff val="0"/>
            <a:lumOff val="0"/>
            <a:alphaOff val="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sp>
    <dsp:sp modelId="{74040113-4056-416D-BBB9-FB9860966181}">
      <dsp:nvSpPr>
        <dsp:cNvPr id="0" name=""/>
        <dsp:cNvSpPr/>
      </dsp:nvSpPr>
      <dsp:spPr>
        <a:xfrm>
          <a:off x="634940" y="4337816"/>
          <a:ext cx="7819400" cy="867472"/>
        </a:xfrm>
        <a:prstGeom prst="rect">
          <a:avLst/>
        </a:prstGeom>
        <a:solidFill>
          <a:schemeClr val="accent5">
            <a:lumMod val="40000"/>
            <a:lumOff val="6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8557" tIns="50800" rIns="50800" bIns="50800" numCol="1" spcCol="1270" anchor="ctr" anchorCtr="0">
          <a:noAutofit/>
        </a:bodyPr>
        <a:lstStyle/>
        <a:p>
          <a:pPr lvl="0" algn="just" defTabSz="889000" rtl="0">
            <a:lnSpc>
              <a:spcPct val="90000"/>
            </a:lnSpc>
            <a:spcBef>
              <a:spcPct val="0"/>
            </a:spcBef>
            <a:spcAft>
              <a:spcPct val="35000"/>
            </a:spcAft>
          </a:pPr>
          <a:r>
            <a:rPr lang="en-US" sz="2000" b="1" kern="1200" smtClean="0">
              <a:solidFill>
                <a:srgbClr val="FF0000"/>
              </a:solidFill>
              <a:latin typeface="Times New Roman" panose="02020603050405020304" pitchFamily="18" charset="0"/>
              <a:cs typeface="Times New Roman" panose="02020603050405020304" pitchFamily="18" charset="0"/>
            </a:rPr>
            <a:t>Đối với Ban Quản lý KKT: </a:t>
          </a:r>
          <a:r>
            <a:rPr lang="vi-VN" sz="2000" kern="1200" smtClean="0">
              <a:solidFill>
                <a:schemeClr val="tx1"/>
              </a:solidFill>
              <a:latin typeface="Times New Roman" panose="02020603050405020304" pitchFamily="18" charset="0"/>
              <a:cs typeface="Times New Roman" panose="02020603050405020304" pitchFamily="18" charset="0"/>
            </a:rPr>
            <a:t>Lực lượng thực hiện công tác quản lý </a:t>
          </a:r>
          <a:r>
            <a:rPr lang="en-US" sz="2000" kern="1200" smtClean="0">
              <a:solidFill>
                <a:schemeClr val="tx1"/>
              </a:solidFill>
              <a:latin typeface="Times New Roman" panose="02020603050405020304" pitchFamily="18" charset="0"/>
              <a:cs typeface="Times New Roman" panose="02020603050405020304" pitchFamily="18" charset="0"/>
            </a:rPr>
            <a:t>TTXD </a:t>
          </a:r>
          <a:r>
            <a:rPr lang="vi-VN" sz="2000" kern="1200" smtClean="0">
              <a:solidFill>
                <a:schemeClr val="tx1"/>
              </a:solidFill>
              <a:latin typeface="Times New Roman" panose="02020603050405020304" pitchFamily="18" charset="0"/>
              <a:cs typeface="Times New Roman" panose="02020603050405020304" pitchFamily="18" charset="0"/>
            </a:rPr>
            <a:t>còn mỏng, kiêm nhiệm nhiều nhiệm vụ trong khi </a:t>
          </a:r>
          <a:r>
            <a:rPr lang="en-US" sz="2000" kern="1200" smtClean="0">
              <a:solidFill>
                <a:schemeClr val="tx1"/>
              </a:solidFill>
              <a:latin typeface="Times New Roman" panose="02020603050405020304" pitchFamily="18" charset="0"/>
              <a:cs typeface="Times New Roman" panose="02020603050405020304" pitchFamily="18" charset="0"/>
            </a:rPr>
            <a:t>không có chức năng xử phạt VPHC.</a:t>
          </a:r>
          <a:endParaRPr lang="en-US" sz="2000" kern="1200">
            <a:solidFill>
              <a:schemeClr val="tx1"/>
            </a:solidFill>
            <a:latin typeface="Times New Roman" panose="02020603050405020304" pitchFamily="18" charset="0"/>
            <a:cs typeface="Times New Roman" panose="02020603050405020304" pitchFamily="18" charset="0"/>
          </a:endParaRPr>
        </a:p>
      </dsp:txBody>
      <dsp:txXfrm>
        <a:off x="634940" y="4337816"/>
        <a:ext cx="7819400" cy="867472"/>
      </dsp:txXfrm>
    </dsp:sp>
    <dsp:sp modelId="{08684910-584E-4018-8C33-3CB14EB1BB77}">
      <dsp:nvSpPr>
        <dsp:cNvPr id="0" name=""/>
        <dsp:cNvSpPr/>
      </dsp:nvSpPr>
      <dsp:spPr>
        <a:xfrm>
          <a:off x="92770" y="4229381"/>
          <a:ext cx="1084341" cy="1084341"/>
        </a:xfrm>
        <a:prstGeom prst="ellipse">
          <a:avLst/>
        </a:prstGeom>
        <a:solidFill>
          <a:schemeClr val="lt1">
            <a:hueOff val="0"/>
            <a:satOff val="0"/>
            <a:lumOff val="0"/>
            <a:alphaOff val="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7CE50-23C7-4E81-A894-D228030334CB}">
      <dsp:nvSpPr>
        <dsp:cNvPr id="0" name=""/>
        <dsp:cNvSpPr/>
      </dsp:nvSpPr>
      <dsp:spPr>
        <a:xfrm>
          <a:off x="0" y="362543"/>
          <a:ext cx="5166360" cy="5459809"/>
        </a:xfrm>
        <a:prstGeom prst="pie">
          <a:avLst>
            <a:gd name="adj1" fmla="val 5400000"/>
            <a:gd name="adj2" fmla="val 16200000"/>
          </a:avLst>
        </a:prstGeom>
        <a:solidFill>
          <a:schemeClr val="accent1">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sp>
    <dsp:sp modelId="{F6EBA4FB-386D-4222-9833-8898A586A37A}">
      <dsp:nvSpPr>
        <dsp:cNvPr id="0" name=""/>
        <dsp:cNvSpPr/>
      </dsp:nvSpPr>
      <dsp:spPr>
        <a:xfrm>
          <a:off x="2583180" y="362543"/>
          <a:ext cx="6027420" cy="5459809"/>
        </a:xfrm>
        <a:prstGeom prst="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rgbClr val="FF0000"/>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b="1" kern="1200" dirty="0">
              <a:solidFill>
                <a:srgbClr val="FF0000"/>
              </a:solidFill>
              <a:latin typeface="Times New Roman" panose="02020603050405020304" pitchFamily="18" charset="0"/>
              <a:cs typeface="Times New Roman" panose="02020603050405020304" pitchFamily="18" charset="0"/>
            </a:rPr>
            <a:t>* </a:t>
          </a:r>
          <a:r>
            <a:rPr lang="en-US" sz="2000" b="1" kern="1200" dirty="0" err="1">
              <a:solidFill>
                <a:srgbClr val="FF0000"/>
              </a:solidFill>
              <a:latin typeface="Times New Roman" panose="02020603050405020304" pitchFamily="18" charset="0"/>
              <a:cs typeface="Times New Roman" panose="02020603050405020304" pitchFamily="18" charset="0"/>
            </a:rPr>
            <a:t>Về</a:t>
          </a:r>
          <a:r>
            <a:rPr lang="en-US" sz="2000" b="1" kern="1200" dirty="0">
              <a:solidFill>
                <a:srgbClr val="FF0000"/>
              </a:solidFill>
              <a:latin typeface="Times New Roman" panose="02020603050405020304" pitchFamily="18" charset="0"/>
              <a:cs typeface="Times New Roman" panose="02020603050405020304" pitchFamily="18" charset="0"/>
            </a:rPr>
            <a:t> </a:t>
          </a:r>
          <a:r>
            <a:rPr lang="en-US" sz="2000" b="1" kern="1200" dirty="0" err="1">
              <a:solidFill>
                <a:srgbClr val="FF0000"/>
              </a:solidFill>
              <a:latin typeface="Times New Roman" panose="02020603050405020304" pitchFamily="18" charset="0"/>
              <a:cs typeface="Times New Roman" panose="02020603050405020304" pitchFamily="18" charset="0"/>
            </a:rPr>
            <a:t>lĩnh</a:t>
          </a:r>
          <a:r>
            <a:rPr lang="en-US" sz="2000" b="1" kern="1200" dirty="0">
              <a:solidFill>
                <a:srgbClr val="FF0000"/>
              </a:solidFill>
              <a:latin typeface="Times New Roman" panose="02020603050405020304" pitchFamily="18" charset="0"/>
              <a:cs typeface="Times New Roman" panose="02020603050405020304" pitchFamily="18" charset="0"/>
            </a:rPr>
            <a:t> </a:t>
          </a:r>
          <a:r>
            <a:rPr lang="en-US" sz="2000" b="1" kern="1200" dirty="0" err="1">
              <a:solidFill>
                <a:srgbClr val="FF0000"/>
              </a:solidFill>
              <a:latin typeface="Times New Roman" panose="02020603050405020304" pitchFamily="18" charset="0"/>
              <a:cs typeface="Times New Roman" panose="02020603050405020304" pitchFamily="18" charset="0"/>
            </a:rPr>
            <a:t>vực</a:t>
          </a:r>
          <a:r>
            <a:rPr lang="en-US" sz="2000" b="1" kern="1200" dirty="0">
              <a:solidFill>
                <a:srgbClr val="FF0000"/>
              </a:solidFill>
              <a:latin typeface="Times New Roman" panose="02020603050405020304" pitchFamily="18" charset="0"/>
              <a:cs typeface="Times New Roman" panose="02020603050405020304" pitchFamily="18" charset="0"/>
            </a:rPr>
            <a:t> TTĐT: </a:t>
          </a:r>
          <a:r>
            <a:rPr lang="en-US" sz="2000" kern="1200" dirty="0" err="1">
              <a:latin typeface="Times New Roman" panose="02020603050405020304" pitchFamily="18" charset="0"/>
              <a:cs typeface="Times New Roman" panose="02020603050405020304" pitchFamily="18" charset="0"/>
            </a:rPr>
            <a:t>Có</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nhiều</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chuyển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biến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tích</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cực</a:t>
          </a:r>
          <a:r>
            <a:rPr lang="en-US" sz="2000" kern="1200">
              <a:latin typeface="Times New Roman" panose="02020603050405020304" pitchFamily="18" charset="0"/>
              <a:cs typeface="Times New Roman" panose="02020603050405020304" pitchFamily="18" charset="0"/>
            </a:rPr>
            <a:t>, </a:t>
          </a:r>
          <a:r>
            <a:rPr lang="en-US" sz="2000" kern="1200" smtClean="0">
              <a:latin typeface="Times New Roman" panose="02020603050405020304" pitchFamily="18" charset="0"/>
              <a:cs typeface="Times New Roman" panose="02020603050405020304" pitchFamily="18" charset="0"/>
            </a:rPr>
            <a:t>nhiều </a:t>
          </a:r>
          <a:r>
            <a:rPr lang="en-US" sz="2000" kern="1200" dirty="0" err="1">
              <a:latin typeface="Times New Roman" panose="02020603050405020304" pitchFamily="18" charset="0"/>
              <a:cs typeface="Times New Roman" panose="02020603050405020304" pitchFamily="18" charset="0"/>
            </a:rPr>
            <a:t>trường</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hợp</a:t>
          </a:r>
          <a:r>
            <a:rPr lang="en-US" sz="2000" kern="1200" dirty="0">
              <a:latin typeface="Times New Roman" panose="02020603050405020304" pitchFamily="18" charset="0"/>
              <a:cs typeface="Times New Roman" panose="02020603050405020304" pitchFamily="18" charset="0"/>
            </a:rPr>
            <a:t> vi </a:t>
          </a:r>
          <a:r>
            <a:rPr lang="en-US" sz="2000" kern="1200" dirty="0" err="1">
              <a:latin typeface="Times New Roman" panose="02020603050405020304" pitchFamily="18" charset="0"/>
              <a:cs typeface="Times New Roman" panose="02020603050405020304" pitchFamily="18" charset="0"/>
            </a:rPr>
            <a:t>phạm</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đã</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được</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kịp</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thời</a:t>
          </a:r>
          <a:r>
            <a:rPr lang="en-US" sz="2000" kern="1200" dirty="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xử</a:t>
          </a:r>
          <a:r>
            <a:rPr lang="en-US" sz="2000" kern="1200">
              <a:latin typeface="Times New Roman" panose="02020603050405020304" pitchFamily="18" charset="0"/>
              <a:cs typeface="Times New Roman" panose="02020603050405020304" pitchFamily="18" charset="0"/>
            </a:rPr>
            <a:t> </a:t>
          </a:r>
          <a:r>
            <a:rPr lang="en-US" sz="2000" kern="1200" smtClean="0">
              <a:latin typeface="Times New Roman" panose="02020603050405020304" pitchFamily="18" charset="0"/>
              <a:cs typeface="Times New Roman" panose="02020603050405020304" pitchFamily="18" charset="0"/>
            </a:rPr>
            <a:t>lý. </a:t>
          </a:r>
          <a:r>
            <a:rPr lang="en-US" sz="2000" kern="1200" dirty="0">
              <a:latin typeface="Times New Roman" panose="02020603050405020304" pitchFamily="18" charset="0"/>
              <a:cs typeface="Times New Roman" panose="02020603050405020304" pitchFamily="18" charset="0"/>
            </a:rPr>
            <a:t>Tuy nhiên</a:t>
          </a:r>
          <a:r>
            <a:rPr lang="en-US" sz="2000" kern="1200">
              <a:latin typeface="Times New Roman" panose="02020603050405020304" pitchFamily="18" charset="0"/>
              <a:cs typeface="Times New Roman" panose="02020603050405020304" pitchFamily="18" charset="0"/>
            </a:rPr>
            <a:t>, </a:t>
          </a:r>
          <a:r>
            <a:rPr lang="en-US" sz="2000" kern="1200" smtClean="0">
              <a:latin typeface="Times New Roman" panose="02020603050405020304" pitchFamily="18" charset="0"/>
              <a:cs typeface="Times New Roman" panose="02020603050405020304" pitchFamily="18" charset="0"/>
            </a:rPr>
            <a:t>việc duy trì ra quân không thường xuyên, xử lý không kiên quyết, lực lượng thực hiện nhiệm vụ chưa đảm bảo dẫn đến hiệu quả mang lại không cao.</a:t>
          </a:r>
          <a:endParaRPr lang="en-US" sz="2000" kern="1200" dirty="0">
            <a:latin typeface="Times New Roman" panose="02020603050405020304" pitchFamily="18" charset="0"/>
            <a:cs typeface="Times New Roman" panose="02020603050405020304" pitchFamily="18" charset="0"/>
          </a:endParaRPr>
        </a:p>
      </dsp:txBody>
      <dsp:txXfrm>
        <a:off x="2583180" y="362543"/>
        <a:ext cx="6027420" cy="1637946"/>
      </dsp:txXfrm>
    </dsp:sp>
    <dsp:sp modelId="{0389FCF0-C4CF-4B53-8B34-DAF0E4828470}">
      <dsp:nvSpPr>
        <dsp:cNvPr id="0" name=""/>
        <dsp:cNvSpPr/>
      </dsp:nvSpPr>
      <dsp:spPr>
        <a:xfrm>
          <a:off x="904114" y="2059179"/>
          <a:ext cx="3358130" cy="3358130"/>
        </a:xfrm>
        <a:prstGeom prst="pie">
          <a:avLst>
            <a:gd name="adj1" fmla="val 5400000"/>
            <a:gd name="adj2" fmla="val 16200000"/>
          </a:avLst>
        </a:prstGeom>
        <a:solidFill>
          <a:schemeClr val="accent1">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sp>
    <dsp:sp modelId="{2BC71BC3-E190-4628-9221-CF8FE16E45D4}">
      <dsp:nvSpPr>
        <dsp:cNvPr id="0" name=""/>
        <dsp:cNvSpPr/>
      </dsp:nvSpPr>
      <dsp:spPr>
        <a:xfrm>
          <a:off x="2583180" y="2059179"/>
          <a:ext cx="6027420" cy="3358130"/>
        </a:xfrm>
        <a:prstGeom prst="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rgbClr val="FF0000"/>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b="1" kern="1200" dirty="0">
              <a:solidFill>
                <a:srgbClr val="FF0000"/>
              </a:solidFill>
              <a:latin typeface="Times New Roman" panose="02020603050405020304" pitchFamily="18" charset="0"/>
              <a:cs typeface="Times New Roman" panose="02020603050405020304" pitchFamily="18" charset="0"/>
            </a:rPr>
            <a:t>* Về lĩnh vực TTXD: </a:t>
          </a:r>
          <a:r>
            <a:rPr lang="en-US" sz="2000" kern="1200" dirty="0">
              <a:latin typeface="Times New Roman" panose="02020603050405020304" pitchFamily="18" charset="0"/>
              <a:cs typeface="Times New Roman" panose="02020603050405020304" pitchFamily="18" charset="0"/>
            </a:rPr>
            <a:t>Ý thức trong việc chấp hành các quy định của PL đã có chuyển </a:t>
          </a:r>
          <a:r>
            <a:rPr lang="en-US" sz="2000" kern="1200">
              <a:latin typeface="Times New Roman" panose="02020603050405020304" pitchFamily="18" charset="0"/>
              <a:cs typeface="Times New Roman" panose="02020603050405020304" pitchFamily="18" charset="0"/>
            </a:rPr>
            <a:t>biến </a:t>
          </a:r>
          <a:r>
            <a:rPr lang="en-US" sz="2000" kern="1200" smtClean="0">
              <a:latin typeface="Times New Roman" panose="02020603050405020304" pitchFamily="18" charset="0"/>
              <a:cs typeface="Times New Roman" panose="02020603050405020304" pitchFamily="18" charset="0"/>
            </a:rPr>
            <a:t>tích cực, </a:t>
          </a:r>
          <a:r>
            <a:rPr lang="en-US" sz="2000" kern="1200" dirty="0">
              <a:latin typeface="Times New Roman" panose="02020603050405020304" pitchFamily="18" charset="0"/>
              <a:cs typeface="Times New Roman" panose="02020603050405020304" pitchFamily="18" charset="0"/>
            </a:rPr>
            <a:t>dần đi vào nề nếp; tình hình vi </a:t>
          </a:r>
          <a:r>
            <a:rPr lang="en-US" sz="2000" kern="1200">
              <a:latin typeface="Times New Roman" panose="02020603050405020304" pitchFamily="18" charset="0"/>
              <a:cs typeface="Times New Roman" panose="02020603050405020304" pitchFamily="18" charset="0"/>
            </a:rPr>
            <a:t>phạm </a:t>
          </a:r>
          <a:r>
            <a:rPr lang="en-US" sz="2000" kern="1200" smtClean="0">
              <a:latin typeface="Times New Roman" panose="02020603050405020304" pitchFamily="18" charset="0"/>
              <a:cs typeface="Times New Roman" panose="02020603050405020304" pitchFamily="18" charset="0"/>
            </a:rPr>
            <a:t>TTXD </a:t>
          </a:r>
          <a:r>
            <a:rPr lang="en-US" sz="2000" kern="1200" dirty="0">
              <a:latin typeface="Times New Roman" panose="02020603050405020304" pitchFamily="18" charset="0"/>
              <a:cs typeface="Times New Roman" panose="02020603050405020304" pitchFamily="18" charset="0"/>
            </a:rPr>
            <a:t>có xu hướng giảm dần theo từng năm.</a:t>
          </a:r>
        </a:p>
      </dsp:txBody>
      <dsp:txXfrm>
        <a:off x="2583180" y="2059179"/>
        <a:ext cx="6027420" cy="1549906"/>
      </dsp:txXfrm>
    </dsp:sp>
    <dsp:sp modelId="{2A34AB51-AEBD-452C-A126-A632B537215C}">
      <dsp:nvSpPr>
        <dsp:cNvPr id="0" name=""/>
        <dsp:cNvSpPr/>
      </dsp:nvSpPr>
      <dsp:spPr>
        <a:xfrm>
          <a:off x="1808226" y="3609086"/>
          <a:ext cx="1549906" cy="1549906"/>
        </a:xfrm>
        <a:prstGeom prst="pie">
          <a:avLst>
            <a:gd name="adj1" fmla="val 5400000"/>
            <a:gd name="adj2" fmla="val 16200000"/>
          </a:avLst>
        </a:prstGeom>
        <a:solidFill>
          <a:schemeClr val="accent1">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sp>
    <dsp:sp modelId="{479DC948-6B90-4EB4-9091-1739136F390C}">
      <dsp:nvSpPr>
        <dsp:cNvPr id="0" name=""/>
        <dsp:cNvSpPr/>
      </dsp:nvSpPr>
      <dsp:spPr>
        <a:xfrm>
          <a:off x="2583180" y="3609086"/>
          <a:ext cx="6027420" cy="1549906"/>
        </a:xfrm>
        <a:prstGeom prst="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rgbClr val="FF0000"/>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n-US" sz="2000" b="1" kern="1200" dirty="0">
              <a:solidFill>
                <a:srgbClr val="FF0000"/>
              </a:solidFill>
              <a:latin typeface="Times New Roman" panose="02020603050405020304" pitchFamily="18" charset="0"/>
              <a:cs typeface="Times New Roman" panose="02020603050405020304" pitchFamily="18" charset="0"/>
            </a:rPr>
            <a:t>* Về chống lấn, chiếm đất đai, xây dựng trái phép: </a:t>
          </a:r>
          <a:r>
            <a:rPr lang="en-US" sz="2000" b="0" kern="1200" dirty="0">
              <a:solidFill>
                <a:schemeClr val="tx1"/>
              </a:solidFill>
              <a:latin typeface="Times New Roman" panose="02020603050405020304" pitchFamily="18" charset="0"/>
              <a:cs typeface="Times New Roman" panose="02020603050405020304" pitchFamily="18" charset="0"/>
            </a:rPr>
            <a:t>T</a:t>
          </a:r>
          <a:r>
            <a:rPr lang="en-US" sz="2000" kern="1200" dirty="0">
              <a:solidFill>
                <a:schemeClr val="tx1"/>
              </a:solidFill>
              <a:latin typeface="Times New Roman" panose="02020603050405020304" pitchFamily="18" charset="0"/>
              <a:cs typeface="Times New Roman" panose="02020603050405020304" pitchFamily="18" charset="0"/>
            </a:rPr>
            <a:t>ình </a:t>
          </a:r>
          <a:r>
            <a:rPr lang="en-US" sz="2000" kern="1200">
              <a:solidFill>
                <a:schemeClr val="tx1"/>
              </a:solidFill>
              <a:latin typeface="Times New Roman" panose="02020603050405020304" pitchFamily="18" charset="0"/>
              <a:cs typeface="Times New Roman" panose="02020603050405020304" pitchFamily="18" charset="0"/>
            </a:rPr>
            <a:t>trạng </a:t>
          </a:r>
          <a:r>
            <a:rPr lang="en-US" sz="2000" kern="1200" smtClean="0">
              <a:latin typeface="Times New Roman" panose="02020603050405020304" pitchFamily="18" charset="0"/>
              <a:cs typeface="Times New Roman" panose="02020603050405020304" pitchFamily="18" charset="0"/>
            </a:rPr>
            <a:t>vi phạm về lấn, chiếm đất đai, xây dựng trái phép có trường hợp kéo dài nhiều năm</a:t>
          </a:r>
          <a:r>
            <a:rPr lang="en-US" sz="2000" kern="1200" smtClean="0">
              <a:solidFill>
                <a:schemeClr val="tx1"/>
              </a:solidFill>
              <a:latin typeface="Times New Roman" panose="02020603050405020304" pitchFamily="18" charset="0"/>
              <a:cs typeface="Times New Roman" panose="02020603050405020304" pitchFamily="18" charset="0"/>
            </a:rPr>
            <a:t>, </a:t>
          </a:r>
          <a:r>
            <a:rPr lang="en-US" sz="2000" kern="1200" dirty="0">
              <a:solidFill>
                <a:schemeClr val="tx1"/>
              </a:solidFill>
              <a:latin typeface="Times New Roman" panose="02020603050405020304" pitchFamily="18" charset="0"/>
              <a:cs typeface="Times New Roman" panose="02020603050405020304" pitchFamily="18" charset="0"/>
            </a:rPr>
            <a:t>việc xử lý vi phạm của chính quyền địa phương chưa quyết liệt và </a:t>
          </a:r>
          <a:r>
            <a:rPr lang="en-US" sz="2000" kern="1200">
              <a:solidFill>
                <a:schemeClr val="tx1"/>
              </a:solidFill>
              <a:latin typeface="Times New Roman" panose="02020603050405020304" pitchFamily="18" charset="0"/>
              <a:cs typeface="Times New Roman" panose="02020603050405020304" pitchFamily="18" charset="0"/>
            </a:rPr>
            <a:t>hiệu </a:t>
          </a:r>
          <a:r>
            <a:rPr lang="en-US" sz="2000" kern="1200" smtClean="0">
              <a:solidFill>
                <a:schemeClr val="tx1"/>
              </a:solidFill>
              <a:latin typeface="Times New Roman" panose="02020603050405020304" pitchFamily="18" charset="0"/>
              <a:cs typeface="Times New Roman" panose="02020603050405020304" pitchFamily="18" charset="0"/>
            </a:rPr>
            <a:t>quả, gây bức xúc trong nhân dân</a:t>
          </a:r>
          <a:r>
            <a:rPr lang="en-US" sz="2000" kern="1200" smtClean="0">
              <a:latin typeface="Times New Roman" panose="02020603050405020304" pitchFamily="18" charset="0"/>
              <a:cs typeface="Times New Roman" panose="02020603050405020304" pitchFamily="18" charset="0"/>
            </a:rPr>
            <a:t>. </a:t>
          </a:r>
          <a:endParaRPr lang="en-US" sz="2000" kern="1200" dirty="0">
            <a:solidFill>
              <a:schemeClr val="tx1"/>
            </a:solidFill>
            <a:latin typeface="Times New Roman" panose="02020603050405020304" pitchFamily="18" charset="0"/>
            <a:cs typeface="Times New Roman" panose="02020603050405020304" pitchFamily="18" charset="0"/>
          </a:endParaRPr>
        </a:p>
      </dsp:txBody>
      <dsp:txXfrm>
        <a:off x="2583180" y="3609086"/>
        <a:ext cx="6027420" cy="1549906"/>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0.07547</cdr:x>
      <cdr:y>0</cdr:y>
    </cdr:from>
    <cdr:to>
      <cdr:x>1</cdr:x>
      <cdr:y>0.07972</cdr:y>
    </cdr:to>
    <cdr:sp macro="" textlink="">
      <cdr:nvSpPr>
        <cdr:cNvPr id="2" name="TextBox 1">
          <a:extLst xmlns:a="http://schemas.openxmlformats.org/drawingml/2006/main">
            <a:ext uri="{FF2B5EF4-FFF2-40B4-BE49-F238E27FC236}">
              <a16:creationId xmlns:a16="http://schemas.microsoft.com/office/drawing/2014/main" xmlns="" id="{8E9E789E-E777-65BB-16EE-0832E76E1219}"/>
            </a:ext>
          </a:extLst>
        </cdr:cNvPr>
        <cdr:cNvSpPr txBox="1"/>
      </cdr:nvSpPr>
      <cdr:spPr>
        <a:xfrm xmlns:a="http://schemas.openxmlformats.org/drawingml/2006/main">
          <a:off x="609600" y="-76200"/>
          <a:ext cx="7467600" cy="4616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000" b="1" dirty="0">
              <a:solidFill>
                <a:srgbClr val="FF0000"/>
              </a:solidFill>
              <a:latin typeface="Times New Roman" panose="02020603050405020304" pitchFamily="18" charset="0"/>
              <a:cs typeface="Times New Roman" panose="02020603050405020304" pitchFamily="18" charset="0"/>
            </a:rPr>
            <a:t>Tình hình xử phạt vi phạm hành chính trong 03 năm (2020 – 2022)</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1A569B5E-736C-40C4-8FF8-8468B3CB45D6}" type="datetimeFigureOut">
              <a:rPr lang="en-US" smtClean="0"/>
              <a:t>6/7/23</a:t>
            </a:fld>
            <a:endParaRPr lang="en-US"/>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06BD1C66-2EAD-4A66-9622-67009770312A}" type="slidenum">
              <a:rPr lang="en-US" smtClean="0"/>
              <a:t>‹#›</a:t>
            </a:fld>
            <a:endParaRPr lang="en-US"/>
          </a:p>
        </p:txBody>
      </p:sp>
    </p:spTree>
    <p:extLst>
      <p:ext uri="{BB962C8B-B14F-4D97-AF65-F5344CB8AC3E}">
        <p14:creationId xmlns:p14="http://schemas.microsoft.com/office/powerpoint/2010/main" val="1506408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BD1C66-2EAD-4A66-9622-67009770312A}" type="slidenum">
              <a:rPr lang="en-US" smtClean="0"/>
              <a:t>10</a:t>
            </a:fld>
            <a:endParaRPr lang="en-US"/>
          </a:p>
        </p:txBody>
      </p:sp>
    </p:spTree>
    <p:extLst>
      <p:ext uri="{BB962C8B-B14F-4D97-AF65-F5344CB8AC3E}">
        <p14:creationId xmlns:p14="http://schemas.microsoft.com/office/powerpoint/2010/main" val="3228656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C46F097-CBD5-4AEC-96FD-F278A7041E45}" type="datetimeFigureOut">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4139917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46F097-CBD5-4AEC-96FD-F278A7041E45}" type="datetimeFigureOut">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1691586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46F097-CBD5-4AEC-96FD-F278A7041E45}" type="datetimeFigureOut">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1565014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46F097-CBD5-4AEC-96FD-F278A7041E45}" type="datetimeFigureOut">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2270584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46F097-CBD5-4AEC-96FD-F278A7041E45}" type="datetimeFigureOut">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1200075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C46F097-CBD5-4AEC-96FD-F278A7041E45}" type="datetimeFigureOut">
              <a:rPr lang="en-US" smtClean="0"/>
              <a:t>6/7/23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1073108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C46F097-CBD5-4AEC-96FD-F278A7041E45}" type="datetimeFigureOut">
              <a:rPr lang="en-US" smtClean="0"/>
              <a:t>6/7/23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1592547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C46F097-CBD5-4AEC-96FD-F278A7041E45}" type="datetimeFigureOut">
              <a:rPr lang="en-US" smtClean="0"/>
              <a:t>6/7/23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3724745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46F097-CBD5-4AEC-96FD-F278A7041E45}" type="datetimeFigureOut">
              <a:rPr lang="en-US" smtClean="0"/>
              <a:t>6/7/23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2150837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46F097-CBD5-4AEC-96FD-F278A7041E45}" type="datetimeFigureOut">
              <a:rPr lang="en-US" smtClean="0"/>
              <a:t>6/7/23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1660210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46F097-CBD5-4AEC-96FD-F278A7041E45}" type="datetimeFigureOut">
              <a:rPr lang="en-US" smtClean="0"/>
              <a:t>6/7/23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8AC45E-084D-4373-AC6D-59281B187338}" type="slidenum">
              <a:rPr lang="en-US" smtClean="0"/>
              <a:t>‹#›</a:t>
            </a:fld>
            <a:endParaRPr lang="en-US"/>
          </a:p>
        </p:txBody>
      </p:sp>
    </p:spTree>
    <p:extLst>
      <p:ext uri="{BB962C8B-B14F-4D97-AF65-F5344CB8AC3E}">
        <p14:creationId xmlns:p14="http://schemas.microsoft.com/office/powerpoint/2010/main" val="3816534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46F097-CBD5-4AEC-96FD-F278A7041E45}" type="datetimeFigureOut">
              <a:rPr lang="en-US" smtClean="0"/>
              <a:t>6/7/23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8AC45E-084D-4373-AC6D-59281B187338}" type="slidenum">
              <a:rPr lang="en-US" smtClean="0"/>
              <a:t>‹#›</a:t>
            </a:fld>
            <a:endParaRPr lang="en-US"/>
          </a:p>
        </p:txBody>
      </p:sp>
    </p:spTree>
    <p:extLst>
      <p:ext uri="{BB962C8B-B14F-4D97-AF65-F5344CB8AC3E}">
        <p14:creationId xmlns:p14="http://schemas.microsoft.com/office/powerpoint/2010/main" val="699959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3.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Layout" Target="../diagrams/layout9.xml"/><Relationship Id="rId7" Type="http://schemas.openxmlformats.org/officeDocument/2006/relationships/image" Target="../media/image24.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Layout" Target="../diagrams/layout11.xml"/><Relationship Id="rId7" Type="http://schemas.openxmlformats.org/officeDocument/2006/relationships/image" Target="../media/image26.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Layout" Target="../diagrams/layout12.xml"/><Relationship Id="rId7" Type="http://schemas.openxmlformats.org/officeDocument/2006/relationships/image" Target="../media/image26.pn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14.xml"/><Relationship Id="rId13" Type="http://schemas.openxmlformats.org/officeDocument/2006/relationships/diagramLayout" Target="../diagrams/layout15.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diagramData" Target="../diagrams/data15.xml"/><Relationship Id="rId17" Type="http://schemas.openxmlformats.org/officeDocument/2006/relationships/image" Target="../media/image28.jpeg"/><Relationship Id="rId2" Type="http://schemas.openxmlformats.org/officeDocument/2006/relationships/diagramData" Target="../diagrams/data13.xml"/><Relationship Id="rId16" Type="http://schemas.microsoft.com/office/2007/relationships/diagramDrawing" Target="../diagrams/drawing15.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5" Type="http://schemas.openxmlformats.org/officeDocument/2006/relationships/diagramColors" Target="../diagrams/colors15.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 Id="rId14" Type="http://schemas.openxmlformats.org/officeDocument/2006/relationships/diagramQuickStyle" Target="../diagrams/quickStyle1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29.jpeg"/><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30.pn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30.pn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9.xml"/><Relationship Id="rId7" Type="http://schemas.openxmlformats.org/officeDocument/2006/relationships/image" Target="../media/image31.pn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30.png"/><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1.xml"/><Relationship Id="rId7" Type="http://schemas.openxmlformats.org/officeDocument/2006/relationships/image" Target="../media/image32.png"/><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2.xml"/><Relationship Id="rId7" Type="http://schemas.openxmlformats.org/officeDocument/2006/relationships/image" Target="../media/image33.png"/><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Layout" Target="../diagrams/layout2.xml"/><Relationship Id="rId7" Type="http://schemas.openxmlformats.org/officeDocument/2006/relationships/image" Target="../media/image2.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3.xml"/><Relationship Id="rId7" Type="http://schemas.openxmlformats.org/officeDocument/2006/relationships/image" Target="../media/image34.png"/><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4.xml"/><Relationship Id="rId7" Type="http://schemas.openxmlformats.org/officeDocument/2006/relationships/image" Target="../media/image35.jpeg"/><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5.xml"/><Relationship Id="rId7" Type="http://schemas.openxmlformats.org/officeDocument/2006/relationships/image" Target="../media/image35.jpeg"/><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36.jpeg"/><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7.xml"/><Relationship Id="rId7" Type="http://schemas.openxmlformats.org/officeDocument/2006/relationships/image" Target="../media/image37.png"/><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29.xml"/><Relationship Id="rId13" Type="http://schemas.openxmlformats.org/officeDocument/2006/relationships/image" Target="../media/image38.png"/><Relationship Id="rId3" Type="http://schemas.openxmlformats.org/officeDocument/2006/relationships/diagramLayout" Target="../diagrams/layout28.xml"/><Relationship Id="rId7" Type="http://schemas.openxmlformats.org/officeDocument/2006/relationships/diagramData" Target="../diagrams/data29.xml"/><Relationship Id="rId12" Type="http://schemas.openxmlformats.org/officeDocument/2006/relationships/image" Target="../media/image30.png"/><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 Id="rId14" Type="http://schemas.openxmlformats.org/officeDocument/2006/relationships/image" Target="../media/image39.png"/></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31.xml"/><Relationship Id="rId13" Type="http://schemas.openxmlformats.org/officeDocument/2006/relationships/image" Target="../media/image41.jpeg"/><Relationship Id="rId3" Type="http://schemas.openxmlformats.org/officeDocument/2006/relationships/diagramLayout" Target="../diagrams/layout30.xml"/><Relationship Id="rId7" Type="http://schemas.openxmlformats.org/officeDocument/2006/relationships/diagramData" Target="../diagrams/data31.xml"/><Relationship Id="rId12" Type="http://schemas.openxmlformats.org/officeDocument/2006/relationships/image" Target="../media/image40.png"/><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11" Type="http://schemas.microsoft.com/office/2007/relationships/diagramDrawing" Target="../diagrams/drawing31.xml"/><Relationship Id="rId5" Type="http://schemas.openxmlformats.org/officeDocument/2006/relationships/diagramColors" Target="../diagrams/colors30.xml"/><Relationship Id="rId10" Type="http://schemas.openxmlformats.org/officeDocument/2006/relationships/diagramColors" Target="../diagrams/colors31.xml"/><Relationship Id="rId4" Type="http://schemas.openxmlformats.org/officeDocument/2006/relationships/diagramQuickStyle" Target="../diagrams/quickStyle30.xml"/><Relationship Id="rId9" Type="http://schemas.openxmlformats.org/officeDocument/2006/relationships/diagramQuickStyle" Target="../diagrams/quickStyle31.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33.xml"/><Relationship Id="rId3" Type="http://schemas.openxmlformats.org/officeDocument/2006/relationships/diagramLayout" Target="../diagrams/layout32.xml"/><Relationship Id="rId7" Type="http://schemas.openxmlformats.org/officeDocument/2006/relationships/diagramData" Target="../diagrams/data33.xml"/><Relationship Id="rId12" Type="http://schemas.openxmlformats.org/officeDocument/2006/relationships/image" Target="../media/image42.png"/><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11" Type="http://schemas.microsoft.com/office/2007/relationships/diagramDrawing" Target="../diagrams/drawing33.xml"/><Relationship Id="rId5" Type="http://schemas.openxmlformats.org/officeDocument/2006/relationships/diagramColors" Target="../diagrams/colors32.xml"/><Relationship Id="rId10" Type="http://schemas.openxmlformats.org/officeDocument/2006/relationships/diagramColors" Target="../diagrams/colors33.xml"/><Relationship Id="rId4" Type="http://schemas.openxmlformats.org/officeDocument/2006/relationships/diagramQuickStyle" Target="../diagrams/quickStyle32.xml"/><Relationship Id="rId9" Type="http://schemas.openxmlformats.org/officeDocument/2006/relationships/diagramQuickStyle" Target="../diagrams/quickStyl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diagramLayout" Target="../diagrams/layout3.xml"/><Relationship Id="rId7" Type="http://schemas.openxmlformats.org/officeDocument/2006/relationships/image" Target="../media/image8.jp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11.jpg"/><Relationship Id="rId4" Type="http://schemas.openxmlformats.org/officeDocument/2006/relationships/diagramQuickStyle" Target="../diagrams/quickStyle3.xml"/><Relationship Id="rId9" Type="http://schemas.openxmlformats.org/officeDocument/2006/relationships/image" Target="../media/image10.jp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3.jpeg"/><Relationship Id="rId7" Type="http://schemas.openxmlformats.org/officeDocument/2006/relationships/diagramQuickStyle" Target="../diagrams/quickStyle4.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4.jpeg"/><Relationship Id="rId9" Type="http://schemas.microsoft.com/office/2007/relationships/diagramDrawing" Target="../diagrams/drawing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diagramLayout" Target="../diagrams/layout5.xml"/><Relationship Id="rId7" Type="http://schemas.openxmlformats.org/officeDocument/2006/relationships/image" Target="../media/image19.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10" Type="http://schemas.openxmlformats.org/officeDocument/2006/relationships/image" Target="../media/image22.jpeg"/><Relationship Id="rId4" Type="http://schemas.openxmlformats.org/officeDocument/2006/relationships/diagramQuickStyle" Target="../diagrams/quickStyle5.xml"/><Relationship Id="rId9"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89502" y="2492375"/>
            <a:ext cx="8946486" cy="1470025"/>
          </a:xfrm>
        </p:spPr>
        <p:txBody>
          <a:bodyPr>
            <a:normAutofit/>
          </a:bodyPr>
          <a:lstStyle/>
          <a:p>
            <a:pPr algn="ctr">
              <a:lnSpc>
                <a:spcPct val="100000"/>
              </a:lnSpc>
            </a:pPr>
            <a:r>
              <a:rPr lang="en-US" sz="2400" b="1" dirty="0" err="1">
                <a:latin typeface="Times New Roman" panose="02020603050405020304" pitchFamily="18" charset="0"/>
                <a:cs typeface="Times New Roman" panose="02020603050405020304" pitchFamily="18" charset="0"/>
              </a:rPr>
              <a:t>QUÁN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TRIỆT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CÔNG</a:t>
            </a:r>
            <a:r>
              <a:rPr lang="en-US" sz="2400" b="1" dirty="0">
                <a:latin typeface="Times New Roman" panose="02020603050405020304" pitchFamily="18" charset="0"/>
                <a:cs typeface="Times New Roman" panose="02020603050405020304" pitchFamily="18" charset="0"/>
              </a:rPr>
              <a:t> TÁC QUẢN LÝ TRẬT TỰ ĐÔ THỊ,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TRẬT TỰ XÂY DỰNG; </a:t>
            </a:r>
            <a:r>
              <a:rPr lang="en-US" sz="2400" b="1" dirty="0" err="1">
                <a:latin typeface="Times New Roman" panose="02020603050405020304" pitchFamily="18" charset="0"/>
                <a:cs typeface="Times New Roman" panose="02020603050405020304" pitchFamily="18" charset="0"/>
              </a:rPr>
              <a:t>CHỐNG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LẤN</a:t>
            </a:r>
            <a:r>
              <a:rPr lang="en-US" sz="2400" b="1" dirty="0">
                <a:latin typeface="Times New Roman" panose="02020603050405020304" pitchFamily="18" charset="0"/>
                <a:cs typeface="Times New Roman" panose="02020603050405020304" pitchFamily="18" charset="0"/>
              </a:rPr>
              <a:t> CHIẾM </a:t>
            </a:r>
            <a:r>
              <a:rPr lang="en-US" sz="2400" b="1" dirty="0" err="1">
                <a:latin typeface="Times New Roman" panose="02020603050405020304" pitchFamily="18" charset="0"/>
                <a:cs typeface="Times New Roman" panose="02020603050405020304" pitchFamily="18" charset="0"/>
              </a:rPr>
              <a:t>ĐẤT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ĐAI</a:t>
            </a:r>
            <a:r>
              <a:rPr lang="en-US" sz="2400" b="1" dirty="0">
                <a:latin typeface="Times New Roman" panose="02020603050405020304" pitchFamily="18" charset="0"/>
                <a:cs typeface="Times New Roman" panose="02020603050405020304" pitchFamily="18" charset="0"/>
              </a:rPr>
              <a:t>, </a:t>
            </a:r>
            <a:br>
              <a:rPr lang="en-US" sz="2400" b="1" dirty="0">
                <a:latin typeface="Times New Roman" panose="02020603050405020304" pitchFamily="18" charset="0"/>
                <a:cs typeface="Times New Roman" panose="02020603050405020304" pitchFamily="18" charset="0"/>
              </a:rPr>
            </a:br>
            <a:r>
              <a:rPr lang="en-US" sz="2400" b="1" dirty="0" err="1">
                <a:latin typeface="Times New Roman" panose="02020603050405020304" pitchFamily="18" charset="0"/>
                <a:cs typeface="Times New Roman" panose="02020603050405020304" pitchFamily="18" charset="0"/>
              </a:rPr>
              <a:t>XÂY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DỰNG</a:t>
            </a:r>
            <a:r>
              <a:rPr lang="en-US" sz="2400" b="1" dirty="0">
                <a:latin typeface="Times New Roman" panose="02020603050405020304" pitchFamily="18" charset="0"/>
                <a:cs typeface="Times New Roman" panose="02020603050405020304" pitchFamily="18" charset="0"/>
              </a:rPr>
              <a:t> TRÁI PHÉP T</a:t>
            </a:r>
            <a:r>
              <a:rPr lang="vi-VN" sz="2400" b="1" dirty="0">
                <a:latin typeface="Times New Roman" panose="02020603050405020304" pitchFamily="18" charset="0"/>
                <a:cs typeface="Times New Roman" panose="02020603050405020304" pitchFamily="18" charset="0"/>
              </a:rPr>
              <a:t>RÊN ĐỊA BÀN TỈNH</a:t>
            </a:r>
          </a:p>
        </p:txBody>
      </p:sp>
      <p:sp>
        <p:nvSpPr>
          <p:cNvPr id="39939" name="Rectangle 3"/>
          <p:cNvSpPr>
            <a:spLocks noGrp="1" noChangeArrowheads="1"/>
          </p:cNvSpPr>
          <p:nvPr>
            <p:ph type="subTitle" idx="1"/>
          </p:nvPr>
        </p:nvSpPr>
        <p:spPr>
          <a:xfrm>
            <a:off x="2286000" y="6324600"/>
            <a:ext cx="5076825" cy="609600"/>
          </a:xfrm>
        </p:spPr>
        <p:txBody>
          <a:bodyPr>
            <a:normAutofit fontScale="70000" lnSpcReduction="20000"/>
          </a:bodyPr>
          <a:lstStyle/>
          <a:p>
            <a:r>
              <a:rPr lang="en-US" b="1" i="1" dirty="0">
                <a:solidFill>
                  <a:srgbClr val="FF0000"/>
                </a:solidFill>
                <a:latin typeface="Times New Roman" panose="02020603050405020304" pitchFamily="18" charset="0"/>
                <a:cs typeface="Times New Roman" panose="02020603050405020304" pitchFamily="18" charset="0"/>
              </a:rPr>
              <a:t> Bình Định, </a:t>
            </a:r>
            <a:r>
              <a:rPr lang="en-US" b="1" i="1" err="1">
                <a:solidFill>
                  <a:srgbClr val="FF0000"/>
                </a:solidFill>
                <a:latin typeface="Times New Roman" panose="02020603050405020304" pitchFamily="18" charset="0"/>
                <a:cs typeface="Times New Roman" panose="02020603050405020304" pitchFamily="18" charset="0"/>
              </a:rPr>
              <a:t>ngày</a:t>
            </a:r>
            <a:r>
              <a:rPr lang="en-US" b="1" i="1">
                <a:solidFill>
                  <a:srgbClr val="FF0000"/>
                </a:solidFill>
                <a:latin typeface="Times New Roman" panose="02020603050405020304" pitchFamily="18" charset="0"/>
                <a:cs typeface="Times New Roman" panose="02020603050405020304" pitchFamily="18" charset="0"/>
              </a:rPr>
              <a:t> </a:t>
            </a:r>
            <a:r>
              <a:rPr lang="en-US" b="1" i="1" smtClean="0">
                <a:solidFill>
                  <a:srgbClr val="FF0000"/>
                </a:solidFill>
                <a:latin typeface="Times New Roman" panose="02020603050405020304" pitchFamily="18" charset="0"/>
                <a:cs typeface="Times New Roman" panose="02020603050405020304" pitchFamily="18" charset="0"/>
              </a:rPr>
              <a:t>08 </a:t>
            </a:r>
            <a:r>
              <a:rPr lang="en-US" b="1" i="1">
                <a:solidFill>
                  <a:srgbClr val="FF0000"/>
                </a:solidFill>
                <a:latin typeface="Times New Roman" panose="02020603050405020304" pitchFamily="18" charset="0"/>
                <a:cs typeface="Times New Roman" panose="02020603050405020304" pitchFamily="18" charset="0"/>
              </a:rPr>
              <a:t>tháng </a:t>
            </a:r>
            <a:r>
              <a:rPr lang="en-US" b="1" i="1" smtClean="0">
                <a:solidFill>
                  <a:srgbClr val="FF0000"/>
                </a:solidFill>
                <a:latin typeface="Times New Roman" panose="02020603050405020304" pitchFamily="18" charset="0"/>
                <a:cs typeface="Times New Roman" panose="02020603050405020304" pitchFamily="18" charset="0"/>
              </a:rPr>
              <a:t>6 </a:t>
            </a:r>
            <a:r>
              <a:rPr lang="en-US" b="1" i="1" dirty="0">
                <a:solidFill>
                  <a:srgbClr val="FF0000"/>
                </a:solidFill>
                <a:latin typeface="Times New Roman" panose="02020603050405020304" pitchFamily="18" charset="0"/>
                <a:cs typeface="Times New Roman" panose="02020603050405020304" pitchFamily="18" charset="0"/>
              </a:rPr>
              <a:t>năm 2023</a:t>
            </a:r>
            <a:endParaRPr lang="en-US" altLang="en-US" dirty="0">
              <a:solidFill>
                <a:srgbClr val="FF0000"/>
              </a:solidFill>
              <a:latin typeface="Times New Roman" panose="02020603050405020304" pitchFamily="18" charset="0"/>
              <a:cs typeface="Times New Roman" panose="02020603050405020304" pitchFamily="18" charset="0"/>
            </a:endParaRPr>
          </a:p>
        </p:txBody>
      </p:sp>
      <p:sp>
        <p:nvSpPr>
          <p:cNvPr id="4" name="Google Shape;107;p12"/>
          <p:cNvSpPr txBox="1">
            <a:spLocks/>
          </p:cNvSpPr>
          <p:nvPr/>
        </p:nvSpPr>
        <p:spPr>
          <a:xfrm>
            <a:off x="1143001" y="154530"/>
            <a:ext cx="6857999" cy="683670"/>
          </a:xfrm>
          <a:prstGeom prst="rect">
            <a:avLst/>
          </a:prstGeom>
          <a:noFill/>
          <a:ln>
            <a:noFill/>
          </a:ln>
          <a:effectLst>
            <a:outerShdw blurRad="50800" dist="38100" dir="5400000" algn="t" rotWithShape="0">
              <a:prstClr val="black">
                <a:alpha val="40000"/>
              </a:prstClr>
            </a:outerShdw>
          </a:effectLst>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ato"/>
              <a:buNone/>
              <a:defRPr sz="4400" b="1" i="0" u="none" strike="noStrike" cap="none">
                <a:solidFill>
                  <a:schemeClr val="dk1"/>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2pPr>
            <a:lvl3pPr marR="0" lvl="2"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3pPr>
            <a:lvl4pPr marR="0" lvl="3"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4pPr>
            <a:lvl5pPr marR="0" lvl="4"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5pPr>
            <a:lvl6pPr marR="0" lvl="5"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6pPr>
            <a:lvl7pPr marR="0" lvl="6"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7pPr>
            <a:lvl8pPr marR="0" lvl="7"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8pPr>
            <a:lvl9pPr marR="0" lvl="8"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9pPr>
          </a:lstStyle>
          <a:p>
            <a:pPr algn="ctr">
              <a:lnSpc>
                <a:spcPct val="100000"/>
              </a:lnSpc>
            </a:pPr>
            <a:r>
              <a:rPr lang="en-US" sz="25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ỦY BAN NHÂN DÂN TỈNH BÌNH ĐỊNH</a:t>
            </a:r>
          </a:p>
        </p:txBody>
      </p:sp>
      <p:sp>
        <p:nvSpPr>
          <p:cNvPr id="5" name="Google Shape;107;p12"/>
          <p:cNvSpPr txBox="1">
            <a:spLocks/>
          </p:cNvSpPr>
          <p:nvPr/>
        </p:nvSpPr>
        <p:spPr>
          <a:xfrm>
            <a:off x="1133665" y="1666839"/>
            <a:ext cx="6857999" cy="1000161"/>
          </a:xfrm>
          <a:prstGeom prst="rect">
            <a:avLst/>
          </a:prstGeom>
          <a:noFill/>
          <a:ln>
            <a:noFill/>
          </a:ln>
          <a:effectLst>
            <a:outerShdw blurRad="50800" dist="38100" dir="5400000" algn="t" rotWithShape="0">
              <a:prstClr val="black">
                <a:alpha val="40000"/>
              </a:prstClr>
            </a:outerShdw>
          </a:effectLst>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ato"/>
              <a:buNone/>
              <a:defRPr sz="4400" b="1" i="0" u="none" strike="noStrike" cap="none">
                <a:solidFill>
                  <a:schemeClr val="dk1"/>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2pPr>
            <a:lvl3pPr marR="0" lvl="2"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3pPr>
            <a:lvl4pPr marR="0" lvl="3"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4pPr>
            <a:lvl5pPr marR="0" lvl="4"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5pPr>
            <a:lvl6pPr marR="0" lvl="5"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6pPr>
            <a:lvl7pPr marR="0" lvl="6"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7pPr>
            <a:lvl8pPr marR="0" lvl="7"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8pPr>
            <a:lvl9pPr marR="0" lvl="8" algn="l" rtl="0">
              <a:lnSpc>
                <a:spcPct val="100000"/>
              </a:lnSpc>
              <a:spcBef>
                <a:spcPts val="0"/>
              </a:spcBef>
              <a:spcAft>
                <a:spcPts val="0"/>
              </a:spcAft>
              <a:buClr>
                <a:srgbClr val="000000"/>
              </a:buClr>
              <a:buSzPts val="1400"/>
              <a:buFont typeface="Lato"/>
              <a:buNone/>
              <a:defRPr sz="1800" b="1" i="0" u="none" strike="noStrike" cap="none">
                <a:solidFill>
                  <a:srgbClr val="000000"/>
                </a:solidFill>
                <a:latin typeface="Lato"/>
                <a:ea typeface="Lato"/>
                <a:cs typeface="Lato"/>
                <a:sym typeface="Lato"/>
              </a:defRPr>
            </a:lvl9pPr>
          </a:lstStyle>
          <a:p>
            <a:pPr algn="ctr">
              <a:lnSpc>
                <a:spcPct val="100000"/>
              </a:lnSpc>
            </a:pPr>
            <a:r>
              <a:rPr lang="en-US" sz="5000" dirty="0">
                <a:solidFill>
                  <a:srgbClr val="004D86"/>
                </a:solidFill>
                <a:latin typeface="Times New Roman" panose="02020603050405020304" pitchFamily="18" charset="0"/>
                <a:ea typeface="Tahoma" panose="020B0604030504040204" pitchFamily="34" charset="0"/>
                <a:cs typeface="Times New Roman" panose="02020603050405020304" pitchFamily="18" charset="0"/>
              </a:rPr>
              <a:t>HỘI NGHỊ</a:t>
            </a:r>
          </a:p>
        </p:txBody>
      </p:sp>
    </p:spTree>
    <p:extLst>
      <p:ext uri="{BB962C8B-B14F-4D97-AF65-F5344CB8AC3E}">
        <p14:creationId xmlns:p14="http://schemas.microsoft.com/office/powerpoint/2010/main" val="24023263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447278263"/>
              </p:ext>
            </p:extLst>
          </p:nvPr>
        </p:nvGraphicFramePr>
        <p:xfrm>
          <a:off x="457200" y="1752600"/>
          <a:ext cx="83820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457200" y="358914"/>
            <a:ext cx="8382000" cy="707886"/>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just"/>
            <a:r>
              <a:rPr lang="en-US" sz="2000" b="1">
                <a:solidFill>
                  <a:srgbClr val="FFFF00"/>
                </a:solidFill>
                <a:latin typeface="Times New Roman" panose="02020603050405020304" pitchFamily="18" charset="0"/>
                <a:cs typeface="Times New Roman" panose="02020603050405020304" pitchFamily="18" charset="0"/>
              </a:rPr>
              <a:t>THỰC </a:t>
            </a:r>
            <a:r>
              <a:rPr lang="en-US" sz="2000" b="1" smtClean="0">
                <a:solidFill>
                  <a:srgbClr val="FFFF00"/>
                </a:solidFill>
                <a:latin typeface="Times New Roman" panose="02020603050405020304" pitchFamily="18" charset="0"/>
                <a:cs typeface="Times New Roman" panose="02020603050405020304" pitchFamily="18" charset="0"/>
              </a:rPr>
              <a:t>TRẠNG VỀ CÔNG TÁC QUẢN LÝ ĐÔ THỊ, TRẬT TỰ XÂY DỰNG, ĐẤT ĐAI</a:t>
            </a:r>
            <a:endParaRPr lang="en-US" sz="2000" b="1" dirty="0">
              <a:solidFill>
                <a:srgbClr val="FFFF00"/>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xmlns="" id="{35D82032-26F0-41CF-BAB4-5F10418E92F0}"/>
              </a:ext>
            </a:extLst>
          </p:cNvPr>
          <p:cNvSpPr txBox="1"/>
          <p:nvPr/>
        </p:nvSpPr>
        <p:spPr>
          <a:xfrm>
            <a:off x="457200" y="1143000"/>
            <a:ext cx="3124200"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smtClean="0">
                <a:solidFill>
                  <a:srgbClr val="FFC000"/>
                </a:solidFill>
                <a:latin typeface="Times New Roman" panose="02020603050405020304" pitchFamily="18" charset="0"/>
                <a:cs typeface="Times New Roman" panose="02020603050405020304" pitchFamily="18" charset="0"/>
              </a:rPr>
              <a:t>1. Một số kết </a:t>
            </a:r>
            <a:r>
              <a:rPr lang="en-US" sz="2000" b="1" dirty="0">
                <a:solidFill>
                  <a:srgbClr val="FFC000"/>
                </a:solidFill>
                <a:latin typeface="Times New Roman" panose="02020603050405020304" pitchFamily="18" charset="0"/>
                <a:cs typeface="Times New Roman" panose="02020603050405020304" pitchFamily="18" charset="0"/>
              </a:rPr>
              <a:t>quả đạt được</a:t>
            </a:r>
          </a:p>
        </p:txBody>
      </p:sp>
    </p:spTree>
    <p:extLst>
      <p:ext uri="{BB962C8B-B14F-4D97-AF65-F5344CB8AC3E}">
        <p14:creationId xmlns:p14="http://schemas.microsoft.com/office/powerpoint/2010/main" val="409656623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9563" y="914400"/>
            <a:ext cx="2875637"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cs typeface="Times New Roman" panose="02020603050405020304" pitchFamily="18" charset="0"/>
              </a:rPr>
              <a:t>a) Về trật tự đô thị</a:t>
            </a:r>
          </a:p>
        </p:txBody>
      </p:sp>
      <p:sp>
        <p:nvSpPr>
          <p:cNvPr id="11" name="TextBox 10"/>
          <p:cNvSpPr txBox="1"/>
          <p:nvPr/>
        </p:nvSpPr>
        <p:spPr>
          <a:xfrm>
            <a:off x="629562" y="381000"/>
            <a:ext cx="2875638"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smtClean="0">
                <a:solidFill>
                  <a:srgbClr val="FFC000"/>
                </a:solidFill>
                <a:latin typeface="Times New Roman" panose="02020603050405020304" pitchFamily="18" charset="0"/>
                <a:cs typeface="Times New Roman" panose="02020603050405020304" pitchFamily="18" charset="0"/>
              </a:rPr>
              <a:t>2</a:t>
            </a:r>
            <a:r>
              <a:rPr lang="en-US" sz="2000" b="1">
                <a:solidFill>
                  <a:srgbClr val="FFC000"/>
                </a:solidFill>
                <a:latin typeface="Times New Roman" panose="02020603050405020304" pitchFamily="18" charset="0"/>
                <a:cs typeface="Times New Roman" panose="02020603050405020304" pitchFamily="18" charset="0"/>
              </a:rPr>
              <a:t>. </a:t>
            </a:r>
            <a:r>
              <a:rPr lang="en-US" sz="2000" b="1" smtClean="0">
                <a:solidFill>
                  <a:srgbClr val="FFC000"/>
                </a:solidFill>
                <a:latin typeface="Times New Roman" panose="02020603050405020304" pitchFamily="18" charset="0"/>
                <a:cs typeface="Times New Roman" panose="02020603050405020304" pitchFamily="18" charset="0"/>
              </a:rPr>
              <a:t>Về các tồn </a:t>
            </a:r>
            <a:r>
              <a:rPr lang="en-US" sz="2000" b="1" dirty="0">
                <a:solidFill>
                  <a:srgbClr val="FFC000"/>
                </a:solidFill>
                <a:latin typeface="Times New Roman" panose="02020603050405020304" pitchFamily="18" charset="0"/>
              </a:rPr>
              <a:t>tại</a:t>
            </a:r>
            <a:r>
              <a:rPr lang="en-US" sz="2000" b="1" dirty="0">
                <a:solidFill>
                  <a:srgbClr val="FFC000"/>
                </a:solidFill>
                <a:latin typeface="Times New Roman" panose="02020603050405020304" pitchFamily="18" charset="0"/>
                <a:cs typeface="Times New Roman" panose="02020603050405020304" pitchFamily="18" charset="0"/>
              </a:rPr>
              <a:t>, hạn chế</a:t>
            </a:r>
          </a:p>
        </p:txBody>
      </p:sp>
      <p:graphicFrame>
        <p:nvGraphicFramePr>
          <p:cNvPr id="8" name="Diagram 7"/>
          <p:cNvGraphicFramePr/>
          <p:nvPr>
            <p:extLst>
              <p:ext uri="{D42A27DB-BD31-4B8C-83A1-F6EECF244321}">
                <p14:modId xmlns:p14="http://schemas.microsoft.com/office/powerpoint/2010/main" val="611935901"/>
              </p:ext>
            </p:extLst>
          </p:nvPr>
        </p:nvGraphicFramePr>
        <p:xfrm>
          <a:off x="609600" y="1524000"/>
          <a:ext cx="830869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838810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46731768"/>
              </p:ext>
            </p:extLst>
          </p:nvPr>
        </p:nvGraphicFramePr>
        <p:xfrm>
          <a:off x="629562" y="990600"/>
          <a:ext cx="8057238"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29562" y="361890"/>
            <a:ext cx="2647038"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000" b="1" dirty="0">
                <a:solidFill>
                  <a:srgbClr val="FFC000"/>
                </a:solidFill>
                <a:latin typeface="Times New Roman" pitchFamily="18" charset="0"/>
                <a:cs typeface="Times New Roman" pitchFamily="18" charset="0"/>
              </a:rPr>
              <a:t>b) Về trật tự xây dựng</a:t>
            </a:r>
          </a:p>
        </p:txBody>
      </p:sp>
    </p:spTree>
    <p:extLst>
      <p:ext uri="{BB962C8B-B14F-4D97-AF65-F5344CB8AC3E}">
        <p14:creationId xmlns:p14="http://schemas.microsoft.com/office/powerpoint/2010/main" val="47131717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627611468"/>
              </p:ext>
            </p:extLst>
          </p:nvPr>
        </p:nvGraphicFramePr>
        <p:xfrm>
          <a:off x="629562" y="381000"/>
          <a:ext cx="8057238" cy="6019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8462310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9838425"/>
              </p:ext>
            </p:extLst>
          </p:nvPr>
        </p:nvGraphicFramePr>
        <p:xfrm>
          <a:off x="442235" y="381001"/>
          <a:ext cx="8077200" cy="6096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03707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102026477"/>
              </p:ext>
            </p:extLst>
          </p:nvPr>
        </p:nvGraphicFramePr>
        <p:xfrm>
          <a:off x="629562" y="1447800"/>
          <a:ext cx="8362038"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29562" y="381000"/>
            <a:ext cx="5085438"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itchFamily="18" charset="0"/>
                <a:cs typeface="Times New Roman" pitchFamily="18" charset="0"/>
              </a:rPr>
              <a:t>c) Về lấn, chiếm đất đai, xây dựng trái phép</a:t>
            </a:r>
          </a:p>
        </p:txBody>
      </p:sp>
      <p:sp>
        <p:nvSpPr>
          <p:cNvPr id="4" name="TextBox 3">
            <a:extLst>
              <a:ext uri="{FF2B5EF4-FFF2-40B4-BE49-F238E27FC236}">
                <a16:creationId xmlns:a16="http://schemas.microsoft.com/office/drawing/2014/main" xmlns="" id="{BD470226-1DF2-8F7C-7862-20C964B05E9E}"/>
              </a:ext>
            </a:extLst>
          </p:cNvPr>
          <p:cNvSpPr txBox="1"/>
          <p:nvPr/>
        </p:nvSpPr>
        <p:spPr>
          <a:xfrm>
            <a:off x="609600" y="895290"/>
            <a:ext cx="5105400"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i="1">
                <a:solidFill>
                  <a:srgbClr val="FFC000"/>
                </a:solidFill>
                <a:latin typeface="Times New Roman" pitchFamily="18" charset="0"/>
                <a:cs typeface="Times New Roman" pitchFamily="18" charset="0"/>
              </a:rPr>
              <a:t>* </a:t>
            </a:r>
            <a:r>
              <a:rPr lang="en-US" sz="2000" b="1" i="1" smtClean="0">
                <a:solidFill>
                  <a:srgbClr val="FFC000"/>
                </a:solidFill>
                <a:latin typeface="Times New Roman" pitchFamily="18" charset="0"/>
                <a:cs typeface="Times New Roman" pitchFamily="18" charset="0"/>
              </a:rPr>
              <a:t>Tính từ trước đến </a:t>
            </a:r>
            <a:r>
              <a:rPr lang="en-US" sz="2000" b="1" i="1">
                <a:solidFill>
                  <a:srgbClr val="FFC000"/>
                </a:solidFill>
                <a:latin typeface="Times New Roman" pitchFamily="18" charset="0"/>
                <a:cs typeface="Times New Roman" pitchFamily="18" charset="0"/>
              </a:rPr>
              <a:t>ngày </a:t>
            </a:r>
            <a:r>
              <a:rPr lang="en-US" sz="2000" b="1" i="1" smtClean="0">
                <a:solidFill>
                  <a:srgbClr val="FFC000"/>
                </a:solidFill>
                <a:latin typeface="Times New Roman" pitchFamily="18" charset="0"/>
                <a:cs typeface="Times New Roman" pitchFamily="18" charset="0"/>
              </a:rPr>
              <a:t>31/3/2023:</a:t>
            </a:r>
            <a:endParaRPr lang="en-US" sz="2000" b="1" i="1" dirty="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208599404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793626383"/>
              </p:ext>
            </p:extLst>
          </p:nvPr>
        </p:nvGraphicFramePr>
        <p:xfrm>
          <a:off x="381000" y="914400"/>
          <a:ext cx="8610600" cy="5610944"/>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57200" y="304800"/>
            <a:ext cx="8458200"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i="1" dirty="0">
                <a:solidFill>
                  <a:srgbClr val="FFC000"/>
                </a:solidFill>
                <a:latin typeface="Times New Roman" pitchFamily="18" charset="0"/>
                <a:cs typeface="Times New Roman" pitchFamily="18" charset="0"/>
              </a:rPr>
              <a:t>* </a:t>
            </a:r>
            <a:r>
              <a:rPr lang="en-US" sz="2000" b="1" i="1">
                <a:solidFill>
                  <a:srgbClr val="FFC000"/>
                </a:solidFill>
                <a:latin typeface="Times New Roman" pitchFamily="18" charset="0"/>
                <a:cs typeface="Times New Roman" pitchFamily="18" charset="0"/>
              </a:rPr>
              <a:t>Về </a:t>
            </a:r>
            <a:r>
              <a:rPr lang="en-US" sz="2000" b="1" i="1" smtClean="0">
                <a:solidFill>
                  <a:srgbClr val="FFC000"/>
                </a:solidFill>
                <a:latin typeface="Times New Roman" pitchFamily="18" charset="0"/>
                <a:cs typeface="Times New Roman" pitchFamily="18" charset="0"/>
              </a:rPr>
              <a:t>công trình xây </a:t>
            </a:r>
            <a:r>
              <a:rPr lang="en-US" sz="2000" b="1" i="1">
                <a:solidFill>
                  <a:srgbClr val="FFC000"/>
                </a:solidFill>
                <a:latin typeface="Times New Roman" pitchFamily="18" charset="0"/>
                <a:cs typeface="Times New Roman" pitchFamily="18" charset="0"/>
              </a:rPr>
              <a:t>dựng </a:t>
            </a:r>
            <a:r>
              <a:rPr lang="en-US" sz="2000" b="1" i="1" smtClean="0">
                <a:solidFill>
                  <a:srgbClr val="FFC000"/>
                </a:solidFill>
                <a:latin typeface="Times New Roman" pitchFamily="18" charset="0"/>
                <a:cs typeface="Times New Roman" pitchFamily="18" charset="0"/>
              </a:rPr>
              <a:t>lấn, chiếm đất đai, xây dựng trái </a:t>
            </a:r>
            <a:r>
              <a:rPr lang="en-US" sz="2000" b="1" i="1">
                <a:solidFill>
                  <a:srgbClr val="FFC000"/>
                </a:solidFill>
                <a:latin typeface="Times New Roman" pitchFamily="18" charset="0"/>
                <a:cs typeface="Times New Roman" pitchFamily="18" charset="0"/>
              </a:rPr>
              <a:t>phép </a:t>
            </a:r>
            <a:r>
              <a:rPr lang="en-US" sz="2000" b="1" i="1" smtClean="0">
                <a:solidFill>
                  <a:srgbClr val="FFC000"/>
                </a:solidFill>
                <a:latin typeface="Times New Roman" pitchFamily="18" charset="0"/>
                <a:cs typeface="Times New Roman" pitchFamily="18" charset="0"/>
              </a:rPr>
              <a:t>(2020 </a:t>
            </a:r>
            <a:r>
              <a:rPr lang="en-US" sz="2000" b="1" i="1" dirty="0">
                <a:solidFill>
                  <a:srgbClr val="FFC000"/>
                </a:solidFill>
                <a:latin typeface="Times New Roman" pitchFamily="18" charset="0"/>
                <a:cs typeface="Times New Roman" pitchFamily="18" charset="0"/>
              </a:rPr>
              <a:t>– 2022)</a:t>
            </a:r>
          </a:p>
        </p:txBody>
      </p:sp>
    </p:spTree>
    <p:extLst>
      <p:ext uri="{BB962C8B-B14F-4D97-AF65-F5344CB8AC3E}">
        <p14:creationId xmlns:p14="http://schemas.microsoft.com/office/powerpoint/2010/main" val="121735171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39702"/>
            <a:ext cx="3022104"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b="1">
                <a:solidFill>
                  <a:schemeClr val="bg1"/>
                </a:solidFill>
                <a:latin typeface="Tahoma" panose="020B0604030504040204" pitchFamily="34" charset="0"/>
                <a:ea typeface="Tahoma" panose="020B0604030504040204" pitchFamily="34" charset="0"/>
                <a:cs typeface="Tahoma" panose="020B0604030504040204" pitchFamily="34" charset="0"/>
              </a:defRPr>
            </a:lvl1pPr>
            <a:lvl2pPr algn="l" rtl="0" eaLnBrk="1" fontAlgn="base" hangingPunct="1">
              <a:spcBef>
                <a:spcPct val="0"/>
              </a:spcBef>
              <a:spcAft>
                <a:spcPct val="0"/>
              </a:spcAft>
              <a:defRPr sz="3600" b="1">
                <a:solidFill>
                  <a:schemeClr val="bg1"/>
                </a:solidFill>
                <a:latin typeface="Arial" charset="0"/>
              </a:defRPr>
            </a:lvl2pPr>
            <a:lvl3pPr algn="l" rtl="0" eaLnBrk="1" fontAlgn="base" hangingPunct="1">
              <a:spcBef>
                <a:spcPct val="0"/>
              </a:spcBef>
              <a:spcAft>
                <a:spcPct val="0"/>
              </a:spcAft>
              <a:defRPr sz="3600" b="1">
                <a:solidFill>
                  <a:schemeClr val="bg1"/>
                </a:solidFill>
                <a:latin typeface="Arial" charset="0"/>
              </a:defRPr>
            </a:lvl3pPr>
            <a:lvl4pPr algn="l" rtl="0" eaLnBrk="1" fontAlgn="base" hangingPunct="1">
              <a:spcBef>
                <a:spcPct val="0"/>
              </a:spcBef>
              <a:spcAft>
                <a:spcPct val="0"/>
              </a:spcAft>
              <a:defRPr sz="3600" b="1">
                <a:solidFill>
                  <a:schemeClr val="bg1"/>
                </a:solidFill>
                <a:latin typeface="Arial" charset="0"/>
              </a:defRPr>
            </a:lvl4pPr>
            <a:lvl5pPr algn="l" rtl="0" eaLnBrk="1" fontAlgn="base" hangingPunct="1">
              <a:spcBef>
                <a:spcPct val="0"/>
              </a:spcBef>
              <a:spcAft>
                <a:spcPct val="0"/>
              </a:spcAft>
              <a:defRPr sz="3600" b="1">
                <a:solidFill>
                  <a:schemeClr val="bg1"/>
                </a:solidFill>
                <a:latin typeface="Arial" charset="0"/>
              </a:defRPr>
            </a:lvl5pPr>
            <a:lvl6pPr marL="457200" algn="l" rtl="0" eaLnBrk="1" fontAlgn="base" hangingPunct="1">
              <a:spcBef>
                <a:spcPct val="0"/>
              </a:spcBef>
              <a:spcAft>
                <a:spcPct val="0"/>
              </a:spcAft>
              <a:defRPr sz="3600" b="1">
                <a:solidFill>
                  <a:schemeClr val="bg1"/>
                </a:solidFill>
                <a:latin typeface="Arial" charset="0"/>
              </a:defRPr>
            </a:lvl6pPr>
            <a:lvl7pPr marL="914400" algn="l" rtl="0" eaLnBrk="1" fontAlgn="base" hangingPunct="1">
              <a:spcBef>
                <a:spcPct val="0"/>
              </a:spcBef>
              <a:spcAft>
                <a:spcPct val="0"/>
              </a:spcAft>
              <a:defRPr sz="3600" b="1">
                <a:solidFill>
                  <a:schemeClr val="bg1"/>
                </a:solidFill>
                <a:latin typeface="Arial" charset="0"/>
              </a:defRPr>
            </a:lvl7pPr>
            <a:lvl8pPr marL="1371600" algn="l" rtl="0" eaLnBrk="1" fontAlgn="base" hangingPunct="1">
              <a:spcBef>
                <a:spcPct val="0"/>
              </a:spcBef>
              <a:spcAft>
                <a:spcPct val="0"/>
              </a:spcAft>
              <a:defRPr sz="3600" b="1">
                <a:solidFill>
                  <a:schemeClr val="bg1"/>
                </a:solidFill>
                <a:latin typeface="Arial" charset="0"/>
              </a:defRPr>
            </a:lvl8pPr>
            <a:lvl9pPr marL="1828800" algn="l" rtl="0" eaLnBrk="1" fontAlgn="base" hangingPunct="1">
              <a:spcBef>
                <a:spcPct val="0"/>
              </a:spcBef>
              <a:spcAft>
                <a:spcPct val="0"/>
              </a:spcAft>
              <a:defRPr sz="3600" b="1">
                <a:solidFill>
                  <a:schemeClr val="bg1"/>
                </a:solidFill>
                <a:latin typeface="Arial" charset="0"/>
              </a:defRPr>
            </a:lvl9pPr>
          </a:lstStyle>
          <a:p>
            <a:endParaRPr lang="en-US" altLang="en-US" kern="0" dirty="0"/>
          </a:p>
        </p:txBody>
      </p:sp>
      <p:sp>
        <p:nvSpPr>
          <p:cNvPr id="3" name="TextBox 2">
            <a:extLst>
              <a:ext uri="{FF2B5EF4-FFF2-40B4-BE49-F238E27FC236}">
                <a16:creationId xmlns:a16="http://schemas.microsoft.com/office/drawing/2014/main" xmlns="" id="{2557FC2F-FC2D-C3BC-409A-11F12A4CFA3A}"/>
              </a:ext>
            </a:extLst>
          </p:cNvPr>
          <p:cNvSpPr txBox="1"/>
          <p:nvPr/>
        </p:nvSpPr>
        <p:spPr>
          <a:xfrm>
            <a:off x="381000" y="457200"/>
            <a:ext cx="8610600"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just">
              <a:spcBef>
                <a:spcPts val="400"/>
              </a:spcBef>
            </a:pPr>
            <a:r>
              <a:rPr lang="en-US" sz="2000" b="1" smtClean="0">
                <a:solidFill>
                  <a:srgbClr val="FFC000"/>
                </a:solidFill>
                <a:effectLst/>
                <a:latin typeface="Times New Roman" panose="02020603050405020304" pitchFamily="18" charset="0"/>
                <a:ea typeface="Times New Roman" panose="02020603050405020304" pitchFamily="18" charset="0"/>
              </a:rPr>
              <a:t>3. </a:t>
            </a:r>
            <a:r>
              <a:rPr lang="en-US" sz="2000" b="1">
                <a:solidFill>
                  <a:srgbClr val="FFC000"/>
                </a:solidFill>
                <a:effectLst/>
                <a:latin typeface="Times New Roman" panose="02020603050405020304" pitchFamily="18" charset="0"/>
                <a:ea typeface="Times New Roman" panose="02020603050405020304" pitchFamily="18" charset="0"/>
              </a:rPr>
              <a:t>Về </a:t>
            </a:r>
            <a:r>
              <a:rPr lang="en-US" sz="2000" b="1" smtClean="0">
                <a:solidFill>
                  <a:srgbClr val="FFC000"/>
                </a:solidFill>
                <a:effectLst/>
                <a:latin typeface="Times New Roman" panose="02020603050405020304" pitchFamily="18" charset="0"/>
                <a:ea typeface="Times New Roman" panose="02020603050405020304" pitchFamily="18" charset="0"/>
              </a:rPr>
              <a:t>lực lượng tham </a:t>
            </a:r>
            <a:r>
              <a:rPr lang="en-US" sz="2000" b="1" dirty="0">
                <a:solidFill>
                  <a:srgbClr val="FFC000"/>
                </a:solidFill>
                <a:effectLst/>
                <a:latin typeface="Times New Roman" panose="02020603050405020304" pitchFamily="18" charset="0"/>
                <a:ea typeface="Times New Roman" panose="02020603050405020304" pitchFamily="18" charset="0"/>
              </a:rPr>
              <a:t>gia công tác quản </a:t>
            </a:r>
            <a:r>
              <a:rPr lang="en-US" sz="2000" b="1">
                <a:solidFill>
                  <a:srgbClr val="FFC000"/>
                </a:solidFill>
                <a:effectLst/>
                <a:latin typeface="Times New Roman" panose="02020603050405020304" pitchFamily="18" charset="0"/>
                <a:ea typeface="Times New Roman" panose="02020603050405020304" pitchFamily="18" charset="0"/>
              </a:rPr>
              <a:t>lý </a:t>
            </a:r>
            <a:r>
              <a:rPr lang="en-US" sz="2000" b="1" smtClean="0">
                <a:solidFill>
                  <a:srgbClr val="FFC000"/>
                </a:solidFill>
                <a:effectLst/>
                <a:latin typeface="Times New Roman" panose="02020603050405020304" pitchFamily="18" charset="0"/>
                <a:ea typeface="Times New Roman" panose="02020603050405020304" pitchFamily="18" charset="0"/>
              </a:rPr>
              <a:t>trật tự xây dựng </a:t>
            </a:r>
            <a:r>
              <a:rPr lang="en-US" sz="2000" b="1" dirty="0">
                <a:solidFill>
                  <a:srgbClr val="FFC000"/>
                </a:solidFill>
                <a:effectLst/>
                <a:latin typeface="Times New Roman" panose="02020603050405020304" pitchFamily="18" charset="0"/>
                <a:ea typeface="Times New Roman" panose="02020603050405020304" pitchFamily="18" charset="0"/>
              </a:rPr>
              <a:t>và quản lý đất đai </a:t>
            </a:r>
            <a:endParaRPr lang="en-US" sz="2000" dirty="0">
              <a:solidFill>
                <a:srgbClr val="FFC000"/>
              </a:solidFill>
              <a:effectLst/>
              <a:latin typeface="Times New Roman" panose="02020603050405020304" pitchFamily="18" charset="0"/>
              <a:ea typeface="Times New Roman" panose="02020603050405020304" pitchFamily="18" charset="0"/>
            </a:endParaRPr>
          </a:p>
        </p:txBody>
      </p:sp>
      <p:graphicFrame>
        <p:nvGraphicFramePr>
          <p:cNvPr id="5" name="Diagram 4"/>
          <p:cNvGraphicFramePr/>
          <p:nvPr>
            <p:extLst>
              <p:ext uri="{D42A27DB-BD31-4B8C-83A1-F6EECF244321}">
                <p14:modId xmlns:p14="http://schemas.microsoft.com/office/powerpoint/2010/main" val="689287774"/>
              </p:ext>
            </p:extLst>
          </p:nvPr>
        </p:nvGraphicFramePr>
        <p:xfrm>
          <a:off x="457200" y="990600"/>
          <a:ext cx="85344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62000" y="1524000"/>
            <a:ext cx="696185" cy="619985"/>
          </a:xfrm>
          <a:prstGeom prst="rect">
            <a:avLst/>
          </a:prstGeom>
        </p:spPr>
      </p:pic>
      <p:pic>
        <p:nvPicPr>
          <p:cNvPr id="7" name="Picture 6"/>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285015" y="2809015"/>
            <a:ext cx="696185" cy="619985"/>
          </a:xfrm>
          <a:prstGeom prst="rect">
            <a:avLst/>
          </a:prstGeom>
        </p:spPr>
      </p:pic>
      <p:pic>
        <p:nvPicPr>
          <p:cNvPr id="8" name="Picture 7"/>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219200" y="4114800"/>
            <a:ext cx="696185" cy="619985"/>
          </a:xfrm>
          <a:prstGeom prst="rect">
            <a:avLst/>
          </a:prstGeom>
        </p:spPr>
      </p:pic>
      <p:pic>
        <p:nvPicPr>
          <p:cNvPr id="9" name="Picture 8"/>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62000" y="5476015"/>
            <a:ext cx="696185" cy="619985"/>
          </a:xfrm>
          <a:prstGeom prst="rect">
            <a:avLst/>
          </a:prstGeom>
        </p:spPr>
      </p:pic>
    </p:spTree>
    <p:extLst>
      <p:ext uri="{BB962C8B-B14F-4D97-AF65-F5344CB8AC3E}">
        <p14:creationId xmlns:p14="http://schemas.microsoft.com/office/powerpoint/2010/main" val="85986730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39702"/>
            <a:ext cx="3022104"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b="1">
                <a:solidFill>
                  <a:schemeClr val="bg1"/>
                </a:solidFill>
                <a:latin typeface="Tahoma" panose="020B0604030504040204" pitchFamily="34" charset="0"/>
                <a:ea typeface="Tahoma" panose="020B0604030504040204" pitchFamily="34" charset="0"/>
                <a:cs typeface="Tahoma" panose="020B0604030504040204" pitchFamily="34" charset="0"/>
              </a:defRPr>
            </a:lvl1pPr>
            <a:lvl2pPr algn="l" rtl="0" eaLnBrk="1" fontAlgn="base" hangingPunct="1">
              <a:spcBef>
                <a:spcPct val="0"/>
              </a:spcBef>
              <a:spcAft>
                <a:spcPct val="0"/>
              </a:spcAft>
              <a:defRPr sz="3600" b="1">
                <a:solidFill>
                  <a:schemeClr val="bg1"/>
                </a:solidFill>
                <a:latin typeface="Arial" charset="0"/>
              </a:defRPr>
            </a:lvl2pPr>
            <a:lvl3pPr algn="l" rtl="0" eaLnBrk="1" fontAlgn="base" hangingPunct="1">
              <a:spcBef>
                <a:spcPct val="0"/>
              </a:spcBef>
              <a:spcAft>
                <a:spcPct val="0"/>
              </a:spcAft>
              <a:defRPr sz="3600" b="1">
                <a:solidFill>
                  <a:schemeClr val="bg1"/>
                </a:solidFill>
                <a:latin typeface="Arial" charset="0"/>
              </a:defRPr>
            </a:lvl3pPr>
            <a:lvl4pPr algn="l" rtl="0" eaLnBrk="1" fontAlgn="base" hangingPunct="1">
              <a:spcBef>
                <a:spcPct val="0"/>
              </a:spcBef>
              <a:spcAft>
                <a:spcPct val="0"/>
              </a:spcAft>
              <a:defRPr sz="3600" b="1">
                <a:solidFill>
                  <a:schemeClr val="bg1"/>
                </a:solidFill>
                <a:latin typeface="Arial" charset="0"/>
              </a:defRPr>
            </a:lvl4pPr>
            <a:lvl5pPr algn="l" rtl="0" eaLnBrk="1" fontAlgn="base" hangingPunct="1">
              <a:spcBef>
                <a:spcPct val="0"/>
              </a:spcBef>
              <a:spcAft>
                <a:spcPct val="0"/>
              </a:spcAft>
              <a:defRPr sz="3600" b="1">
                <a:solidFill>
                  <a:schemeClr val="bg1"/>
                </a:solidFill>
                <a:latin typeface="Arial" charset="0"/>
              </a:defRPr>
            </a:lvl5pPr>
            <a:lvl6pPr marL="457200" algn="l" rtl="0" eaLnBrk="1" fontAlgn="base" hangingPunct="1">
              <a:spcBef>
                <a:spcPct val="0"/>
              </a:spcBef>
              <a:spcAft>
                <a:spcPct val="0"/>
              </a:spcAft>
              <a:defRPr sz="3600" b="1">
                <a:solidFill>
                  <a:schemeClr val="bg1"/>
                </a:solidFill>
                <a:latin typeface="Arial" charset="0"/>
              </a:defRPr>
            </a:lvl6pPr>
            <a:lvl7pPr marL="914400" algn="l" rtl="0" eaLnBrk="1" fontAlgn="base" hangingPunct="1">
              <a:spcBef>
                <a:spcPct val="0"/>
              </a:spcBef>
              <a:spcAft>
                <a:spcPct val="0"/>
              </a:spcAft>
              <a:defRPr sz="3600" b="1">
                <a:solidFill>
                  <a:schemeClr val="bg1"/>
                </a:solidFill>
                <a:latin typeface="Arial" charset="0"/>
              </a:defRPr>
            </a:lvl7pPr>
            <a:lvl8pPr marL="1371600" algn="l" rtl="0" eaLnBrk="1" fontAlgn="base" hangingPunct="1">
              <a:spcBef>
                <a:spcPct val="0"/>
              </a:spcBef>
              <a:spcAft>
                <a:spcPct val="0"/>
              </a:spcAft>
              <a:defRPr sz="3600" b="1">
                <a:solidFill>
                  <a:schemeClr val="bg1"/>
                </a:solidFill>
                <a:latin typeface="Arial" charset="0"/>
              </a:defRPr>
            </a:lvl8pPr>
            <a:lvl9pPr marL="1828800" algn="l" rtl="0" eaLnBrk="1" fontAlgn="base" hangingPunct="1">
              <a:spcBef>
                <a:spcPct val="0"/>
              </a:spcBef>
              <a:spcAft>
                <a:spcPct val="0"/>
              </a:spcAft>
              <a:defRPr sz="3600" b="1">
                <a:solidFill>
                  <a:schemeClr val="bg1"/>
                </a:solidFill>
                <a:latin typeface="Arial" charset="0"/>
              </a:defRPr>
            </a:lvl9pPr>
          </a:lstStyle>
          <a:p>
            <a:endParaRPr lang="en-US" altLang="en-US" kern="0" dirty="0"/>
          </a:p>
        </p:txBody>
      </p:sp>
      <p:graphicFrame>
        <p:nvGraphicFramePr>
          <p:cNvPr id="9" name="Diagram 8"/>
          <p:cNvGraphicFramePr/>
          <p:nvPr>
            <p:extLst>
              <p:ext uri="{D42A27DB-BD31-4B8C-83A1-F6EECF244321}">
                <p14:modId xmlns:p14="http://schemas.microsoft.com/office/powerpoint/2010/main" val="272779467"/>
              </p:ext>
            </p:extLst>
          </p:nvPr>
        </p:nvGraphicFramePr>
        <p:xfrm>
          <a:off x="381000" y="533400"/>
          <a:ext cx="8610600" cy="6184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209800" y="1447800"/>
            <a:ext cx="763898" cy="685800"/>
          </a:xfrm>
          <a:prstGeom prst="rect">
            <a:avLst/>
          </a:prstGeom>
        </p:spPr>
      </p:pic>
      <p:pic>
        <p:nvPicPr>
          <p:cNvPr id="10" name="Picture 9"/>
          <p:cNvPicPr>
            <a:picLocks noChangeAspect="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133600" y="4572000"/>
            <a:ext cx="811641" cy="728662"/>
          </a:xfrm>
          <a:prstGeom prst="rect">
            <a:avLst/>
          </a:prstGeom>
        </p:spPr>
      </p:pic>
      <p:pic>
        <p:nvPicPr>
          <p:cNvPr id="8" name="Picture 7"/>
          <p:cNvPicPr>
            <a:picLocks noChangeAspect="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160159" y="3048000"/>
            <a:ext cx="811641" cy="728662"/>
          </a:xfrm>
          <a:prstGeom prst="rect">
            <a:avLst/>
          </a:prstGeom>
        </p:spPr>
      </p:pic>
      <p:sp>
        <p:nvSpPr>
          <p:cNvPr id="3" name="TextBox 2">
            <a:extLst>
              <a:ext uri="{FF2B5EF4-FFF2-40B4-BE49-F238E27FC236}">
                <a16:creationId xmlns:a16="http://schemas.microsoft.com/office/drawing/2014/main" xmlns="" id="{1D1AAD06-3AE8-C024-84F3-2778E50F9B02}"/>
              </a:ext>
            </a:extLst>
          </p:cNvPr>
          <p:cNvSpPr txBox="1"/>
          <p:nvPr/>
        </p:nvSpPr>
        <p:spPr>
          <a:xfrm>
            <a:off x="381000" y="285690"/>
            <a:ext cx="2264764" cy="400110"/>
          </a:xfrm>
          <a:prstGeom prst="rect">
            <a:avLst/>
          </a:prstGeom>
          <a:ln>
            <a:solidFill>
              <a:srgbClr val="00206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smtClean="0">
                <a:solidFill>
                  <a:srgbClr val="FFC000"/>
                </a:solidFill>
                <a:latin typeface="Times New Roman" panose="02020603050405020304" pitchFamily="18" charset="0"/>
                <a:cs typeface="Times New Roman" panose="02020603050405020304" pitchFamily="18" charset="0"/>
              </a:rPr>
              <a:t>4. </a:t>
            </a:r>
            <a:r>
              <a:rPr lang="en-US" sz="2000" b="1" dirty="0">
                <a:solidFill>
                  <a:srgbClr val="FFC000"/>
                </a:solidFill>
                <a:latin typeface="Times New Roman" panose="02020603050405020304" pitchFamily="18" charset="0"/>
                <a:cs typeface="Times New Roman" panose="02020603050405020304" pitchFamily="18" charset="0"/>
              </a:rPr>
              <a:t>Đánh giá chung</a:t>
            </a:r>
          </a:p>
        </p:txBody>
      </p:sp>
    </p:spTree>
    <p:extLst>
      <p:ext uri="{BB962C8B-B14F-4D97-AF65-F5344CB8AC3E}">
        <p14:creationId xmlns:p14="http://schemas.microsoft.com/office/powerpoint/2010/main" val="12992632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04800"/>
            <a:ext cx="3962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NGUYÊN NHÂN KHÁCH QUAN</a:t>
            </a:r>
          </a:p>
        </p:txBody>
      </p:sp>
      <p:graphicFrame>
        <p:nvGraphicFramePr>
          <p:cNvPr id="10" name="Diagram 9"/>
          <p:cNvGraphicFramePr/>
          <p:nvPr>
            <p:extLst>
              <p:ext uri="{D42A27DB-BD31-4B8C-83A1-F6EECF244321}">
                <p14:modId xmlns:p14="http://schemas.microsoft.com/office/powerpoint/2010/main" val="845461781"/>
              </p:ext>
            </p:extLst>
          </p:nvPr>
        </p:nvGraphicFramePr>
        <p:xfrm>
          <a:off x="533400" y="914400"/>
          <a:ext cx="8382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908181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304800"/>
            <a:ext cx="2895600" cy="461665"/>
          </a:xfrm>
          <a:prstGeom prst="rect">
            <a:avLst/>
          </a:prstGeom>
          <a:solidFill>
            <a:srgbClr val="FF0000"/>
          </a:solidFill>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NỘI DUNG CHÍNH</a:t>
            </a:r>
          </a:p>
        </p:txBody>
      </p:sp>
      <p:graphicFrame>
        <p:nvGraphicFramePr>
          <p:cNvPr id="10" name="Diagram 9"/>
          <p:cNvGraphicFramePr/>
          <p:nvPr>
            <p:extLst>
              <p:ext uri="{D42A27DB-BD31-4B8C-83A1-F6EECF244321}">
                <p14:modId xmlns:p14="http://schemas.microsoft.com/office/powerpoint/2010/main" val="1734073807"/>
              </p:ext>
            </p:extLst>
          </p:nvPr>
        </p:nvGraphicFramePr>
        <p:xfrm>
          <a:off x="152400" y="1066800"/>
          <a:ext cx="88392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3684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56B0EC6-F234-AAC4-E679-21573224FDA8}"/>
              </a:ext>
            </a:extLst>
          </p:cNvPr>
          <p:cNvSpPr txBox="1"/>
          <p:nvPr/>
        </p:nvSpPr>
        <p:spPr>
          <a:xfrm>
            <a:off x="565956" y="838200"/>
            <a:ext cx="2939244" cy="400110"/>
          </a:xfrm>
          <a:prstGeom prst="rect">
            <a:avLst/>
          </a:prstGeom>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ea typeface="Times New Roman" panose="02020603050405020304" pitchFamily="18" charset="0"/>
              </a:rPr>
              <a:t>* Đối với UBND cấp xã</a:t>
            </a:r>
            <a:endParaRPr lang="en-US" sz="2000" dirty="0">
              <a:solidFill>
                <a:srgbClr val="FFC000"/>
              </a:solidFill>
            </a:endParaRPr>
          </a:p>
        </p:txBody>
      </p:sp>
      <p:graphicFrame>
        <p:nvGraphicFramePr>
          <p:cNvPr id="5" name="Diagram 4">
            <a:extLst>
              <a:ext uri="{FF2B5EF4-FFF2-40B4-BE49-F238E27FC236}">
                <a16:creationId xmlns:a16="http://schemas.microsoft.com/office/drawing/2014/main" xmlns="" id="{F6B6D95A-27BA-DD03-6A8D-691DFBA6340F}"/>
              </a:ext>
            </a:extLst>
          </p:cNvPr>
          <p:cNvGraphicFramePr/>
          <p:nvPr>
            <p:extLst>
              <p:ext uri="{D42A27DB-BD31-4B8C-83A1-F6EECF244321}">
                <p14:modId xmlns:p14="http://schemas.microsoft.com/office/powerpoint/2010/main" val="2991158964"/>
              </p:ext>
            </p:extLst>
          </p:nvPr>
        </p:nvGraphicFramePr>
        <p:xfrm>
          <a:off x="609600" y="1600200"/>
          <a:ext cx="83058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xmlns="" id="{BDF244E9-0927-68D7-3866-4C6BBD13C5FE}"/>
              </a:ext>
            </a:extLst>
          </p:cNvPr>
          <p:cNvSpPr txBox="1"/>
          <p:nvPr/>
        </p:nvSpPr>
        <p:spPr>
          <a:xfrm>
            <a:off x="533400" y="304800"/>
            <a:ext cx="83820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cs typeface="Times New Roman" panose="02020603050405020304" pitchFamily="18" charset="0"/>
              </a:rPr>
              <a:t>NGUYÊN NHÂN </a:t>
            </a:r>
            <a:r>
              <a:rPr lang="en-US" sz="2000" b="1">
                <a:solidFill>
                  <a:srgbClr val="FFFF00"/>
                </a:solidFill>
                <a:latin typeface="Times New Roman" panose="02020603050405020304" pitchFamily="18" charset="0"/>
                <a:cs typeface="Times New Roman" panose="02020603050405020304" pitchFamily="18" charset="0"/>
              </a:rPr>
              <a:t>CHỦ </a:t>
            </a:r>
            <a:r>
              <a:rPr lang="en-US" sz="2000" b="1" smtClean="0">
                <a:solidFill>
                  <a:srgbClr val="FFFF00"/>
                </a:solidFill>
                <a:latin typeface="Times New Roman" panose="02020603050405020304" pitchFamily="18" charset="0"/>
                <a:cs typeface="Times New Roman" panose="02020603050405020304" pitchFamily="18" charset="0"/>
              </a:rPr>
              <a:t>QUAN VÀ TRÁCH NHIỆM CỦA CÁC CHỦ THỂ</a:t>
            </a:r>
            <a:endParaRPr lang="en-US" sz="2000" b="1" dirty="0">
              <a:solidFill>
                <a:srgbClr val="FFFF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19137" y="1868223"/>
            <a:ext cx="804863" cy="722577"/>
          </a:xfrm>
          <a:prstGeom prst="rect">
            <a:avLst/>
          </a:prstGeom>
        </p:spPr>
      </p:pic>
      <p:pic>
        <p:nvPicPr>
          <p:cNvPr id="7" name="Picture 6"/>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685800" y="3087423"/>
            <a:ext cx="804863" cy="722577"/>
          </a:xfrm>
          <a:prstGeom prst="rect">
            <a:avLst/>
          </a:prstGeom>
        </p:spPr>
      </p:pic>
      <p:pic>
        <p:nvPicPr>
          <p:cNvPr id="8" name="Picture 7"/>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62000" y="4154223"/>
            <a:ext cx="804863" cy="722577"/>
          </a:xfrm>
          <a:prstGeom prst="rect">
            <a:avLst/>
          </a:prstGeom>
        </p:spPr>
      </p:pic>
      <p:pic>
        <p:nvPicPr>
          <p:cNvPr id="9" name="Picture 8"/>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62000" y="5297223"/>
            <a:ext cx="804863" cy="722577"/>
          </a:xfrm>
          <a:prstGeom prst="rect">
            <a:avLst/>
          </a:prstGeom>
        </p:spPr>
      </p:pic>
      <p:pic>
        <p:nvPicPr>
          <p:cNvPr id="5122" name="Picture 2" descr="E:\Start\Năm 2023\THEO DÕI CÔNG TÁC QLTTXD CÁC ĐỊA PHƯƠNG\Tổ chức Hội nghị\Trình ký ban hành\HỒ SƠ TRÌNH UBND TỈNH (CHÍNH THỨC)\Icons\Picture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35256" y="762000"/>
            <a:ext cx="924682"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751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1F1BD5D-C70D-6812-D5F2-9CB0E16487D9}"/>
              </a:ext>
            </a:extLst>
          </p:cNvPr>
          <p:cNvSpPr txBox="1"/>
          <p:nvPr/>
        </p:nvSpPr>
        <p:spPr>
          <a:xfrm>
            <a:off x="533400" y="914400"/>
            <a:ext cx="3276600" cy="400110"/>
          </a:xfrm>
          <a:prstGeom prst="rect">
            <a:avLst/>
          </a:prstGeom>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ea typeface="Times New Roman" panose="02020603050405020304" pitchFamily="18" charset="0"/>
              </a:rPr>
              <a:t>* Đối với UBND cấp huyện</a:t>
            </a:r>
            <a:endParaRPr lang="en-US" sz="2000" dirty="0">
              <a:solidFill>
                <a:srgbClr val="FFC000"/>
              </a:solidFill>
            </a:endParaRPr>
          </a:p>
        </p:txBody>
      </p:sp>
      <p:graphicFrame>
        <p:nvGraphicFramePr>
          <p:cNvPr id="4" name="Diagram 3">
            <a:extLst>
              <a:ext uri="{FF2B5EF4-FFF2-40B4-BE49-F238E27FC236}">
                <a16:creationId xmlns:a16="http://schemas.microsoft.com/office/drawing/2014/main" xmlns="" id="{29B3D694-E195-ABA6-B44D-009E66E782C4}"/>
              </a:ext>
            </a:extLst>
          </p:cNvPr>
          <p:cNvGraphicFramePr/>
          <p:nvPr>
            <p:extLst>
              <p:ext uri="{D42A27DB-BD31-4B8C-83A1-F6EECF244321}">
                <p14:modId xmlns:p14="http://schemas.microsoft.com/office/powerpoint/2010/main" val="3080008118"/>
              </p:ext>
            </p:extLst>
          </p:nvPr>
        </p:nvGraphicFramePr>
        <p:xfrm>
          <a:off x="578514" y="1600200"/>
          <a:ext cx="8260686"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xmlns="" id="{1D24D726-EFF4-9F36-6A2B-AABFFD24CD6A}"/>
              </a:ext>
            </a:extLst>
          </p:cNvPr>
          <p:cNvSpPr txBox="1"/>
          <p:nvPr/>
        </p:nvSpPr>
        <p:spPr>
          <a:xfrm>
            <a:off x="533400" y="304800"/>
            <a:ext cx="36576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NGUYÊN NHÂN CHỦ QUAN</a:t>
            </a:r>
          </a:p>
        </p:txBody>
      </p:sp>
      <p:pic>
        <p:nvPicPr>
          <p:cNvPr id="5" name="Picture 4"/>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19137" y="1676400"/>
            <a:ext cx="804863" cy="722577"/>
          </a:xfrm>
          <a:prstGeom prst="rect">
            <a:avLst/>
          </a:prstGeom>
        </p:spPr>
      </p:pic>
      <p:pic>
        <p:nvPicPr>
          <p:cNvPr id="7" name="Picture 6"/>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19137" y="2895600"/>
            <a:ext cx="804863" cy="722577"/>
          </a:xfrm>
          <a:prstGeom prst="rect">
            <a:avLst/>
          </a:prstGeom>
        </p:spPr>
      </p:pic>
      <p:pic>
        <p:nvPicPr>
          <p:cNvPr id="8" name="Picture 7"/>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19137" y="4230423"/>
            <a:ext cx="804863" cy="722577"/>
          </a:xfrm>
          <a:prstGeom prst="rect">
            <a:avLst/>
          </a:prstGeom>
        </p:spPr>
      </p:pic>
      <p:pic>
        <p:nvPicPr>
          <p:cNvPr id="9" name="Picture 8"/>
          <p:cNvPicPr>
            <a:picLocks noChangeAspect="1"/>
          </p:cNvPicPr>
          <p:nvPr/>
        </p:nvPicPr>
        <p:blipFill>
          <a:blip r:embed="rId7"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62000" y="5562600"/>
            <a:ext cx="804863" cy="722577"/>
          </a:xfrm>
          <a:prstGeom prst="rect">
            <a:avLst/>
          </a:prstGeom>
        </p:spPr>
      </p:pic>
      <p:pic>
        <p:nvPicPr>
          <p:cNvPr id="10" name="Picture 2" descr="E:\Start\Năm 2023\THEO DÕI CÔNG TÁC QLTTXD CÁC ĐỊA PHƯƠNG\Tổ chức Hội nghị\Trình ký ban hành\HỒ SƠ TRÌNH UBND TỈNH (CHÍNH THỨC)\Icons\Picture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72401" y="228600"/>
            <a:ext cx="1295400" cy="1174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065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9918958E-EAB0-A3C1-B5BC-B37E9C9131BF}"/>
              </a:ext>
            </a:extLst>
          </p:cNvPr>
          <p:cNvSpPr txBox="1"/>
          <p:nvPr/>
        </p:nvSpPr>
        <p:spPr>
          <a:xfrm>
            <a:off x="533400" y="4324290"/>
            <a:ext cx="4473314" cy="400110"/>
          </a:xfrm>
          <a:prstGeom prst="rect">
            <a:avLst/>
          </a:prstGeom>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ea typeface="Times New Roman" panose="02020603050405020304" pitchFamily="18" charset="0"/>
              </a:rPr>
              <a:t>* Đối với Ban Quản lý Khu kinh tế</a:t>
            </a:r>
            <a:endParaRPr lang="en-US" sz="2000" dirty="0">
              <a:solidFill>
                <a:srgbClr val="FFC000"/>
              </a:solidFill>
            </a:endParaRPr>
          </a:p>
        </p:txBody>
      </p:sp>
      <p:graphicFrame>
        <p:nvGraphicFramePr>
          <p:cNvPr id="8" name="Diagram 7"/>
          <p:cNvGraphicFramePr/>
          <p:nvPr>
            <p:extLst>
              <p:ext uri="{D42A27DB-BD31-4B8C-83A1-F6EECF244321}">
                <p14:modId xmlns:p14="http://schemas.microsoft.com/office/powerpoint/2010/main" val="2044477051"/>
              </p:ext>
            </p:extLst>
          </p:nvPr>
        </p:nvGraphicFramePr>
        <p:xfrm>
          <a:off x="533400" y="4930914"/>
          <a:ext cx="8206680" cy="707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xmlns="" id="{F5B24E88-0312-D93D-9A5C-A82520DFA11C}"/>
              </a:ext>
            </a:extLst>
          </p:cNvPr>
          <p:cNvSpPr txBox="1"/>
          <p:nvPr/>
        </p:nvSpPr>
        <p:spPr>
          <a:xfrm>
            <a:off x="533399" y="2800290"/>
            <a:ext cx="4473315" cy="400110"/>
          </a:xfrm>
          <a:prstGeom prst="rect">
            <a:avLst/>
          </a:prstGeom>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ea typeface="Times New Roman" panose="02020603050405020304" pitchFamily="18" charset="0"/>
              </a:rPr>
              <a:t>* Đối với </a:t>
            </a:r>
            <a:r>
              <a:rPr lang="en-US" sz="2000" b="1" dirty="0" err="1">
                <a:solidFill>
                  <a:srgbClr val="FFC000"/>
                </a:solidFill>
                <a:latin typeface="Times New Roman" panose="02020603050405020304" pitchFamily="18" charset="0"/>
                <a:ea typeface="Times New Roman" panose="02020603050405020304" pitchFamily="18" charset="0"/>
              </a:rPr>
              <a:t>Sở</a:t>
            </a:r>
            <a:r>
              <a:rPr lang="en-US" sz="2000" b="1" dirty="0">
                <a:solidFill>
                  <a:srgbClr val="FFC000"/>
                </a:solidFill>
                <a:latin typeface="Times New Roman" panose="02020603050405020304" pitchFamily="18" charset="0"/>
                <a:ea typeface="Times New Roman" panose="02020603050405020304" pitchFamily="18" charset="0"/>
              </a:rPr>
              <a:t> </a:t>
            </a:r>
            <a:r>
              <a:rPr lang="en-US" sz="2000" b="1" dirty="0" err="1">
                <a:solidFill>
                  <a:srgbClr val="FFC000"/>
                </a:solidFill>
                <a:latin typeface="Times New Roman" panose="02020603050405020304" pitchFamily="18" charset="0"/>
                <a:ea typeface="Times New Roman" panose="02020603050405020304" pitchFamily="18" charset="0"/>
              </a:rPr>
              <a:t>Tài</a:t>
            </a:r>
            <a:r>
              <a:rPr lang="en-US" sz="2000" b="1" dirty="0">
                <a:solidFill>
                  <a:srgbClr val="FFC000"/>
                </a:solidFill>
                <a:latin typeface="Times New Roman" panose="02020603050405020304" pitchFamily="18" charset="0"/>
                <a:ea typeface="Times New Roman" panose="02020603050405020304" pitchFamily="18" charset="0"/>
              </a:rPr>
              <a:t> </a:t>
            </a:r>
            <a:r>
              <a:rPr lang="en-US" sz="2000" b="1" dirty="0" err="1">
                <a:solidFill>
                  <a:srgbClr val="FFC000"/>
                </a:solidFill>
                <a:latin typeface="Times New Roman" panose="02020603050405020304" pitchFamily="18" charset="0"/>
                <a:ea typeface="Times New Roman" panose="02020603050405020304" pitchFamily="18" charset="0"/>
              </a:rPr>
              <a:t>nguyên</a:t>
            </a:r>
            <a:r>
              <a:rPr lang="en-US" sz="2000" b="1" dirty="0">
                <a:solidFill>
                  <a:srgbClr val="FFC000"/>
                </a:solidFill>
                <a:latin typeface="Times New Roman" panose="02020603050405020304" pitchFamily="18" charset="0"/>
                <a:ea typeface="Times New Roman" panose="02020603050405020304" pitchFamily="18" charset="0"/>
              </a:rPr>
              <a:t> </a:t>
            </a:r>
            <a:r>
              <a:rPr lang="en-US" sz="2000" b="1" dirty="0" err="1">
                <a:solidFill>
                  <a:srgbClr val="FFC000"/>
                </a:solidFill>
                <a:latin typeface="Times New Roman" panose="02020603050405020304" pitchFamily="18" charset="0"/>
                <a:ea typeface="Times New Roman" panose="02020603050405020304" pitchFamily="18" charset="0"/>
              </a:rPr>
              <a:t>và</a:t>
            </a:r>
            <a:r>
              <a:rPr lang="en-US" sz="2000" b="1" dirty="0">
                <a:solidFill>
                  <a:srgbClr val="FFC000"/>
                </a:solidFill>
                <a:latin typeface="Times New Roman" panose="02020603050405020304" pitchFamily="18" charset="0"/>
                <a:ea typeface="Times New Roman" panose="02020603050405020304" pitchFamily="18" charset="0"/>
              </a:rPr>
              <a:t> </a:t>
            </a:r>
            <a:r>
              <a:rPr lang="en-US" sz="2000" b="1" dirty="0" err="1">
                <a:solidFill>
                  <a:srgbClr val="FFC000"/>
                </a:solidFill>
                <a:latin typeface="Times New Roman" panose="02020603050405020304" pitchFamily="18" charset="0"/>
                <a:ea typeface="Times New Roman" panose="02020603050405020304" pitchFamily="18" charset="0"/>
              </a:rPr>
              <a:t>Môi</a:t>
            </a:r>
            <a:r>
              <a:rPr lang="en-US" sz="2000" b="1" dirty="0">
                <a:solidFill>
                  <a:srgbClr val="FFC000"/>
                </a:solidFill>
                <a:latin typeface="Times New Roman" panose="02020603050405020304" pitchFamily="18" charset="0"/>
                <a:ea typeface="Times New Roman" panose="02020603050405020304" pitchFamily="18" charset="0"/>
              </a:rPr>
              <a:t> </a:t>
            </a:r>
            <a:r>
              <a:rPr lang="en-US" sz="2000" b="1" dirty="0" err="1">
                <a:solidFill>
                  <a:srgbClr val="FFC000"/>
                </a:solidFill>
                <a:latin typeface="Times New Roman" panose="02020603050405020304" pitchFamily="18" charset="0"/>
                <a:ea typeface="Times New Roman" panose="02020603050405020304" pitchFamily="18" charset="0"/>
              </a:rPr>
              <a:t>trường</a:t>
            </a:r>
            <a:endParaRPr lang="en-US" sz="2000" dirty="0">
              <a:solidFill>
                <a:srgbClr val="FFC000"/>
              </a:solidFill>
            </a:endParaRPr>
          </a:p>
        </p:txBody>
      </p:sp>
      <p:sp>
        <p:nvSpPr>
          <p:cNvPr id="7" name="TextBox 6">
            <a:extLst>
              <a:ext uri="{FF2B5EF4-FFF2-40B4-BE49-F238E27FC236}">
                <a16:creationId xmlns:a16="http://schemas.microsoft.com/office/drawing/2014/main" xmlns="" id="{C984731D-0641-B2DE-C046-B6A96B130229}"/>
              </a:ext>
            </a:extLst>
          </p:cNvPr>
          <p:cNvSpPr txBox="1"/>
          <p:nvPr/>
        </p:nvSpPr>
        <p:spPr>
          <a:xfrm>
            <a:off x="533400" y="376535"/>
            <a:ext cx="3581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NGUYÊN NHÂN CHỦ QUAN</a:t>
            </a:r>
          </a:p>
        </p:txBody>
      </p:sp>
      <p:sp>
        <p:nvSpPr>
          <p:cNvPr id="9" name="TextBox 8">
            <a:extLst>
              <a:ext uri="{FF2B5EF4-FFF2-40B4-BE49-F238E27FC236}">
                <a16:creationId xmlns:a16="http://schemas.microsoft.com/office/drawing/2014/main" xmlns="" id="{F5B24E88-0312-D93D-9A5C-A82520DFA11C}"/>
              </a:ext>
            </a:extLst>
          </p:cNvPr>
          <p:cNvSpPr txBox="1"/>
          <p:nvPr/>
        </p:nvSpPr>
        <p:spPr>
          <a:xfrm>
            <a:off x="533400" y="990600"/>
            <a:ext cx="2667000" cy="400110"/>
          </a:xfrm>
          <a:prstGeom prst="rect">
            <a:avLst/>
          </a:prstGeom>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ea typeface="Times New Roman" panose="02020603050405020304" pitchFamily="18" charset="0"/>
              </a:rPr>
              <a:t>* Đối với Sở Xây dựng</a:t>
            </a:r>
            <a:endParaRPr lang="en-US" sz="2000" dirty="0">
              <a:solidFill>
                <a:srgbClr val="FFC000"/>
              </a:solidFill>
            </a:endParaRPr>
          </a:p>
        </p:txBody>
      </p:sp>
      <p:graphicFrame>
        <p:nvGraphicFramePr>
          <p:cNvPr id="6" name="Diagram 5"/>
          <p:cNvGraphicFramePr/>
          <p:nvPr>
            <p:extLst>
              <p:ext uri="{D42A27DB-BD31-4B8C-83A1-F6EECF244321}">
                <p14:modId xmlns:p14="http://schemas.microsoft.com/office/powerpoint/2010/main" val="1529558169"/>
              </p:ext>
            </p:extLst>
          </p:nvPr>
        </p:nvGraphicFramePr>
        <p:xfrm>
          <a:off x="533400" y="3406914"/>
          <a:ext cx="8206680" cy="7078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Diagram 4"/>
          <p:cNvGraphicFramePr/>
          <p:nvPr>
            <p:extLst>
              <p:ext uri="{D42A27DB-BD31-4B8C-83A1-F6EECF244321}">
                <p14:modId xmlns:p14="http://schemas.microsoft.com/office/powerpoint/2010/main" val="3098401541"/>
              </p:ext>
            </p:extLst>
          </p:nvPr>
        </p:nvGraphicFramePr>
        <p:xfrm>
          <a:off x="556320" y="1575137"/>
          <a:ext cx="8206680" cy="101566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10" name="Picture 2" descr="E:\Start\Năm 2023\THEO DÕI CÔNG TÁC QLTTXD CÁC ĐỊA PHƯƠNG\Tổ chức Hội nghị\Trình ký ban hành\HỒ SƠ TRÌNH UBND TỈNH (CHÍNH THỨC)\Icons\Picture1.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772401" y="228600"/>
            <a:ext cx="1295400" cy="1174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797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DE0D2028-8DAB-4DDF-0C9B-2EBD0CF8F3EE}"/>
              </a:ext>
            </a:extLst>
          </p:cNvPr>
          <p:cNvSpPr txBox="1"/>
          <p:nvPr/>
        </p:nvSpPr>
        <p:spPr>
          <a:xfrm>
            <a:off x="533400" y="1044714"/>
            <a:ext cx="8305800" cy="707886"/>
          </a:xfrm>
          <a:prstGeom prst="rect">
            <a:avLst/>
          </a:prstGeom>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2000" b="1" dirty="0">
                <a:solidFill>
                  <a:srgbClr val="FFC000"/>
                </a:solidFill>
                <a:latin typeface="Times New Roman" panose="02020603050405020304" pitchFamily="18" charset="0"/>
                <a:ea typeface="Times New Roman" panose="02020603050405020304" pitchFamily="18" charset="0"/>
              </a:rPr>
              <a:t>* Đối với chủ thể khác </a:t>
            </a:r>
            <a:r>
              <a:rPr lang="en-US" sz="2000" b="1" i="1" dirty="0">
                <a:solidFill>
                  <a:srgbClr val="FFC000"/>
                </a:solidFill>
                <a:latin typeface="Times New Roman" panose="02020603050405020304" pitchFamily="18" charset="0"/>
                <a:ea typeface="Times New Roman" panose="02020603050405020304" pitchFamily="18" charset="0"/>
              </a:rPr>
              <a:t>(là Chủ đầu tư dự án/công trình, tổ chức, cá nhân có liên quan)</a:t>
            </a:r>
            <a:endParaRPr lang="en-US" sz="2000" dirty="0">
              <a:solidFill>
                <a:srgbClr val="FFC000"/>
              </a:solidFill>
            </a:endParaRPr>
          </a:p>
        </p:txBody>
      </p:sp>
      <p:graphicFrame>
        <p:nvGraphicFramePr>
          <p:cNvPr id="9" name="Diagram 8">
            <a:extLst>
              <a:ext uri="{FF2B5EF4-FFF2-40B4-BE49-F238E27FC236}">
                <a16:creationId xmlns:a16="http://schemas.microsoft.com/office/drawing/2014/main" xmlns="" id="{F622C4C6-86BB-C51F-1085-570D63A4C1E8}"/>
              </a:ext>
            </a:extLst>
          </p:cNvPr>
          <p:cNvGraphicFramePr/>
          <p:nvPr>
            <p:extLst>
              <p:ext uri="{D42A27DB-BD31-4B8C-83A1-F6EECF244321}">
                <p14:modId xmlns:p14="http://schemas.microsoft.com/office/powerpoint/2010/main" val="248967369"/>
              </p:ext>
            </p:extLst>
          </p:nvPr>
        </p:nvGraphicFramePr>
        <p:xfrm>
          <a:off x="838200" y="1981200"/>
          <a:ext cx="8046894"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tar: 4 Points 2">
            <a:extLst>
              <a:ext uri="{FF2B5EF4-FFF2-40B4-BE49-F238E27FC236}">
                <a16:creationId xmlns:a16="http://schemas.microsoft.com/office/drawing/2014/main" xmlns="" id="{42171113-CC24-C520-B158-E7C00DB7C306}"/>
              </a:ext>
            </a:extLst>
          </p:cNvPr>
          <p:cNvSpPr/>
          <p:nvPr/>
        </p:nvSpPr>
        <p:spPr>
          <a:xfrm>
            <a:off x="609600" y="2514600"/>
            <a:ext cx="486054" cy="486054"/>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Star: 4 Points 3">
            <a:extLst>
              <a:ext uri="{FF2B5EF4-FFF2-40B4-BE49-F238E27FC236}">
                <a16:creationId xmlns:a16="http://schemas.microsoft.com/office/drawing/2014/main" xmlns="" id="{79ED7663-75CF-3D6F-B620-1AFFCAFD420D}"/>
              </a:ext>
            </a:extLst>
          </p:cNvPr>
          <p:cNvSpPr/>
          <p:nvPr/>
        </p:nvSpPr>
        <p:spPr>
          <a:xfrm>
            <a:off x="609600" y="3886200"/>
            <a:ext cx="486054" cy="486054"/>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Star: 4 Points 4">
            <a:extLst>
              <a:ext uri="{FF2B5EF4-FFF2-40B4-BE49-F238E27FC236}">
                <a16:creationId xmlns:a16="http://schemas.microsoft.com/office/drawing/2014/main" xmlns="" id="{4B8B4150-4C1A-ECFD-AB45-F5C1C9BFC7D7}"/>
              </a:ext>
            </a:extLst>
          </p:cNvPr>
          <p:cNvSpPr/>
          <p:nvPr/>
        </p:nvSpPr>
        <p:spPr>
          <a:xfrm>
            <a:off x="609600" y="5105400"/>
            <a:ext cx="486054" cy="486054"/>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Box 7">
            <a:extLst>
              <a:ext uri="{FF2B5EF4-FFF2-40B4-BE49-F238E27FC236}">
                <a16:creationId xmlns:a16="http://schemas.microsoft.com/office/drawing/2014/main" xmlns="" id="{9DA0113D-7C82-F02D-08C4-061A27502199}"/>
              </a:ext>
            </a:extLst>
          </p:cNvPr>
          <p:cNvSpPr txBox="1"/>
          <p:nvPr/>
        </p:nvSpPr>
        <p:spPr>
          <a:xfrm>
            <a:off x="533400" y="438090"/>
            <a:ext cx="3581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NGUYÊN NHÂN CHỦ QUAN</a:t>
            </a:r>
          </a:p>
        </p:txBody>
      </p:sp>
      <p:pic>
        <p:nvPicPr>
          <p:cNvPr id="10" name="Picture 2" descr="E:\Start\Năm 2023\THEO DÕI CÔNG TÁC QLTTXD CÁC ĐỊA PHƯƠNG\Tổ chức Hội nghị\Trình ký ban hành\HỒ SƠ TRÌNH UBND TỈNH (CHÍNH THỨC)\Icons\Picture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77200" y="76200"/>
            <a:ext cx="1008744" cy="968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135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324762" y="914400"/>
            <a:ext cx="2189838" cy="369332"/>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b="1" smtClean="0">
                <a:solidFill>
                  <a:srgbClr val="FFFF00"/>
                </a:solidFill>
                <a:latin typeface="Times New Roman" panose="02020603050405020304" pitchFamily="18" charset="0"/>
                <a:ea typeface="Times New Roman" panose="02020603050405020304" pitchFamily="18" charset="0"/>
              </a:rPr>
              <a:t>A. Giải pháp chung</a:t>
            </a:r>
            <a:endParaRPr lang="en-US" dirty="0">
              <a:solidFill>
                <a:srgbClr val="FFFF00"/>
              </a:solidFill>
            </a:endParaRPr>
          </a:p>
        </p:txBody>
      </p:sp>
      <p:sp>
        <p:nvSpPr>
          <p:cNvPr id="5" name="TextBox 4">
            <a:extLst>
              <a:ext uri="{FF2B5EF4-FFF2-40B4-BE49-F238E27FC236}">
                <a16:creationId xmlns:a16="http://schemas.microsoft.com/office/drawing/2014/main" xmlns="" id="{FE15CA90-6DC9-8700-7B69-CEDA50259EAF}"/>
              </a:ext>
            </a:extLst>
          </p:cNvPr>
          <p:cNvSpPr txBox="1"/>
          <p:nvPr/>
        </p:nvSpPr>
        <p:spPr>
          <a:xfrm>
            <a:off x="304800" y="304800"/>
            <a:ext cx="22098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graphicFrame>
        <p:nvGraphicFramePr>
          <p:cNvPr id="9" name="Diagram 8"/>
          <p:cNvGraphicFramePr/>
          <p:nvPr>
            <p:extLst>
              <p:ext uri="{D42A27DB-BD31-4B8C-83A1-F6EECF244321}">
                <p14:modId xmlns:p14="http://schemas.microsoft.com/office/powerpoint/2010/main" val="3002053098"/>
              </p:ext>
            </p:extLst>
          </p:nvPr>
        </p:nvGraphicFramePr>
        <p:xfrm>
          <a:off x="304800" y="1295400"/>
          <a:ext cx="86868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16598" y="304800"/>
            <a:ext cx="975002"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406929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E15CA90-6DC9-8700-7B69-CEDA50259EAF}"/>
              </a:ext>
            </a:extLst>
          </p:cNvPr>
          <p:cNvSpPr txBox="1"/>
          <p:nvPr/>
        </p:nvSpPr>
        <p:spPr>
          <a:xfrm>
            <a:off x="533400" y="30480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sp>
        <p:nvSpPr>
          <p:cNvPr id="8" name="TextBox 7">
            <a:extLst>
              <a:ext uri="{FF2B5EF4-FFF2-40B4-BE49-F238E27FC236}">
                <a16:creationId xmlns:a16="http://schemas.microsoft.com/office/drawing/2014/main" xmlns="" id="{5FBB02F2-FE7C-2A17-092B-CBC68469E37A}"/>
              </a:ext>
            </a:extLst>
          </p:cNvPr>
          <p:cNvSpPr txBox="1"/>
          <p:nvPr/>
        </p:nvSpPr>
        <p:spPr>
          <a:xfrm>
            <a:off x="533400" y="1295400"/>
            <a:ext cx="2743200" cy="369332"/>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b="1" dirty="0">
                <a:solidFill>
                  <a:srgbClr val="FFFF00"/>
                </a:solidFill>
                <a:latin typeface="Times New Roman" panose="02020603050405020304" pitchFamily="18" charset="0"/>
                <a:ea typeface="Times New Roman" panose="02020603050405020304" pitchFamily="18" charset="0"/>
              </a:rPr>
              <a:t>1. Đối với UBND cấp xã</a:t>
            </a:r>
            <a:endParaRPr lang="en-US" dirty="0">
              <a:solidFill>
                <a:srgbClr val="FFFF00"/>
              </a:solidFill>
            </a:endParaRPr>
          </a:p>
        </p:txBody>
      </p:sp>
      <p:sp>
        <p:nvSpPr>
          <p:cNvPr id="10" name="TextBox 9">
            <a:extLst>
              <a:ext uri="{FF2B5EF4-FFF2-40B4-BE49-F238E27FC236}">
                <a16:creationId xmlns:a16="http://schemas.microsoft.com/office/drawing/2014/main" xmlns="" id="{5FBB02F2-FE7C-2A17-092B-CBC68469E37A}"/>
              </a:ext>
            </a:extLst>
          </p:cNvPr>
          <p:cNvSpPr txBox="1"/>
          <p:nvPr/>
        </p:nvSpPr>
        <p:spPr>
          <a:xfrm>
            <a:off x="533400" y="838200"/>
            <a:ext cx="2743200" cy="369332"/>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b="1" smtClean="0">
                <a:solidFill>
                  <a:srgbClr val="FFFF00"/>
                </a:solidFill>
                <a:latin typeface="Times New Roman" panose="02020603050405020304" pitchFamily="18" charset="0"/>
                <a:ea typeface="Times New Roman" panose="02020603050405020304" pitchFamily="18" charset="0"/>
              </a:rPr>
              <a:t>B. Một số nhiệm vụ cụ thể</a:t>
            </a:r>
            <a:endParaRPr lang="en-US" dirty="0">
              <a:solidFill>
                <a:srgbClr val="FFFF00"/>
              </a:solidFill>
            </a:endParaRPr>
          </a:p>
        </p:txBody>
      </p:sp>
      <p:graphicFrame>
        <p:nvGraphicFramePr>
          <p:cNvPr id="12" name="Diagram 11"/>
          <p:cNvGraphicFramePr/>
          <p:nvPr>
            <p:extLst>
              <p:ext uri="{D42A27DB-BD31-4B8C-83A1-F6EECF244321}">
                <p14:modId xmlns:p14="http://schemas.microsoft.com/office/powerpoint/2010/main" val="1779610591"/>
              </p:ext>
            </p:extLst>
          </p:nvPr>
        </p:nvGraphicFramePr>
        <p:xfrm>
          <a:off x="533400" y="1882676"/>
          <a:ext cx="8305800" cy="40609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64198" y="457200"/>
            <a:ext cx="975002"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62568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F1656D75-0308-50E3-75E2-AA657A42FA20}"/>
              </a:ext>
            </a:extLst>
          </p:cNvPr>
          <p:cNvSpPr txBox="1"/>
          <p:nvPr/>
        </p:nvSpPr>
        <p:spPr>
          <a:xfrm>
            <a:off x="457200" y="2856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graphicFrame>
        <p:nvGraphicFramePr>
          <p:cNvPr id="5" name="Diagram 4"/>
          <p:cNvGraphicFramePr/>
          <p:nvPr>
            <p:extLst>
              <p:ext uri="{D42A27DB-BD31-4B8C-83A1-F6EECF244321}">
                <p14:modId xmlns:p14="http://schemas.microsoft.com/office/powerpoint/2010/main" val="4262102520"/>
              </p:ext>
            </p:extLst>
          </p:nvPr>
        </p:nvGraphicFramePr>
        <p:xfrm>
          <a:off x="457200" y="914400"/>
          <a:ext cx="8442602"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06050" y="76200"/>
            <a:ext cx="893752"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73362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533400" y="914400"/>
            <a:ext cx="32766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2. Đối với UBND cấp huyện</a:t>
            </a:r>
            <a:endParaRPr lang="en-US" sz="2000" dirty="0">
              <a:solidFill>
                <a:srgbClr val="FFFF00"/>
              </a:solidFill>
            </a:endParaRPr>
          </a:p>
        </p:txBody>
      </p:sp>
      <p:graphicFrame>
        <p:nvGraphicFramePr>
          <p:cNvPr id="6" name="Diagram 5">
            <a:extLst>
              <a:ext uri="{FF2B5EF4-FFF2-40B4-BE49-F238E27FC236}">
                <a16:creationId xmlns:a16="http://schemas.microsoft.com/office/drawing/2014/main" xmlns="" id="{026CE032-EE9B-3510-899A-EDF787022935}"/>
              </a:ext>
            </a:extLst>
          </p:cNvPr>
          <p:cNvGraphicFramePr/>
          <p:nvPr>
            <p:extLst>
              <p:ext uri="{D42A27DB-BD31-4B8C-83A1-F6EECF244321}">
                <p14:modId xmlns:p14="http://schemas.microsoft.com/office/powerpoint/2010/main" val="2786886839"/>
              </p:ext>
            </p:extLst>
          </p:nvPr>
        </p:nvGraphicFramePr>
        <p:xfrm>
          <a:off x="533400" y="1600200"/>
          <a:ext cx="8275494"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xmlns="" id="{90607C58-0FCF-6CAF-BEFD-7C446A7E3463}"/>
              </a:ext>
            </a:extLst>
          </p:cNvPr>
          <p:cNvSpPr txBox="1"/>
          <p:nvPr/>
        </p:nvSpPr>
        <p:spPr>
          <a:xfrm>
            <a:off x="533400" y="361890"/>
            <a:ext cx="19050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8"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64198" y="381000"/>
            <a:ext cx="975002"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558956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xmlns="" id="{708D119D-5224-6597-B207-B6BB76BBCEE7}"/>
              </a:ext>
            </a:extLst>
          </p:cNvPr>
          <p:cNvGraphicFramePr/>
          <p:nvPr>
            <p:extLst>
              <p:ext uri="{D42A27DB-BD31-4B8C-83A1-F6EECF244321}">
                <p14:modId xmlns:p14="http://schemas.microsoft.com/office/powerpoint/2010/main" val="2025061521"/>
              </p:ext>
            </p:extLst>
          </p:nvPr>
        </p:nvGraphicFramePr>
        <p:xfrm>
          <a:off x="381000" y="1095216"/>
          <a:ext cx="8458200" cy="5534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xmlns="" id="{CCD5D4E2-8D8A-5F5D-0A0D-6076BF183610}"/>
              </a:ext>
            </a:extLst>
          </p:cNvPr>
          <p:cNvSpPr txBox="1"/>
          <p:nvPr/>
        </p:nvSpPr>
        <p:spPr>
          <a:xfrm>
            <a:off x="381000" y="3618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4"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24800" y="152400"/>
            <a:ext cx="914400" cy="857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06056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xmlns="" id="{92DA71D6-168D-DD19-1208-58A4AAE5411A}"/>
              </a:ext>
            </a:extLst>
          </p:cNvPr>
          <p:cNvGraphicFramePr/>
          <p:nvPr>
            <p:extLst>
              <p:ext uri="{D42A27DB-BD31-4B8C-83A1-F6EECF244321}">
                <p14:modId xmlns:p14="http://schemas.microsoft.com/office/powerpoint/2010/main" val="1044687807"/>
              </p:ext>
            </p:extLst>
          </p:nvPr>
        </p:nvGraphicFramePr>
        <p:xfrm>
          <a:off x="533400" y="838200"/>
          <a:ext cx="8382000" cy="586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xmlns="" id="{8C7CCC4A-97DC-974C-13F2-EB22AC42F607}"/>
              </a:ext>
            </a:extLst>
          </p:cNvPr>
          <p:cNvSpPr txBox="1"/>
          <p:nvPr/>
        </p:nvSpPr>
        <p:spPr>
          <a:xfrm>
            <a:off x="533400" y="22860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4"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97848" y="0"/>
            <a:ext cx="817552" cy="766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29395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631751149"/>
              </p:ext>
            </p:extLst>
          </p:nvPr>
        </p:nvGraphicFramePr>
        <p:xfrm>
          <a:off x="521550" y="915412"/>
          <a:ext cx="8478942" cy="8309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xmlns="" id="{1F10C150-CCEF-DF33-F6ED-2F9ABA7B541D}"/>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21550" y="1983600"/>
            <a:ext cx="4117772" cy="3960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9" name="Picture 8" descr="D:\Dropbox\Sxd Bình Định\5. Van ban &amp; Tai lieu\2023\13. Hội nghị tăng cường quản lý chất lượng\Dự thảo TL Hội Nghị\Hình ảnh minh họa\Phú Tài Residence.jpg">
            <a:extLst>
              <a:ext uri="{FF2B5EF4-FFF2-40B4-BE49-F238E27FC236}">
                <a16:creationId xmlns:a16="http://schemas.microsoft.com/office/drawing/2014/main" xmlns="" id="{D446933B-B91C-6CF3-5E71-48134D066B0A}"/>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4734018" y="1981200"/>
            <a:ext cx="4266474" cy="39600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1" name="TextBox 10">
            <a:extLst>
              <a:ext uri="{FF2B5EF4-FFF2-40B4-BE49-F238E27FC236}">
                <a16:creationId xmlns:a16="http://schemas.microsoft.com/office/drawing/2014/main" xmlns="" id="{F8754D4B-C3EB-65F6-E2DD-080FFA1F33CB}"/>
              </a:ext>
            </a:extLst>
          </p:cNvPr>
          <p:cNvSpPr txBox="1"/>
          <p:nvPr/>
        </p:nvSpPr>
        <p:spPr>
          <a:xfrm>
            <a:off x="305526" y="1981200"/>
            <a:ext cx="4577195" cy="707886"/>
          </a:xfrm>
          <a:prstGeom prst="rect">
            <a:avLst/>
          </a:prstGeom>
          <a:noFill/>
        </p:spPr>
        <p:txBody>
          <a:bodyPr wrap="square">
            <a:spAutoFit/>
          </a:bodyPr>
          <a:lstStyle/>
          <a:p>
            <a:pPr algn="ctr"/>
            <a:r>
              <a:rPr lang="vi-VN" sz="2000" b="1" dirty="0">
                <a:solidFill>
                  <a:srgbClr val="FF0000"/>
                </a:solidFill>
                <a:highlight>
                  <a:srgbClr val="FFFF00"/>
                </a:highlight>
                <a:latin typeface="Times New Roman" panose="02020603050405020304" pitchFamily="18" charset="0"/>
                <a:cs typeface="Times New Roman" panose="02020603050405020304" pitchFamily="18" charset="0"/>
              </a:rPr>
              <a:t>Tổ hợp khách sạn FLC Sea Tower </a:t>
            </a:r>
            <a:endParaRPr lang="en-US" sz="2000" b="1" dirty="0">
              <a:solidFill>
                <a:srgbClr val="FF0000"/>
              </a:solidFill>
              <a:highlight>
                <a:srgbClr val="FFFF00"/>
              </a:highlight>
              <a:latin typeface="Times New Roman" panose="02020603050405020304" pitchFamily="18" charset="0"/>
              <a:cs typeface="Times New Roman" panose="02020603050405020304" pitchFamily="18" charset="0"/>
            </a:endParaRPr>
          </a:p>
          <a:p>
            <a:pPr algn="ctr"/>
            <a:r>
              <a:rPr lang="vi-VN" sz="2000" b="1" dirty="0">
                <a:solidFill>
                  <a:srgbClr val="FF0000"/>
                </a:solidFill>
                <a:highlight>
                  <a:srgbClr val="FFFF00"/>
                </a:highlight>
                <a:latin typeface="Times New Roman" panose="02020603050405020304" pitchFamily="18" charset="0"/>
                <a:cs typeface="Times New Roman" panose="02020603050405020304" pitchFamily="18" charset="0"/>
              </a:rPr>
              <a:t>Quy Nhơn</a:t>
            </a:r>
            <a:endParaRPr lang="vi-VN" sz="20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3FF9EE9D-501E-6F2B-817D-16E054FAE33E}"/>
              </a:ext>
            </a:extLst>
          </p:cNvPr>
          <p:cNvSpPr txBox="1"/>
          <p:nvPr/>
        </p:nvSpPr>
        <p:spPr>
          <a:xfrm>
            <a:off x="4639321" y="1981200"/>
            <a:ext cx="4577195" cy="720197"/>
          </a:xfrm>
          <a:prstGeom prst="rect">
            <a:avLst/>
          </a:prstGeom>
          <a:noFill/>
        </p:spPr>
        <p:txBody>
          <a:bodyPr wrap="square">
            <a:spAutoFit/>
          </a:bodyPr>
          <a:lstStyle/>
          <a:p>
            <a:pPr algn="ctr">
              <a:lnSpc>
                <a:spcPct val="102000"/>
              </a:lnSpc>
              <a:spcBef>
                <a:spcPts val="600"/>
              </a:spcBef>
              <a:spcAft>
                <a:spcPts val="600"/>
              </a:spcAft>
            </a:pPr>
            <a:r>
              <a:rPr lang="vi-VN" sz="2000" b="1" dirty="0">
                <a:solidFill>
                  <a:srgbClr val="FF0000"/>
                </a:solidFill>
                <a:highlight>
                  <a:srgbClr val="FFFF00"/>
                </a:highlight>
                <a:latin typeface="Times New Roman" panose="02020603050405020304" pitchFamily="18" charset="0"/>
                <a:cs typeface="Times New Roman" panose="02020603050405020304" pitchFamily="18" charset="0"/>
              </a:rPr>
              <a:t>Chung cư cao tầng hồ sinh thái đầm Đống Đa</a:t>
            </a:r>
            <a:endParaRPr lang="vi-VN" sz="20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TextBox 5"/>
          <p:cNvSpPr txBox="1"/>
          <p:nvPr/>
        </p:nvSpPr>
        <p:spPr>
          <a:xfrm>
            <a:off x="533400" y="300335"/>
            <a:ext cx="241843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spTree>
    <p:extLst>
      <p:ext uri="{BB962C8B-B14F-4D97-AF65-F5344CB8AC3E}">
        <p14:creationId xmlns:p14="http://schemas.microsoft.com/office/powerpoint/2010/main" val="26884243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395462518"/>
              </p:ext>
            </p:extLst>
          </p:nvPr>
        </p:nvGraphicFramePr>
        <p:xfrm>
          <a:off x="381000" y="914400"/>
          <a:ext cx="8458200"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xmlns="" id="{27D63414-816A-ED94-BA62-ABE5756018CB}"/>
              </a:ext>
            </a:extLst>
          </p:cNvPr>
          <p:cNvSpPr txBox="1"/>
          <p:nvPr/>
        </p:nvSpPr>
        <p:spPr>
          <a:xfrm>
            <a:off x="381000" y="2856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4"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77200" y="76200"/>
            <a:ext cx="762000" cy="714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19190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533400" y="742890"/>
            <a:ext cx="27432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smtClean="0">
                <a:solidFill>
                  <a:srgbClr val="FFFF00"/>
                </a:solidFill>
                <a:latin typeface="Times New Roman" panose="02020603050405020304" pitchFamily="18" charset="0"/>
                <a:ea typeface="Times New Roman" panose="02020603050405020304" pitchFamily="18" charset="0"/>
              </a:rPr>
              <a:t>3. </a:t>
            </a:r>
            <a:r>
              <a:rPr lang="en-US" sz="2000" b="1" dirty="0">
                <a:solidFill>
                  <a:srgbClr val="FFFF00"/>
                </a:solidFill>
                <a:latin typeface="Times New Roman" panose="02020603050405020304" pitchFamily="18" charset="0"/>
                <a:ea typeface="Times New Roman" panose="02020603050405020304" pitchFamily="18" charset="0"/>
              </a:rPr>
              <a:t>Đối với Sở Xây dựng</a:t>
            </a:r>
            <a:endParaRPr lang="en-US" sz="2000" dirty="0">
              <a:solidFill>
                <a:srgbClr val="FFFF00"/>
              </a:solidFill>
            </a:endParaRPr>
          </a:p>
        </p:txBody>
      </p:sp>
      <p:graphicFrame>
        <p:nvGraphicFramePr>
          <p:cNvPr id="6" name="Diagram 5">
            <a:extLst>
              <a:ext uri="{FF2B5EF4-FFF2-40B4-BE49-F238E27FC236}">
                <a16:creationId xmlns:a16="http://schemas.microsoft.com/office/drawing/2014/main" xmlns="" id="{9E3E2E3E-51DF-C916-A8C3-E7E6949BD018}"/>
              </a:ext>
            </a:extLst>
          </p:cNvPr>
          <p:cNvGraphicFramePr/>
          <p:nvPr>
            <p:extLst>
              <p:ext uri="{D42A27DB-BD31-4B8C-83A1-F6EECF244321}">
                <p14:modId xmlns:p14="http://schemas.microsoft.com/office/powerpoint/2010/main" val="387517604"/>
              </p:ext>
            </p:extLst>
          </p:nvPr>
        </p:nvGraphicFramePr>
        <p:xfrm>
          <a:off x="533400" y="1347866"/>
          <a:ext cx="8496300" cy="56625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C:\Users\Admin\Downloads\logo SXD.jpg">
            <a:extLst>
              <a:ext uri="{FF2B5EF4-FFF2-40B4-BE49-F238E27FC236}">
                <a16:creationId xmlns:a16="http://schemas.microsoft.com/office/drawing/2014/main" xmlns="" id="{BE5100DE-CE5C-EEBB-1F86-AB6539B43AF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72400" y="228600"/>
            <a:ext cx="1219200"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0C9AE170-697E-B5CE-7CD7-8051F1F3EE0A}"/>
              </a:ext>
            </a:extLst>
          </p:cNvPr>
          <p:cNvSpPr txBox="1"/>
          <p:nvPr/>
        </p:nvSpPr>
        <p:spPr>
          <a:xfrm>
            <a:off x="533400" y="2094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spTree>
    <p:extLst>
      <p:ext uri="{BB962C8B-B14F-4D97-AF65-F5344CB8AC3E}">
        <p14:creationId xmlns:p14="http://schemas.microsoft.com/office/powerpoint/2010/main" val="107043319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xmlns="" id="{9E3E2E3E-51DF-C916-A8C3-E7E6949BD018}"/>
              </a:ext>
            </a:extLst>
          </p:cNvPr>
          <p:cNvGraphicFramePr/>
          <p:nvPr>
            <p:extLst>
              <p:ext uri="{D42A27DB-BD31-4B8C-83A1-F6EECF244321}">
                <p14:modId xmlns:p14="http://schemas.microsoft.com/office/powerpoint/2010/main" val="2183858429"/>
              </p:ext>
            </p:extLst>
          </p:nvPr>
        </p:nvGraphicFramePr>
        <p:xfrm>
          <a:off x="533400" y="685800"/>
          <a:ext cx="8382000" cy="56625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xmlns="" id="{0C9AE170-697E-B5CE-7CD7-8051F1F3EE0A}"/>
              </a:ext>
            </a:extLst>
          </p:cNvPr>
          <p:cNvSpPr txBox="1"/>
          <p:nvPr/>
        </p:nvSpPr>
        <p:spPr>
          <a:xfrm>
            <a:off x="533400" y="300335"/>
            <a:ext cx="205740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GIẢI PHÁP</a:t>
            </a:r>
          </a:p>
        </p:txBody>
      </p:sp>
      <p:pic>
        <p:nvPicPr>
          <p:cNvPr id="4" name="Picture 2" descr="C:\Users\Admin\Downloads\logo SXD.jpg">
            <a:extLst>
              <a:ext uri="{FF2B5EF4-FFF2-40B4-BE49-F238E27FC236}">
                <a16:creationId xmlns:a16="http://schemas.microsoft.com/office/drawing/2014/main" xmlns="" id="{BE5100DE-CE5C-EEBB-1F86-AB6539B43AF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48600" y="76200"/>
            <a:ext cx="1143000" cy="857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65572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457200" y="819090"/>
            <a:ext cx="45720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smtClean="0">
                <a:solidFill>
                  <a:srgbClr val="FFFF00"/>
                </a:solidFill>
                <a:latin typeface="Times New Roman" panose="02020603050405020304" pitchFamily="18" charset="0"/>
                <a:ea typeface="Times New Roman" panose="02020603050405020304" pitchFamily="18" charset="0"/>
              </a:rPr>
              <a:t>4. </a:t>
            </a:r>
            <a:r>
              <a:rPr lang="en-US" sz="2000" b="1" dirty="0">
                <a:solidFill>
                  <a:srgbClr val="FFFF00"/>
                </a:solidFill>
                <a:latin typeface="Times New Roman" panose="02020603050405020304" pitchFamily="18" charset="0"/>
                <a:ea typeface="Times New Roman" panose="02020603050405020304" pitchFamily="18" charset="0"/>
              </a:rPr>
              <a:t>Đối với Sở Tài nguyên và Môi trường</a:t>
            </a:r>
            <a:endParaRPr lang="en-US" sz="2000" dirty="0">
              <a:solidFill>
                <a:srgbClr val="FFFF00"/>
              </a:solidFill>
            </a:endParaRPr>
          </a:p>
        </p:txBody>
      </p:sp>
      <p:sp>
        <p:nvSpPr>
          <p:cNvPr id="7" name="TextBox 6">
            <a:extLst>
              <a:ext uri="{FF2B5EF4-FFF2-40B4-BE49-F238E27FC236}">
                <a16:creationId xmlns:a16="http://schemas.microsoft.com/office/drawing/2014/main" xmlns="" id="{5EFD7098-95E4-B938-07C7-4CCE661BC26F}"/>
              </a:ext>
            </a:extLst>
          </p:cNvPr>
          <p:cNvSpPr txBox="1"/>
          <p:nvPr/>
        </p:nvSpPr>
        <p:spPr>
          <a:xfrm>
            <a:off x="457200" y="2856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graphicFrame>
        <p:nvGraphicFramePr>
          <p:cNvPr id="6" name="Diagram 5"/>
          <p:cNvGraphicFramePr/>
          <p:nvPr>
            <p:extLst>
              <p:ext uri="{D42A27DB-BD31-4B8C-83A1-F6EECF244321}">
                <p14:modId xmlns:p14="http://schemas.microsoft.com/office/powerpoint/2010/main" val="3046619609"/>
              </p:ext>
            </p:extLst>
          </p:nvPr>
        </p:nvGraphicFramePr>
        <p:xfrm>
          <a:off x="457200" y="1371600"/>
          <a:ext cx="83820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7" name="Picture 3" descr="E:\Start\Năm 2023\THEO DÕI CÔNG TÁC QLTTXD CÁC ĐỊA PHƯƠNG\Tổ chức Hội nghị\Trình ký ban hành\HỒ SƠ TRÌNH UBND TỈNH (CHÍNH THỨC)\Icons\tnmt.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72400" y="224135"/>
            <a:ext cx="1026245" cy="1011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17575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533400" y="895290"/>
            <a:ext cx="42672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smtClean="0">
                <a:solidFill>
                  <a:srgbClr val="FFFF00"/>
                </a:solidFill>
                <a:latin typeface="Times New Roman" panose="02020603050405020304" pitchFamily="18" charset="0"/>
                <a:ea typeface="Times New Roman" panose="02020603050405020304" pitchFamily="18" charset="0"/>
              </a:rPr>
              <a:t>5. </a:t>
            </a:r>
            <a:r>
              <a:rPr lang="en-US" sz="2000" b="1" dirty="0">
                <a:solidFill>
                  <a:srgbClr val="FFFF00"/>
                </a:solidFill>
                <a:latin typeface="Times New Roman" panose="02020603050405020304" pitchFamily="18" charset="0"/>
                <a:ea typeface="Times New Roman" panose="02020603050405020304" pitchFamily="18" charset="0"/>
              </a:rPr>
              <a:t>Đối với Ban Quản lý Khu kinh tế</a:t>
            </a:r>
            <a:endParaRPr lang="en-US" sz="2000" dirty="0">
              <a:solidFill>
                <a:srgbClr val="FFFF00"/>
              </a:solidFill>
            </a:endParaRPr>
          </a:p>
        </p:txBody>
      </p:sp>
      <p:graphicFrame>
        <p:nvGraphicFramePr>
          <p:cNvPr id="6" name="Diagram 5">
            <a:extLst>
              <a:ext uri="{FF2B5EF4-FFF2-40B4-BE49-F238E27FC236}">
                <a16:creationId xmlns:a16="http://schemas.microsoft.com/office/drawing/2014/main" xmlns="" id="{228026DC-F17C-2308-37E2-CE7DBB08069B}"/>
              </a:ext>
            </a:extLst>
          </p:cNvPr>
          <p:cNvGraphicFramePr/>
          <p:nvPr>
            <p:extLst>
              <p:ext uri="{D42A27DB-BD31-4B8C-83A1-F6EECF244321}">
                <p14:modId xmlns:p14="http://schemas.microsoft.com/office/powerpoint/2010/main" val="189343960"/>
              </p:ext>
            </p:extLst>
          </p:nvPr>
        </p:nvGraphicFramePr>
        <p:xfrm>
          <a:off x="533400" y="14478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xmlns="" id="{37E6FD5A-0B5B-1D76-1F89-FCE3EA1233A7}"/>
              </a:ext>
            </a:extLst>
          </p:cNvPr>
          <p:cNvSpPr txBox="1"/>
          <p:nvPr/>
        </p:nvSpPr>
        <p:spPr>
          <a:xfrm>
            <a:off x="533400" y="3618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48600" y="228600"/>
            <a:ext cx="9906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627269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685800" y="971490"/>
            <a:ext cx="20574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6</a:t>
            </a:r>
            <a:r>
              <a:rPr lang="en-US" sz="2000" b="1">
                <a:solidFill>
                  <a:srgbClr val="FFFF00"/>
                </a:solidFill>
                <a:latin typeface="Times New Roman" panose="02020603050405020304" pitchFamily="18" charset="0"/>
                <a:ea typeface="Times New Roman" panose="02020603050405020304" pitchFamily="18" charset="0"/>
              </a:rPr>
              <a:t>. </a:t>
            </a:r>
            <a:r>
              <a:rPr lang="en-US" sz="2000" b="1" smtClean="0">
                <a:solidFill>
                  <a:srgbClr val="FFFF00"/>
                </a:solidFill>
                <a:latin typeface="Times New Roman" panose="02020603050405020304" pitchFamily="18" charset="0"/>
                <a:ea typeface="Times New Roman" panose="02020603050405020304" pitchFamily="18" charset="0"/>
              </a:rPr>
              <a:t>Sở </a:t>
            </a:r>
            <a:r>
              <a:rPr lang="en-US" sz="2000" b="1" dirty="0">
                <a:solidFill>
                  <a:srgbClr val="FFFF00"/>
                </a:solidFill>
                <a:latin typeface="Times New Roman" panose="02020603050405020304" pitchFamily="18" charset="0"/>
                <a:ea typeface="Times New Roman" panose="02020603050405020304" pitchFamily="18" charset="0"/>
              </a:rPr>
              <a:t>Nội vụ</a:t>
            </a:r>
            <a:endParaRPr lang="en-US" sz="2000" dirty="0">
              <a:solidFill>
                <a:srgbClr val="FFFF00"/>
              </a:solidFill>
            </a:endParaRPr>
          </a:p>
        </p:txBody>
      </p:sp>
      <p:graphicFrame>
        <p:nvGraphicFramePr>
          <p:cNvPr id="5" name="Diagram 4">
            <a:extLst>
              <a:ext uri="{FF2B5EF4-FFF2-40B4-BE49-F238E27FC236}">
                <a16:creationId xmlns:a16="http://schemas.microsoft.com/office/drawing/2014/main" xmlns="" id="{C2393113-AFCC-AA44-89ED-B199C91C5D5C}"/>
              </a:ext>
            </a:extLst>
          </p:cNvPr>
          <p:cNvGraphicFramePr/>
          <p:nvPr>
            <p:extLst>
              <p:ext uri="{D42A27DB-BD31-4B8C-83A1-F6EECF244321}">
                <p14:modId xmlns:p14="http://schemas.microsoft.com/office/powerpoint/2010/main" val="2388577707"/>
              </p:ext>
            </p:extLst>
          </p:nvPr>
        </p:nvGraphicFramePr>
        <p:xfrm>
          <a:off x="685800" y="1428690"/>
          <a:ext cx="8046894" cy="2609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xmlns="" id="{B82F41FF-168F-7573-4DA6-9CCD396F1007}"/>
              </a:ext>
            </a:extLst>
          </p:cNvPr>
          <p:cNvSpPr txBox="1"/>
          <p:nvPr/>
        </p:nvSpPr>
        <p:spPr>
          <a:xfrm>
            <a:off x="685800" y="4248090"/>
            <a:ext cx="30480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7</a:t>
            </a:r>
            <a:r>
              <a:rPr lang="en-US" sz="2000" b="1">
                <a:solidFill>
                  <a:srgbClr val="FFFF00"/>
                </a:solidFill>
                <a:latin typeface="Times New Roman" panose="02020603050405020304" pitchFamily="18" charset="0"/>
                <a:ea typeface="Times New Roman" panose="02020603050405020304" pitchFamily="18" charset="0"/>
              </a:rPr>
              <a:t>. </a:t>
            </a:r>
            <a:r>
              <a:rPr lang="en-US" sz="2000" b="1" smtClean="0">
                <a:solidFill>
                  <a:srgbClr val="FFFF00"/>
                </a:solidFill>
                <a:latin typeface="Times New Roman" panose="02020603050405020304" pitchFamily="18" charset="0"/>
                <a:ea typeface="Times New Roman" panose="02020603050405020304" pitchFamily="18" charset="0"/>
              </a:rPr>
              <a:t>Sở </a:t>
            </a:r>
            <a:r>
              <a:rPr lang="en-US" sz="2000" b="1" dirty="0">
                <a:solidFill>
                  <a:srgbClr val="FFFF00"/>
                </a:solidFill>
                <a:latin typeface="Times New Roman" panose="02020603050405020304" pitchFamily="18" charset="0"/>
                <a:ea typeface="Times New Roman" panose="02020603050405020304" pitchFamily="18" charset="0"/>
              </a:rPr>
              <a:t>Kế  hoạch và Đầu tư</a:t>
            </a:r>
            <a:endParaRPr lang="en-US" sz="2000" b="1" dirty="0">
              <a:solidFill>
                <a:srgbClr val="FFFF00"/>
              </a:solidFill>
            </a:endParaRPr>
          </a:p>
        </p:txBody>
      </p:sp>
      <p:graphicFrame>
        <p:nvGraphicFramePr>
          <p:cNvPr id="9" name="Diagram 8">
            <a:extLst>
              <a:ext uri="{FF2B5EF4-FFF2-40B4-BE49-F238E27FC236}">
                <a16:creationId xmlns:a16="http://schemas.microsoft.com/office/drawing/2014/main" xmlns="" id="{44FBA063-23ED-3907-66EA-B5D2493D9C73}"/>
              </a:ext>
            </a:extLst>
          </p:cNvPr>
          <p:cNvGraphicFramePr/>
          <p:nvPr>
            <p:extLst>
              <p:ext uri="{D42A27DB-BD31-4B8C-83A1-F6EECF244321}">
                <p14:modId xmlns:p14="http://schemas.microsoft.com/office/powerpoint/2010/main" val="1994138333"/>
              </p:ext>
            </p:extLst>
          </p:nvPr>
        </p:nvGraphicFramePr>
        <p:xfrm>
          <a:off x="685800" y="4819710"/>
          <a:ext cx="8046894" cy="17101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TextBox 2">
            <a:extLst>
              <a:ext uri="{FF2B5EF4-FFF2-40B4-BE49-F238E27FC236}">
                <a16:creationId xmlns:a16="http://schemas.microsoft.com/office/drawing/2014/main" xmlns="" id="{E81D350F-A01D-4ACF-86C9-3F1C9DBB3948}"/>
              </a:ext>
            </a:extLst>
          </p:cNvPr>
          <p:cNvSpPr txBox="1"/>
          <p:nvPr/>
        </p:nvSpPr>
        <p:spPr>
          <a:xfrm>
            <a:off x="685800" y="3618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11"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848600" y="533400"/>
            <a:ext cx="975002" cy="9144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E:\Start\Năm 2023\THEO DÕI CÔNG TÁC QLTTXD CÁC ĐỊA PHƯƠNG\Tổ chức Hội nghị\Trình ký ban hành\HỒ SƠ TRÌNH UBND TỈNH (CHÍNH THỨC)\Icons\z4410799680036_be7371d37389abf4fba7c2f4f1e67bed.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848600" y="3825598"/>
            <a:ext cx="975002" cy="97500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Start\Năm 2023\THEO DÕI CÔNG TÁC QLTTXD CÁC ĐỊA PHƯƠNG\Tổ chức Hội nghị\Trình ký ban hành\HỒ SƠ TRÌNH UBND TỈNH (CHÍNH THỨC)\Icons\Icon-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0600" y="2133600"/>
            <a:ext cx="1066800" cy="1129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22719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87114179-6172-E0C3-47FD-3F5DC753ABB4}"/>
              </a:ext>
            </a:extLst>
          </p:cNvPr>
          <p:cNvSpPr txBox="1"/>
          <p:nvPr/>
        </p:nvSpPr>
        <p:spPr>
          <a:xfrm>
            <a:off x="685800" y="3181290"/>
            <a:ext cx="30480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9</a:t>
            </a:r>
            <a:r>
              <a:rPr lang="en-US" sz="2000" b="1">
                <a:solidFill>
                  <a:srgbClr val="FFFF00"/>
                </a:solidFill>
                <a:latin typeface="Times New Roman" panose="02020603050405020304" pitchFamily="18" charset="0"/>
                <a:ea typeface="Times New Roman" panose="02020603050405020304" pitchFamily="18" charset="0"/>
              </a:rPr>
              <a:t>. </a:t>
            </a:r>
            <a:r>
              <a:rPr lang="en-US" sz="2000" b="1" smtClean="0">
                <a:solidFill>
                  <a:srgbClr val="FFFF00"/>
                </a:solidFill>
                <a:effectLst/>
                <a:latin typeface="Times New Roman" panose="02020603050405020304" pitchFamily="18" charset="0"/>
                <a:ea typeface="Times New Roman" panose="02020603050405020304" pitchFamily="18" charset="0"/>
              </a:rPr>
              <a:t>Công </a:t>
            </a:r>
            <a:r>
              <a:rPr lang="en-US" sz="2000" b="1" dirty="0">
                <a:solidFill>
                  <a:srgbClr val="FFFF00"/>
                </a:solidFill>
                <a:effectLst/>
                <a:latin typeface="Times New Roman" panose="02020603050405020304" pitchFamily="18" charset="0"/>
                <a:ea typeface="Times New Roman" panose="02020603050405020304" pitchFamily="18" charset="0"/>
              </a:rPr>
              <a:t>an tỉnh</a:t>
            </a:r>
            <a:endParaRPr lang="en-US" sz="2000" b="1" dirty="0">
              <a:solidFill>
                <a:srgbClr val="FFFF00"/>
              </a:solidFill>
            </a:endParaRPr>
          </a:p>
        </p:txBody>
      </p:sp>
      <p:graphicFrame>
        <p:nvGraphicFramePr>
          <p:cNvPr id="12" name="Diagram 11">
            <a:extLst>
              <a:ext uri="{FF2B5EF4-FFF2-40B4-BE49-F238E27FC236}">
                <a16:creationId xmlns:a16="http://schemas.microsoft.com/office/drawing/2014/main" xmlns="" id="{A237F2FF-3401-EBA5-DFD0-ED4DF1DC4ABD}"/>
              </a:ext>
            </a:extLst>
          </p:cNvPr>
          <p:cNvGraphicFramePr/>
          <p:nvPr>
            <p:extLst>
              <p:ext uri="{D42A27DB-BD31-4B8C-83A1-F6EECF244321}">
                <p14:modId xmlns:p14="http://schemas.microsoft.com/office/powerpoint/2010/main" val="243463012"/>
              </p:ext>
            </p:extLst>
          </p:nvPr>
        </p:nvGraphicFramePr>
        <p:xfrm>
          <a:off x="685800" y="3632537"/>
          <a:ext cx="8262918" cy="2844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xmlns="" id="{05BABFA7-E203-CB82-1028-BE37A364D751}"/>
              </a:ext>
            </a:extLst>
          </p:cNvPr>
          <p:cNvSpPr txBox="1"/>
          <p:nvPr/>
        </p:nvSpPr>
        <p:spPr>
          <a:xfrm>
            <a:off x="685800" y="895290"/>
            <a:ext cx="45720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8</a:t>
            </a:r>
            <a:r>
              <a:rPr lang="en-US" sz="2000" b="1">
                <a:solidFill>
                  <a:srgbClr val="FFFF00"/>
                </a:solidFill>
                <a:latin typeface="Times New Roman" panose="02020603050405020304" pitchFamily="18" charset="0"/>
                <a:ea typeface="Times New Roman" panose="02020603050405020304" pitchFamily="18" charset="0"/>
              </a:rPr>
              <a:t>. </a:t>
            </a:r>
            <a:r>
              <a:rPr lang="en-US" sz="2000" b="1" smtClean="0">
                <a:solidFill>
                  <a:srgbClr val="FFFF00"/>
                </a:solidFill>
                <a:effectLst/>
                <a:latin typeface="Times New Roman" panose="02020603050405020304" pitchFamily="18" charset="0"/>
                <a:ea typeface="Times New Roman" panose="02020603050405020304" pitchFamily="18" charset="0"/>
              </a:rPr>
              <a:t>Sở </a:t>
            </a:r>
            <a:r>
              <a:rPr lang="en-US" sz="2000" b="1" dirty="0">
                <a:solidFill>
                  <a:srgbClr val="FFFF00"/>
                </a:solidFill>
                <a:effectLst/>
                <a:latin typeface="Times New Roman" panose="02020603050405020304" pitchFamily="18" charset="0"/>
                <a:ea typeface="Times New Roman" panose="02020603050405020304" pitchFamily="18" charset="0"/>
              </a:rPr>
              <a:t>Thông tin và Truyền thông</a:t>
            </a:r>
            <a:endParaRPr lang="en-US" sz="2000" b="1" dirty="0">
              <a:solidFill>
                <a:srgbClr val="FFFF00"/>
              </a:solidFill>
            </a:endParaRPr>
          </a:p>
        </p:txBody>
      </p:sp>
      <p:graphicFrame>
        <p:nvGraphicFramePr>
          <p:cNvPr id="4" name="Diagram 3"/>
          <p:cNvGraphicFramePr/>
          <p:nvPr>
            <p:extLst>
              <p:ext uri="{D42A27DB-BD31-4B8C-83A1-F6EECF244321}">
                <p14:modId xmlns:p14="http://schemas.microsoft.com/office/powerpoint/2010/main" val="54963952"/>
              </p:ext>
            </p:extLst>
          </p:nvPr>
        </p:nvGraphicFramePr>
        <p:xfrm>
          <a:off x="683568" y="1572161"/>
          <a:ext cx="8262918" cy="132343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extBox 1">
            <a:extLst>
              <a:ext uri="{FF2B5EF4-FFF2-40B4-BE49-F238E27FC236}">
                <a16:creationId xmlns:a16="http://schemas.microsoft.com/office/drawing/2014/main" xmlns="" id="{DE153794-9C62-3B40-5A4F-2D3473AEB544}"/>
              </a:ext>
            </a:extLst>
          </p:cNvPr>
          <p:cNvSpPr txBox="1"/>
          <p:nvPr/>
        </p:nvSpPr>
        <p:spPr>
          <a:xfrm>
            <a:off x="685800" y="28569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2050" name="Picture 2" descr="E:\Start\Năm 2023\THEO DÕI CÔNG TÁC QLTTXD CÁC ĐỊA PHƯƠNG\Tổ chức Hội nghị\Trình ký ban hành\HỒ SƠ TRÌNH UBND TỈNH (CHÍNH THỨC)\Icons\z4410799686462_331408b1d5e28a472999e8b14cefc3f9.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153400" y="2971800"/>
            <a:ext cx="838200" cy="8382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Start\Năm 2023\THEO DÕI CÔNG TÁC QLTTXD CÁC ĐỊA PHƯƠNG\Tổ chức Hội nghị\Trình ký ban hành\HỒ SƠ TRÌNH UBND TỈNH (CHÍNH THỨC)\Icons\z4410799686216_85572d734e022bd6647b59cd7803e416.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001000" y="381000"/>
            <a:ext cx="1066800" cy="982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61693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FBB02F2-FE7C-2A17-092B-CBC68469E37A}"/>
              </a:ext>
            </a:extLst>
          </p:cNvPr>
          <p:cNvSpPr txBox="1"/>
          <p:nvPr/>
        </p:nvSpPr>
        <p:spPr>
          <a:xfrm>
            <a:off x="533400" y="3181290"/>
            <a:ext cx="42672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11. </a:t>
            </a:r>
            <a:r>
              <a:rPr lang="en-US" sz="2000" b="1" dirty="0">
                <a:solidFill>
                  <a:srgbClr val="FFFF00"/>
                </a:solidFill>
                <a:effectLst/>
                <a:latin typeface="Times New Roman" panose="02020603050405020304" pitchFamily="18" charset="0"/>
                <a:ea typeface="Times New Roman" panose="02020603050405020304" pitchFamily="18" charset="0"/>
              </a:rPr>
              <a:t>Đối với các tổ chức, Hội đoàn thể</a:t>
            </a:r>
            <a:endParaRPr lang="en-US" sz="2000" b="1" dirty="0">
              <a:solidFill>
                <a:srgbClr val="FFFF00"/>
              </a:solidFill>
            </a:endParaRPr>
          </a:p>
        </p:txBody>
      </p:sp>
      <p:graphicFrame>
        <p:nvGraphicFramePr>
          <p:cNvPr id="11" name="Diagram 10"/>
          <p:cNvGraphicFramePr/>
          <p:nvPr>
            <p:extLst>
              <p:ext uri="{D42A27DB-BD31-4B8C-83A1-F6EECF244321}">
                <p14:modId xmlns:p14="http://schemas.microsoft.com/office/powerpoint/2010/main" val="993691237"/>
              </p:ext>
            </p:extLst>
          </p:nvPr>
        </p:nvGraphicFramePr>
        <p:xfrm>
          <a:off x="533400" y="3858161"/>
          <a:ext cx="8262918" cy="1323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xmlns="" id="{5FBB02F2-FE7C-2A17-092B-CBC68469E37A}"/>
              </a:ext>
            </a:extLst>
          </p:cNvPr>
          <p:cNvSpPr txBox="1"/>
          <p:nvPr/>
        </p:nvSpPr>
        <p:spPr>
          <a:xfrm>
            <a:off x="533400" y="895290"/>
            <a:ext cx="4038600" cy="400110"/>
          </a:xfrm>
          <a:prstGeom prst="rect">
            <a:avLst/>
          </a:prstGeom>
          <a:solidFill>
            <a:srgbClr val="C00000"/>
          </a:solidFill>
          <a:ln>
            <a:solidFill>
              <a:srgbClr val="FF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000" b="1" dirty="0">
                <a:solidFill>
                  <a:srgbClr val="FFFF00"/>
                </a:solidFill>
                <a:latin typeface="Times New Roman" panose="02020603050405020304" pitchFamily="18" charset="0"/>
                <a:ea typeface="Times New Roman" panose="02020603050405020304" pitchFamily="18" charset="0"/>
              </a:rPr>
              <a:t>10</a:t>
            </a:r>
            <a:r>
              <a:rPr lang="en-US" sz="2000" b="1">
                <a:solidFill>
                  <a:srgbClr val="FFFF00"/>
                </a:solidFill>
                <a:latin typeface="Times New Roman" panose="02020603050405020304" pitchFamily="18" charset="0"/>
                <a:ea typeface="Times New Roman" panose="02020603050405020304" pitchFamily="18" charset="0"/>
              </a:rPr>
              <a:t>. </a:t>
            </a:r>
            <a:r>
              <a:rPr lang="en-US" sz="2000" b="1" smtClean="0">
                <a:solidFill>
                  <a:srgbClr val="FFFF00"/>
                </a:solidFill>
                <a:effectLst/>
                <a:latin typeface="Times New Roman" panose="02020603050405020304" pitchFamily="18" charset="0"/>
                <a:ea typeface="Times New Roman" panose="02020603050405020304" pitchFamily="18" charset="0"/>
              </a:rPr>
              <a:t>Sở </a:t>
            </a:r>
            <a:r>
              <a:rPr lang="en-US" sz="2000" b="1" dirty="0" err="1">
                <a:solidFill>
                  <a:srgbClr val="FFFF00"/>
                </a:solidFill>
                <a:effectLst/>
                <a:latin typeface="Times New Roman" panose="02020603050405020304" pitchFamily="18" charset="0"/>
                <a:ea typeface="Times New Roman" panose="02020603050405020304" pitchFamily="18" charset="0"/>
              </a:rPr>
              <a:t>Giao</a:t>
            </a:r>
            <a:r>
              <a:rPr lang="en-US" sz="2000" b="1" dirty="0">
                <a:solidFill>
                  <a:srgbClr val="FFFF00"/>
                </a:solidFill>
                <a:effectLst/>
                <a:latin typeface="Times New Roman" panose="02020603050405020304" pitchFamily="18" charset="0"/>
                <a:ea typeface="Times New Roman" panose="02020603050405020304" pitchFamily="18" charset="0"/>
              </a:rPr>
              <a:t> </a:t>
            </a:r>
            <a:r>
              <a:rPr lang="en-US" sz="2000" b="1" dirty="0" err="1">
                <a:solidFill>
                  <a:srgbClr val="FFFF00"/>
                </a:solidFill>
                <a:effectLst/>
                <a:latin typeface="Times New Roman" panose="02020603050405020304" pitchFamily="18" charset="0"/>
                <a:ea typeface="Times New Roman" panose="02020603050405020304" pitchFamily="18" charset="0"/>
              </a:rPr>
              <a:t>thông</a:t>
            </a:r>
            <a:r>
              <a:rPr lang="en-US" sz="2000" b="1" dirty="0">
                <a:solidFill>
                  <a:srgbClr val="FFFF00"/>
                </a:solidFill>
                <a:effectLst/>
                <a:latin typeface="Times New Roman" panose="02020603050405020304" pitchFamily="18" charset="0"/>
                <a:ea typeface="Times New Roman" panose="02020603050405020304" pitchFamily="18" charset="0"/>
              </a:rPr>
              <a:t> </a:t>
            </a:r>
            <a:r>
              <a:rPr lang="en-US" sz="2000" b="1" dirty="0" err="1">
                <a:solidFill>
                  <a:srgbClr val="FFFF00"/>
                </a:solidFill>
                <a:effectLst/>
                <a:latin typeface="Times New Roman" panose="02020603050405020304" pitchFamily="18" charset="0"/>
                <a:ea typeface="Times New Roman" panose="02020603050405020304" pitchFamily="18" charset="0"/>
              </a:rPr>
              <a:t>Vận</a:t>
            </a:r>
            <a:r>
              <a:rPr lang="en-US" sz="2000" b="1" dirty="0">
                <a:solidFill>
                  <a:srgbClr val="FFFF00"/>
                </a:solidFill>
                <a:effectLst/>
                <a:latin typeface="Times New Roman" panose="02020603050405020304" pitchFamily="18" charset="0"/>
                <a:ea typeface="Times New Roman" panose="02020603050405020304" pitchFamily="18" charset="0"/>
              </a:rPr>
              <a:t> </a:t>
            </a:r>
            <a:r>
              <a:rPr lang="en-US" sz="2000" b="1" dirty="0" err="1">
                <a:solidFill>
                  <a:srgbClr val="FFFF00"/>
                </a:solidFill>
                <a:effectLst/>
                <a:latin typeface="Times New Roman" panose="02020603050405020304" pitchFamily="18" charset="0"/>
                <a:ea typeface="Times New Roman" panose="02020603050405020304" pitchFamily="18" charset="0"/>
              </a:rPr>
              <a:t>tải</a:t>
            </a:r>
            <a:endParaRPr lang="en-US" sz="2000" b="1" dirty="0">
              <a:solidFill>
                <a:srgbClr val="FFFF00"/>
              </a:solidFill>
            </a:endParaRPr>
          </a:p>
        </p:txBody>
      </p:sp>
      <p:graphicFrame>
        <p:nvGraphicFramePr>
          <p:cNvPr id="6" name="Diagram 5"/>
          <p:cNvGraphicFramePr/>
          <p:nvPr>
            <p:extLst>
              <p:ext uri="{D42A27DB-BD31-4B8C-83A1-F6EECF244321}">
                <p14:modId xmlns:p14="http://schemas.microsoft.com/office/powerpoint/2010/main" val="3889383565"/>
              </p:ext>
            </p:extLst>
          </p:nvPr>
        </p:nvGraphicFramePr>
        <p:xfrm>
          <a:off x="533400" y="1575137"/>
          <a:ext cx="8262918" cy="10156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TextBox 3">
            <a:extLst>
              <a:ext uri="{FF2B5EF4-FFF2-40B4-BE49-F238E27FC236}">
                <a16:creationId xmlns:a16="http://schemas.microsoft.com/office/drawing/2014/main" xmlns="" id="{12FB9463-3D12-EE74-EA43-83C963DF72B4}"/>
              </a:ext>
            </a:extLst>
          </p:cNvPr>
          <p:cNvSpPr txBox="1"/>
          <p:nvPr/>
        </p:nvSpPr>
        <p:spPr>
          <a:xfrm>
            <a:off x="533400" y="304800"/>
            <a:ext cx="2057400" cy="40011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000" b="1" dirty="0">
                <a:solidFill>
                  <a:srgbClr val="FFFF00"/>
                </a:solidFill>
                <a:latin typeface="Times New Roman" panose="02020603050405020304" pitchFamily="18" charset="0"/>
                <a:cs typeface="Times New Roman" panose="02020603050405020304" pitchFamily="18" charset="0"/>
              </a:rPr>
              <a:t>GIẢI PHÁP</a:t>
            </a:r>
          </a:p>
        </p:txBody>
      </p:sp>
      <p:pic>
        <p:nvPicPr>
          <p:cNvPr id="3074"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924800" y="407305"/>
            <a:ext cx="898802" cy="88809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Start\Năm 2023\THEO DÕI CÔNG TÁC QLTTXD CÁC ĐỊA PHƯƠNG\Tổ chức Hội nghị\Trình ký ban hành\HỒ SƠ TRÌNH UBND TỈNH (CHÍNH THỨC)\Icons\z4410824858155_4f9e3fa23bff9786f4a72dc40c6bc99b.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940398" y="2769505"/>
            <a:ext cx="898802" cy="888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89439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Horizontal 3">
            <a:extLst>
              <a:ext uri="{FF2B5EF4-FFF2-40B4-BE49-F238E27FC236}">
                <a16:creationId xmlns:a16="http://schemas.microsoft.com/office/drawing/2014/main" xmlns="" id="{5E03DE4E-FB0A-1815-86EA-5D7FD40D58B1}"/>
              </a:ext>
            </a:extLst>
          </p:cNvPr>
          <p:cNvSpPr/>
          <p:nvPr/>
        </p:nvSpPr>
        <p:spPr>
          <a:xfrm>
            <a:off x="1752600" y="1752600"/>
            <a:ext cx="6096000" cy="2133600"/>
          </a:xfrm>
          <a:prstGeom prst="horizontalScroll">
            <a:avLst/>
          </a:prstGeom>
          <a:solidFill>
            <a:schemeClr val="accent5">
              <a:lumMod val="20000"/>
              <a:lumOff val="80000"/>
            </a:schemeClr>
          </a:solidFill>
          <a:effectLst>
            <a:innerShdw blurRad="63500" dist="50800" dir="13500000">
              <a:prstClr val="black">
                <a:alpha val="50000"/>
              </a:prstClr>
            </a:innerShdw>
            <a:reflection blurRad="6350" stA="50000" endA="300" endPos="55000" dir="5400000" sy="-100000" algn="bl" rotWithShape="0"/>
          </a:effectLst>
          <a:scene3d>
            <a:camera prst="obliqueTop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FF0000"/>
                </a:solidFill>
                <a:latin typeface="Times New Roman" panose="02020603050405020304" pitchFamily="18" charset="0"/>
                <a:cs typeface="Times New Roman" panose="02020603050405020304" pitchFamily="18" charset="0"/>
              </a:rPr>
              <a:t>XIN TRÂN TRỌNG CẢM ƠN!!!</a:t>
            </a:r>
          </a:p>
        </p:txBody>
      </p:sp>
    </p:spTree>
    <p:extLst>
      <p:ext uri="{BB962C8B-B14F-4D97-AF65-F5344CB8AC3E}">
        <p14:creationId xmlns:p14="http://schemas.microsoft.com/office/powerpoint/2010/main" val="385099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550" y="1268760"/>
            <a:ext cx="8478942" cy="1569660"/>
          </a:xfrm>
          <a:prstGeom prst="rect">
            <a:avLst/>
          </a:prstGeom>
          <a:noFill/>
        </p:spPr>
        <p:txBody>
          <a:bodyPr wrap="square" rtlCol="0">
            <a:spAutoFit/>
          </a:bodyPr>
          <a:lstStyle/>
          <a:p>
            <a:endParaRPr lang="en-US"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p:txBody>
      </p:sp>
      <p:pic>
        <p:nvPicPr>
          <p:cNvPr id="4" name="Picture 3">
            <a:extLst>
              <a:ext uri="{FF2B5EF4-FFF2-40B4-BE49-F238E27FC236}">
                <a16:creationId xmlns:a16="http://schemas.microsoft.com/office/drawing/2014/main" xmlns="" id="{F19EBAB9-9697-73EC-1F7B-73EA3011763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521550" y="1143000"/>
            <a:ext cx="4117772" cy="460851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9" name="Picture 8">
            <a:extLst>
              <a:ext uri="{FF2B5EF4-FFF2-40B4-BE49-F238E27FC236}">
                <a16:creationId xmlns:a16="http://schemas.microsoft.com/office/drawing/2014/main" xmlns="" id="{9AC83FC4-809B-62A2-3FE4-55C2912C833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4761021" y="1143000"/>
            <a:ext cx="4239471" cy="460851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1" name="TextBox 10">
            <a:extLst>
              <a:ext uri="{FF2B5EF4-FFF2-40B4-BE49-F238E27FC236}">
                <a16:creationId xmlns:a16="http://schemas.microsoft.com/office/drawing/2014/main" xmlns="" id="{10CDEB7D-D85E-ECDD-93B8-49F2B819CA44}"/>
              </a:ext>
            </a:extLst>
          </p:cNvPr>
          <p:cNvSpPr txBox="1"/>
          <p:nvPr/>
        </p:nvSpPr>
        <p:spPr>
          <a:xfrm>
            <a:off x="413538" y="1143000"/>
            <a:ext cx="4577195" cy="387863"/>
          </a:xfrm>
          <a:prstGeom prst="rect">
            <a:avLst/>
          </a:prstGeom>
          <a:noFill/>
        </p:spPr>
        <p:txBody>
          <a:bodyPr wrap="square">
            <a:spAutoFit/>
          </a:bodyPr>
          <a:lstStyle/>
          <a:p>
            <a:pPr algn="ctr">
              <a:lnSpc>
                <a:spcPct val="102000"/>
              </a:lnSpc>
              <a:spcBef>
                <a:spcPts val="600"/>
              </a:spcBef>
              <a:spcAft>
                <a:spcPts val="600"/>
              </a:spcAft>
            </a:pPr>
            <a:r>
              <a:rPr lang="en-US" sz="2000" b="1" dirty="0">
                <a:solidFill>
                  <a:srgbClr val="FF0000"/>
                </a:solidFill>
                <a:highlight>
                  <a:srgbClr val="FFFF00"/>
                </a:highlight>
                <a:latin typeface="Times New Roman" panose="02020603050405020304" pitchFamily="18" charset="0"/>
                <a:cs typeface="Times New Roman" panose="02020603050405020304" pitchFamily="18" charset="0"/>
              </a:rPr>
              <a:t>C</a:t>
            </a:r>
            <a:r>
              <a:rPr lang="vi-VN" sz="2000" b="1" dirty="0">
                <a:solidFill>
                  <a:srgbClr val="FF0000"/>
                </a:solidFill>
                <a:highlight>
                  <a:srgbClr val="FFFF00"/>
                </a:highlight>
                <a:latin typeface="Times New Roman" panose="02020603050405020304" pitchFamily="18" charset="0"/>
                <a:cs typeface="Times New Roman" panose="02020603050405020304" pitchFamily="18" charset="0"/>
              </a:rPr>
              <a:t>hung cư Ecolife Riverside</a:t>
            </a:r>
            <a:endParaRPr lang="vi-VN" sz="20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85F5B625-5164-75E5-42C2-BFA4301D6CA8}"/>
              </a:ext>
            </a:extLst>
          </p:cNvPr>
          <p:cNvSpPr txBox="1"/>
          <p:nvPr/>
        </p:nvSpPr>
        <p:spPr>
          <a:xfrm>
            <a:off x="4639321" y="1143000"/>
            <a:ext cx="4577195" cy="387863"/>
          </a:xfrm>
          <a:prstGeom prst="rect">
            <a:avLst/>
          </a:prstGeom>
          <a:noFill/>
        </p:spPr>
        <p:txBody>
          <a:bodyPr wrap="square">
            <a:spAutoFit/>
          </a:bodyPr>
          <a:lstStyle/>
          <a:p>
            <a:pPr algn="ctr">
              <a:lnSpc>
                <a:spcPct val="102000"/>
              </a:lnSpc>
              <a:spcBef>
                <a:spcPts val="600"/>
              </a:spcBef>
              <a:spcAft>
                <a:spcPts val="600"/>
              </a:spcAft>
            </a:pPr>
            <a:r>
              <a:rPr lang="vi-VN" sz="2000" b="1" dirty="0">
                <a:solidFill>
                  <a:srgbClr val="FF0000"/>
                </a:solidFill>
                <a:highlight>
                  <a:srgbClr val="FFFF00"/>
                </a:highlight>
                <a:latin typeface="Times New Roman" panose="02020603050405020304" pitchFamily="18" charset="0"/>
                <a:cs typeface="Times New Roman" panose="02020603050405020304" pitchFamily="18" charset="0"/>
              </a:rPr>
              <a:t>Khu đô thị Đại Phú Gia</a:t>
            </a:r>
            <a:endParaRPr lang="vi-VN" sz="20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Box 7"/>
          <p:cNvSpPr txBox="1"/>
          <p:nvPr/>
        </p:nvSpPr>
        <p:spPr>
          <a:xfrm>
            <a:off x="533400" y="304800"/>
            <a:ext cx="218983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spTree>
    <p:extLst>
      <p:ext uri="{BB962C8B-B14F-4D97-AF65-F5344CB8AC3E}">
        <p14:creationId xmlns:p14="http://schemas.microsoft.com/office/powerpoint/2010/main" val="174034892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550" y="1268760"/>
            <a:ext cx="8478942" cy="1569660"/>
          </a:xfrm>
          <a:prstGeom prst="rect">
            <a:avLst/>
          </a:prstGeom>
          <a:noFill/>
        </p:spPr>
        <p:txBody>
          <a:bodyPr wrap="square" rtlCol="0">
            <a:spAutoFit/>
          </a:bodyPr>
          <a:lstStyle/>
          <a:p>
            <a:endParaRPr lang="en-US"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p:txBody>
      </p:sp>
      <p:pic>
        <p:nvPicPr>
          <p:cNvPr id="3" name="Picture 2">
            <a:extLst>
              <a:ext uri="{FF2B5EF4-FFF2-40B4-BE49-F238E27FC236}">
                <a16:creationId xmlns:a16="http://schemas.microsoft.com/office/drawing/2014/main" xmlns="" id="{CB10B525-D1F7-A6FA-B175-4503581E8AF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467544" y="1219200"/>
            <a:ext cx="3996444" cy="4680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descr="D:\Dropbox\Sxd Bình Định\5. Van ban &amp; Tai lieu\2023\13. Hội nghị tăng cường quản lý chất lượng\Dự thảo TL Hội Nghị\Hình ảnh minh họa\Dự án Hưng Định Cty.jpg">
            <a:extLst>
              <a:ext uri="{FF2B5EF4-FFF2-40B4-BE49-F238E27FC236}">
                <a16:creationId xmlns:a16="http://schemas.microsoft.com/office/drawing/2014/main" xmlns="" id="{8DFF3021-C172-0C87-F2DC-F36FD9A499E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19200"/>
            <a:ext cx="4482498" cy="46800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7" name="TextBox 6">
            <a:extLst>
              <a:ext uri="{FF2B5EF4-FFF2-40B4-BE49-F238E27FC236}">
                <a16:creationId xmlns:a16="http://schemas.microsoft.com/office/drawing/2014/main" xmlns="" id="{C4169442-4669-DE10-53C2-6EAD4E4B466E}"/>
              </a:ext>
            </a:extLst>
          </p:cNvPr>
          <p:cNvSpPr txBox="1"/>
          <p:nvPr/>
        </p:nvSpPr>
        <p:spPr>
          <a:xfrm>
            <a:off x="305526" y="1219200"/>
            <a:ext cx="4577195" cy="387863"/>
          </a:xfrm>
          <a:prstGeom prst="rect">
            <a:avLst/>
          </a:prstGeom>
          <a:noFill/>
        </p:spPr>
        <p:txBody>
          <a:bodyPr wrap="square">
            <a:spAutoFit/>
          </a:bodyPr>
          <a:lstStyle/>
          <a:p>
            <a:pPr algn="ctr">
              <a:lnSpc>
                <a:spcPct val="102000"/>
              </a:lnSpc>
              <a:spcBef>
                <a:spcPts val="600"/>
              </a:spcBef>
              <a:spcAft>
                <a:spcPts val="600"/>
              </a:spcAft>
            </a:pPr>
            <a:r>
              <a:rPr lang="vi-VN" sz="2000" b="1" dirty="0">
                <a:solidFill>
                  <a:srgbClr val="FF0000"/>
                </a:solidFill>
                <a:highlight>
                  <a:srgbClr val="FFFF00"/>
                </a:highlight>
                <a:latin typeface="Times New Roman" panose="02020603050405020304" pitchFamily="18" charset="0"/>
                <a:cs typeface="Times New Roman" panose="02020603050405020304" pitchFamily="18" charset="0"/>
              </a:rPr>
              <a:t>Khu dân cư Hưng Thịnh</a:t>
            </a:r>
            <a:endParaRPr lang="vi-VN" sz="20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xmlns="" id="{FE817040-141E-389F-5B1C-F1CDE74A33DE}"/>
              </a:ext>
            </a:extLst>
          </p:cNvPr>
          <p:cNvSpPr txBox="1"/>
          <p:nvPr/>
        </p:nvSpPr>
        <p:spPr>
          <a:xfrm>
            <a:off x="4531309" y="1219200"/>
            <a:ext cx="4577195" cy="720197"/>
          </a:xfrm>
          <a:prstGeom prst="rect">
            <a:avLst/>
          </a:prstGeom>
          <a:noFill/>
        </p:spPr>
        <p:txBody>
          <a:bodyPr wrap="square">
            <a:spAutoFit/>
          </a:bodyPr>
          <a:lstStyle/>
          <a:p>
            <a:pPr algn="ctr">
              <a:lnSpc>
                <a:spcPct val="102000"/>
              </a:lnSpc>
              <a:spcBef>
                <a:spcPts val="600"/>
              </a:spcBef>
              <a:spcAft>
                <a:spcPts val="600"/>
              </a:spcAft>
            </a:pPr>
            <a:r>
              <a:rPr lang="vi-VN" sz="20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Khu đô thị dọc hai bên đường liên phường Bình Định</a:t>
            </a:r>
          </a:p>
        </p:txBody>
      </p:sp>
      <p:sp>
        <p:nvSpPr>
          <p:cNvPr id="8" name="TextBox 7"/>
          <p:cNvSpPr txBox="1"/>
          <p:nvPr/>
        </p:nvSpPr>
        <p:spPr>
          <a:xfrm>
            <a:off x="457200" y="376535"/>
            <a:ext cx="218983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spTree>
    <p:extLst>
      <p:ext uri="{BB962C8B-B14F-4D97-AF65-F5344CB8AC3E}">
        <p14:creationId xmlns:p14="http://schemas.microsoft.com/office/powerpoint/2010/main" val="423365764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550" y="1268760"/>
            <a:ext cx="8478942" cy="1569660"/>
          </a:xfrm>
          <a:prstGeom prst="rect">
            <a:avLst/>
          </a:prstGeom>
          <a:noFill/>
        </p:spPr>
        <p:txBody>
          <a:bodyPr wrap="square" rtlCol="0">
            <a:spAutoFit/>
          </a:bodyPr>
          <a:lstStyle/>
          <a:p>
            <a:endParaRPr lang="en-US"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p:txBody>
      </p:sp>
      <p:sp>
        <p:nvSpPr>
          <p:cNvPr id="8" name="TextBox 7"/>
          <p:cNvSpPr txBox="1"/>
          <p:nvPr/>
        </p:nvSpPr>
        <p:spPr>
          <a:xfrm>
            <a:off x="629562" y="376535"/>
            <a:ext cx="2189838"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graphicFrame>
        <p:nvGraphicFramePr>
          <p:cNvPr id="3" name="Diagram 2"/>
          <p:cNvGraphicFramePr/>
          <p:nvPr>
            <p:extLst>
              <p:ext uri="{D42A27DB-BD31-4B8C-83A1-F6EECF244321}">
                <p14:modId xmlns:p14="http://schemas.microsoft.com/office/powerpoint/2010/main" val="2603622623"/>
              </p:ext>
            </p:extLst>
          </p:nvPr>
        </p:nvGraphicFramePr>
        <p:xfrm>
          <a:off x="609600" y="914400"/>
          <a:ext cx="8153402" cy="707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600" y="1752600"/>
            <a:ext cx="4038600" cy="23622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76801" y="1752600"/>
            <a:ext cx="3886200" cy="23622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00" y="4267200"/>
            <a:ext cx="4038600" cy="236741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76801" y="4267200"/>
            <a:ext cx="3886199" cy="236741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70038833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BÁO CÁO TỔNG QUAN (ĐANG LÀM)\view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562" y="2209800"/>
            <a:ext cx="2700300" cy="327044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027" name="Picture 3" descr="C:\Users\Admin\Desktop\BÁO CÁO TỔNG QUAN (ĐANG LÀM)\Ngô Mâ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5886" y="2209800"/>
            <a:ext cx="2633458" cy="327044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028" name="Picture 4" descr="C:\Users\Admin\Desktop\BÁO CÁO TỔNG QUAN (ĐANG LÀM)\z4140640890713_004cac11b307c6b96957c0815af3b26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4198" y="2209800"/>
            <a:ext cx="2610036" cy="327044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29562" y="5715000"/>
            <a:ext cx="8334672" cy="1077218"/>
          </a:xfrm>
          <a:prstGeom prst="rect">
            <a:avLst/>
          </a:prstGeom>
          <a:noFill/>
        </p:spPr>
        <p:txBody>
          <a:bodyPr wrap="square" rtlCol="0">
            <a:spAutoFit/>
          </a:bodyPr>
          <a:lstStyle/>
          <a:p>
            <a:pPr algn="just"/>
            <a:r>
              <a:rPr lang="en-US" sz="1600" b="1" dirty="0">
                <a:solidFill>
                  <a:srgbClr val="FF0000"/>
                </a:solidFill>
                <a:latin typeface="Times New Roman" panose="02020603050405020304" pitchFamily="18" charset="0"/>
                <a:cs typeface="Times New Roman" panose="02020603050405020304" pitchFamily="18" charset="0"/>
              </a:rPr>
              <a:t>Phổ biến trên các tuyến đường </a:t>
            </a:r>
            <a:r>
              <a:rPr lang="en-US" sz="1600" b="1">
                <a:solidFill>
                  <a:srgbClr val="FF0000"/>
                </a:solidFill>
                <a:latin typeface="Times New Roman" panose="02020603050405020304" pitchFamily="18" charset="0"/>
                <a:cs typeface="Times New Roman" panose="02020603050405020304" pitchFamily="18" charset="0"/>
              </a:rPr>
              <a:t>của </a:t>
            </a:r>
            <a:r>
              <a:rPr lang="en-US" sz="1600" b="1" smtClean="0">
                <a:solidFill>
                  <a:srgbClr val="FF0000"/>
                </a:solidFill>
                <a:latin typeface="Times New Roman" panose="02020603050405020304" pitchFamily="18" charset="0"/>
                <a:cs typeface="Times New Roman" panose="02020603050405020304" pitchFamily="18" charset="0"/>
              </a:rPr>
              <a:t>TP </a:t>
            </a:r>
            <a:r>
              <a:rPr lang="en-US" sz="1600" b="1" dirty="0">
                <a:solidFill>
                  <a:srgbClr val="FF0000"/>
                </a:solidFill>
                <a:latin typeface="Times New Roman" panose="02020603050405020304" pitchFamily="18" charset="0"/>
                <a:cs typeface="Times New Roman" panose="02020603050405020304" pitchFamily="18" charset="0"/>
              </a:rPr>
              <a:t>Quy Nhơn như: Ngô Mây, </a:t>
            </a:r>
            <a:r>
              <a:rPr lang="en-US" sz="1600" b="1" dirty="0" err="1">
                <a:solidFill>
                  <a:srgbClr val="FF0000"/>
                </a:solidFill>
                <a:latin typeface="Times New Roman" panose="02020603050405020304" pitchFamily="18" charset="0"/>
                <a:cs typeface="Times New Roman" panose="02020603050405020304" pitchFamily="18" charset="0"/>
              </a:rPr>
              <a:t>Nguyễn</a:t>
            </a:r>
            <a:r>
              <a:rPr lang="en-US" sz="1600" b="1" dirty="0">
                <a:solidFill>
                  <a:srgbClr val="FF0000"/>
                </a:solidFill>
                <a:latin typeface="Times New Roman" panose="02020603050405020304" pitchFamily="18" charset="0"/>
                <a:cs typeface="Times New Roman" panose="02020603050405020304" pitchFamily="18" charset="0"/>
              </a:rPr>
              <a:t> Tất Thành, Trần Hưng Đạo, An Dương Vương- Hàn Mặc Tử, Xuân Diệu, </a:t>
            </a:r>
            <a:r>
              <a:rPr lang="en-US" sz="1600" b="1" dirty="0" err="1">
                <a:solidFill>
                  <a:srgbClr val="FF0000"/>
                </a:solidFill>
                <a:latin typeface="Times New Roman" panose="02020603050405020304" pitchFamily="18" charset="0"/>
                <a:cs typeface="Times New Roman" panose="02020603050405020304" pitchFamily="18" charset="0"/>
              </a:rPr>
              <a:t>Nguyễn</a:t>
            </a:r>
            <a:r>
              <a:rPr lang="en-US" sz="1600" b="1" dirty="0">
                <a:solidFill>
                  <a:srgbClr val="FF0000"/>
                </a:solidFill>
                <a:latin typeface="Times New Roman" panose="02020603050405020304" pitchFamily="18" charset="0"/>
                <a:cs typeface="Times New Roman" panose="02020603050405020304" pitchFamily="18" charset="0"/>
              </a:rPr>
              <a:t> Huệ, Trần Phú, Ngọc Hân Công chúa,…</a:t>
            </a:r>
          </a:p>
          <a:p>
            <a:endParaRPr lang="en-US" sz="1600" b="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609600" y="300335"/>
            <a:ext cx="216024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graphicFrame>
        <p:nvGraphicFramePr>
          <p:cNvPr id="2" name="Diagram 1"/>
          <p:cNvGraphicFramePr/>
          <p:nvPr>
            <p:extLst>
              <p:ext uri="{D42A27DB-BD31-4B8C-83A1-F6EECF244321}">
                <p14:modId xmlns:p14="http://schemas.microsoft.com/office/powerpoint/2010/main" val="2079841642"/>
              </p:ext>
            </p:extLst>
          </p:nvPr>
        </p:nvGraphicFramePr>
        <p:xfrm>
          <a:off x="609600" y="965537"/>
          <a:ext cx="8334672" cy="10156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7777772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a:extLst>
              <a:ext uri="{FF2B5EF4-FFF2-40B4-BE49-F238E27FC236}">
                <a16:creationId xmlns:a16="http://schemas.microsoft.com/office/drawing/2014/main" xmlns="" id="{77419B9B-C22C-BAAF-9679-608723889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250" t="16658" r="31250" b="10049"/>
          <a:stretch>
            <a:fillRect/>
          </a:stretch>
        </p:blipFill>
        <p:spPr bwMode="auto">
          <a:xfrm>
            <a:off x="609600" y="990600"/>
            <a:ext cx="3886200" cy="26670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a:extLst>
              <a:ext uri="{FF2B5EF4-FFF2-40B4-BE49-F238E27FC236}">
                <a16:creationId xmlns:a16="http://schemas.microsoft.com/office/drawing/2014/main" xmlns="" id="{7AA83720-1ABF-4C7F-CD40-B909F705BA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263" t="16661" r="33449" b="10332"/>
          <a:stretch>
            <a:fillRect/>
          </a:stretch>
        </p:blipFill>
        <p:spPr bwMode="auto">
          <a:xfrm>
            <a:off x="5029200" y="990600"/>
            <a:ext cx="3657600" cy="26670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xmlns="" id="{383EF326-0B87-3F87-434C-161BB6886CE0}"/>
              </a:ext>
            </a:extLst>
          </p:cNvPr>
          <p:cNvSpPr txBox="1"/>
          <p:nvPr/>
        </p:nvSpPr>
        <p:spPr>
          <a:xfrm>
            <a:off x="304800" y="621268"/>
            <a:ext cx="8077200" cy="369332"/>
          </a:xfrm>
          <a:prstGeom prst="rect">
            <a:avLst/>
          </a:prstGeom>
          <a:noFill/>
        </p:spPr>
        <p:txBody>
          <a:bodyPr wrap="square" rtlCol="0">
            <a:spAutoFit/>
          </a:bodyPr>
          <a:lstStyle/>
          <a:p>
            <a:pPr algn="ctr"/>
            <a:r>
              <a:rPr lang="en-US" altLang="en-US" sz="1800" b="1" dirty="0">
                <a:solidFill>
                  <a:srgbClr val="FF0000"/>
                </a:solidFill>
                <a:latin typeface="Times New Roman" panose="02020603050405020304" pitchFamily="18" charset="0"/>
                <a:cs typeface="Times New Roman" panose="02020603050405020304" pitchFamily="18" charset="0"/>
              </a:rPr>
              <a:t>Phổ biến trên các tuyến đường Trần Phú, phường Bình Định, thị xã An Nhơn</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xmlns="" id="{AAA67F92-F59F-B0A6-FF0A-66726AAAF6E6}"/>
              </a:ext>
            </a:extLst>
          </p:cNvPr>
          <p:cNvSpPr txBox="1"/>
          <p:nvPr/>
        </p:nvSpPr>
        <p:spPr>
          <a:xfrm>
            <a:off x="609600" y="147935"/>
            <a:ext cx="216024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pic>
        <p:nvPicPr>
          <p:cNvPr id="9" name="Picture 3" descr="C:\Users\Administrator\Desktop\111111111\z4141442746056_33cabb5c1e2e7ea2f1544064ebbf5324.jpg">
            <a:extLst>
              <a:ext uri="{FF2B5EF4-FFF2-40B4-BE49-F238E27FC236}">
                <a16:creationId xmlns:a16="http://schemas.microsoft.com/office/drawing/2014/main" xmlns="" id="{CB08DD50-08EF-8E2D-F3A8-1344144546E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4056762"/>
            <a:ext cx="3886200" cy="264883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0" name="Picture 2" descr="C:\Users\Administrator\Desktop\111111111\Lấn chiếm vỉa hè.jpg">
            <a:extLst>
              <a:ext uri="{FF2B5EF4-FFF2-40B4-BE49-F238E27FC236}">
                <a16:creationId xmlns:a16="http://schemas.microsoft.com/office/drawing/2014/main" xmlns="" id="{58E77BC2-AF4A-5953-DEDC-7757FFE2954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4012828"/>
            <a:ext cx="3581400" cy="2692772"/>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xmlns="" id="{383EF326-0B87-3F87-434C-161BB6886CE0}"/>
              </a:ext>
            </a:extLst>
          </p:cNvPr>
          <p:cNvSpPr txBox="1"/>
          <p:nvPr/>
        </p:nvSpPr>
        <p:spPr>
          <a:xfrm>
            <a:off x="457200" y="3669268"/>
            <a:ext cx="8305800" cy="369332"/>
          </a:xfrm>
          <a:prstGeom prst="rect">
            <a:avLst/>
          </a:prstGeom>
          <a:noFill/>
        </p:spPr>
        <p:txBody>
          <a:bodyPr wrap="square" rtlCol="0">
            <a:spAutoFit/>
          </a:bodyPr>
          <a:lstStyle/>
          <a:p>
            <a:r>
              <a:rPr lang="en-US" altLang="en-US" sz="1800" b="1" dirty="0">
                <a:solidFill>
                  <a:srgbClr val="FF0000"/>
                </a:solidFill>
                <a:latin typeface="Times New Roman" panose="02020603050405020304" pitchFamily="18" charset="0"/>
                <a:cs typeface="Times New Roman" panose="02020603050405020304" pitchFamily="18" charset="0"/>
              </a:rPr>
              <a:t>Phổ biến trên các tuyến đường Quang Trung, phường Bồng Sơn, thị xã Hoài Nhơn</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499004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09600" y="228600"/>
            <a:ext cx="2160240"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2400" b="1" dirty="0">
                <a:solidFill>
                  <a:srgbClr val="FFFF00"/>
                </a:solidFill>
                <a:latin typeface="Times New Roman" panose="02020603050405020304" pitchFamily="18" charset="0"/>
                <a:cs typeface="Times New Roman" panose="02020603050405020304" pitchFamily="18" charset="0"/>
              </a:rPr>
              <a:t>TỔNG QUAN</a:t>
            </a:r>
          </a:p>
        </p:txBody>
      </p:sp>
      <p:graphicFrame>
        <p:nvGraphicFramePr>
          <p:cNvPr id="2" name="Diagram 1"/>
          <p:cNvGraphicFramePr/>
          <p:nvPr>
            <p:extLst>
              <p:ext uri="{D42A27DB-BD31-4B8C-83A1-F6EECF244321}">
                <p14:modId xmlns:p14="http://schemas.microsoft.com/office/powerpoint/2010/main" val="3304749889"/>
              </p:ext>
            </p:extLst>
          </p:nvPr>
        </p:nvGraphicFramePr>
        <p:xfrm>
          <a:off x="609600" y="762000"/>
          <a:ext cx="8209638" cy="707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2" descr="E:\Start\Năm 2023\THEO DÕI CÔNG TÁC QLTTXD CÁC ĐỊA PHƯƠNG\Tổ chức Hội nghị\HÌNH ẢNH CHÈN TRONG BÁO CÁO TK CỦA SỞ XD\ĐẤT LÂM NGHIỆP, ĐẤT TRÒNG CÂY LÂU NĂM\z4131796419738_97d91097d9ffdb317fa7304597ea81e7.jpg">
            <a:extLst>
              <a:ext uri="{FF2B5EF4-FFF2-40B4-BE49-F238E27FC236}">
                <a16:creationId xmlns:a16="http://schemas.microsoft.com/office/drawing/2014/main" xmlns="" id="{0F3366FD-A6D0-9A99-4A0E-FBB1FBA8B37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9562" y="1600200"/>
            <a:ext cx="3790038" cy="23622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10" name="Picture 3" descr="E:\Start\Năm 2023\THEO DÕI CÔNG TÁC QLTTXD CÁC ĐỊA PHƯƠNG\Tổ chức Hội nghị\HÌNH ẢNH CHÈN TRONG BÁO CÁO TK CỦA SỞ XD\ĐẤT LÂM NGHIỆP, ĐẤT TRÒNG CÂY LÂU NĂM\z4131796518701_6b6bf61e762ea73cbde873d3d00d86fd.jpg">
            <a:extLst>
              <a:ext uri="{FF2B5EF4-FFF2-40B4-BE49-F238E27FC236}">
                <a16:creationId xmlns:a16="http://schemas.microsoft.com/office/drawing/2014/main" xmlns="" id="{64A8F4A4-A310-3C2A-FD42-8B194B673AB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3000" y="1600200"/>
            <a:ext cx="3885475" cy="23622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7" name="Picture 3" descr="C:\Users\Admin\Desktop\CÁC TÀI LIỆU CÓ LIÊN QUAN ĐẾN HỘI NGHỊ QLĐT, TTXD (TRÌNH LĐ SỞ)\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9562" y="4114800"/>
            <a:ext cx="3790038" cy="25146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pic>
        <p:nvPicPr>
          <p:cNvPr id="8" name="Picture 2" descr="C:\Users\Admin\Desktop\CÁC TÀI LIỆU CÓ LIÊN QUAN ĐẾN HỘI NGHỊ QLĐT, TTXD (TRÌNH LĐ SỞ)\2.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53000" y="4114800"/>
            <a:ext cx="3886200" cy="2514600"/>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487502"/>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TotalTime>
  <Words>4070</Words>
  <Application>Microsoft Office PowerPoint</Application>
  <PresentationFormat>On-screen Show (4:3)</PresentationFormat>
  <Paragraphs>183</Paragraphs>
  <Slides>38</Slides>
  <Notes>1</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QUÁN TRIỆT CÔNG TÁC QUẢN LÝ TRẬT TỰ ĐÔ THỊ,  TRẬT TỰ XÂY DỰNG; CHỐNG LẤN CHIẾM ĐẤT ĐAI,  XÂY DỰNG TRÁI PHÉP TRÊN ĐỊA BÀN TỈNH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1539</cp:revision>
  <cp:lastPrinted>2023-06-07T10:38:07Z</cp:lastPrinted>
  <dcterms:created xsi:type="dcterms:W3CDTF">2023-03-07T02:30:09Z</dcterms:created>
  <dcterms:modified xsi:type="dcterms:W3CDTF">2023-06-07T10:44:52Z</dcterms:modified>
</cp:coreProperties>
</file>