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8288000" cy="10287000"/>
  <p:notesSz cx="6858000" cy="9144000"/>
  <p:embeddedFontLst>
    <p:embeddedFont>
      <p:font typeface="Nunito Bold" panose="020B0604020202020204" charset="0"/>
      <p:regular r:id="rId15"/>
      <p:bold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57" autoAdjust="0"/>
  </p:normalViewPr>
  <p:slideViewPr>
    <p:cSldViewPr>
      <p:cViewPr varScale="1">
        <p:scale>
          <a:sx n="59" d="100"/>
          <a:sy n="59" d="100"/>
        </p:scale>
        <p:origin x="564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sv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sv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gif"/><Relationship Id="rId3" Type="http://schemas.openxmlformats.org/officeDocument/2006/relationships/image" Target="../media/image17.svg"/><Relationship Id="rId7" Type="http://schemas.openxmlformats.org/officeDocument/2006/relationships/image" Target="../media/image49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19.sv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7.svg"/><Relationship Id="rId7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25.svg"/><Relationship Id="rId5" Type="http://schemas.openxmlformats.org/officeDocument/2006/relationships/image" Target="../media/image19.svg"/><Relationship Id="rId10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openxmlformats.org/officeDocument/2006/relationships/image" Target="../media/image2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sv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sv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sv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2700000">
            <a:off x="490625" y="247789"/>
            <a:ext cx="2194686" cy="229676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2700000">
            <a:off x="2530727" y="231952"/>
            <a:ext cx="2793093" cy="159349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287032">
            <a:off x="1936166" y="2413590"/>
            <a:ext cx="2430096" cy="227715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-2700000">
            <a:off x="201615" y="5140486"/>
            <a:ext cx="1654170" cy="158733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2700000">
            <a:off x="976554" y="7509828"/>
            <a:ext cx="1881473" cy="160858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-79198" y="2990930"/>
            <a:ext cx="1525130" cy="1787653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4629003" y="350454"/>
            <a:ext cx="11825021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90"/>
              </a:lnSpc>
            </a:pPr>
            <a:r>
              <a:rPr lang="en-US" sz="5635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 CỤC THỐNG KÊ</a:t>
            </a:r>
          </a:p>
          <a:p>
            <a:pPr algn="ctr">
              <a:lnSpc>
                <a:spcPts val="7890"/>
              </a:lnSpc>
            </a:pPr>
            <a:r>
              <a:rPr lang="en-US" sz="5635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CỤC THỐNG KÊ TỈNH BÌNH ĐỊNH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419774" y="3366288"/>
            <a:ext cx="7006166" cy="1487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45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 HUẤN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846427" y="5321993"/>
            <a:ext cx="14960426" cy="1073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40"/>
              </a:lnSpc>
            </a:pPr>
            <a:r>
              <a:rPr lang="en-US" sz="6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 THỐNG BÁO CÁO KINH TẾ - XÃ HỘI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960129" y="6574834"/>
            <a:ext cx="5460355" cy="9136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39"/>
              </a:lnSpc>
            </a:pPr>
            <a:r>
              <a:rPr lang="en-US" sz="5599" dirty="0">
                <a:solidFill>
                  <a:srgbClr val="FF16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 TIÊU Y TẾ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456983" y="8820150"/>
            <a:ext cx="11401871" cy="7372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</a:pPr>
            <a:r>
              <a:rPr lang="en-US" sz="4500" b="1" i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sz="45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500" b="1" i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45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500" b="1" i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45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22 </a:t>
            </a:r>
            <a:r>
              <a:rPr lang="en-US" sz="4500" b="1" i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sz="45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11 </a:t>
            </a:r>
            <a:r>
              <a:rPr lang="en-US" sz="4500" b="1" i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sz="45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212759" y="8735377"/>
            <a:ext cx="1730736" cy="131536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28700" y="2853437"/>
            <a:ext cx="15879173" cy="414258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198955" y="8423529"/>
            <a:ext cx="2108083" cy="2295932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479856" y="707823"/>
            <a:ext cx="14732904" cy="1145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54"/>
              </a:lnSpc>
            </a:pP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dược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sĩ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đại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10.000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endParaRPr lang="en-US" sz="6967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98955" y="7402681"/>
            <a:ext cx="15708918" cy="591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97"/>
              </a:lnSpc>
            </a:pP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dược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sĩ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đại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đang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lĩnh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vực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endParaRPr lang="en-US" sz="3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212759" y="8735377"/>
            <a:ext cx="1730736" cy="131536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98955" y="2726949"/>
            <a:ext cx="15708918" cy="381853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198955" y="8899517"/>
            <a:ext cx="2143584" cy="138748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879517" y="654105"/>
            <a:ext cx="15028356" cy="11351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54"/>
              </a:lnSpc>
            </a:pPr>
            <a:r>
              <a:rPr lang="en-US" sz="6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6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6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dưỡng</a:t>
            </a:r>
            <a:r>
              <a:rPr lang="en-US" sz="6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6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6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10.000 </a:t>
            </a:r>
            <a:r>
              <a:rPr lang="en-US" sz="6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endParaRPr lang="en-US" sz="66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98955" y="6863891"/>
            <a:ext cx="15708918" cy="1871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97"/>
              </a:lnSpc>
            </a:pP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dưỡng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bao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dưỡng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đại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đại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đẳng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ctr">
              <a:lnSpc>
                <a:spcPts val="4997"/>
              </a:lnSpc>
            </a:pP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đang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lĩnh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vực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endParaRPr lang="en-US" sz="3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4997"/>
              </a:lnSpc>
            </a:pPr>
            <a:endParaRPr lang="en-US" sz="3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212759" y="8735377"/>
            <a:ext cx="1730736" cy="131536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363522" y="3752955"/>
            <a:ext cx="15560955" cy="307819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63522" y="8499488"/>
            <a:ext cx="1927016" cy="155124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879517" y="654105"/>
            <a:ext cx="15028356" cy="1145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54"/>
              </a:lnSpc>
            </a:pP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Tỷ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lệ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hiểm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endParaRPr lang="en-US" sz="6967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2851271" y="-2982324"/>
            <a:ext cx="7304734" cy="730473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0201032" y="-5030267"/>
            <a:ext cx="10060535" cy="10060535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4178707" y="3308264"/>
            <a:ext cx="3485157" cy="3485157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B1C7E4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39"/>
                </a:lnSpc>
              </a:pPr>
              <a:endParaRPr/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-2773078" y="5610361"/>
            <a:ext cx="10060535" cy="1006053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2711104" y="2584728"/>
            <a:ext cx="1447072" cy="144707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4465771" y="7818812"/>
            <a:ext cx="3822229" cy="2293337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2257190" y="4804397"/>
            <a:ext cx="15165136" cy="13243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566"/>
              </a:lnSpc>
            </a:pPr>
            <a:r>
              <a:rPr lang="en-US" sz="10995" spc="-758" dirty="0">
                <a:solidFill>
                  <a:srgbClr val="12294E"/>
                </a:solidFill>
                <a:latin typeface="Nunito Bold"/>
              </a:rPr>
              <a:t>TRÂN TRỌNG CẢM ƠN!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334" r="2430"/>
          <a:stretch>
            <a:fillRect/>
          </a:stretch>
        </p:blipFill>
        <p:spPr>
          <a:xfrm>
            <a:off x="7507579" y="2209828"/>
            <a:ext cx="9751721" cy="7048472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285326" y="290357"/>
            <a:ext cx="6098113" cy="14766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8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8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sở</a:t>
            </a:r>
            <a:r>
              <a:rPr lang="en-US" sz="8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8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endParaRPr lang="en-US" sz="8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09151" y="2552700"/>
            <a:ext cx="6409466" cy="56683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409"/>
              </a:lnSpc>
            </a:pP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nơi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khám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chữa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chăm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sức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khỏe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bao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viện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đa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khoa,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khám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đa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khoa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khu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vực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trạm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phường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trấn</a:t>
            </a:r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5789805"/>
            <a:ext cx="8311789" cy="554389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3461" b="3365"/>
          <a:stretch>
            <a:fillRect/>
          </a:stretch>
        </p:blipFill>
        <p:spPr>
          <a:xfrm>
            <a:off x="10191616" y="5789805"/>
            <a:ext cx="8096384" cy="4783448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5610634" y="180975"/>
            <a:ext cx="7343366" cy="1445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8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8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r>
              <a:rPr lang="en-US" sz="8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8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endParaRPr lang="en-US" sz="8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0" y="2037455"/>
            <a:ext cx="17420455" cy="44069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079133" lvl="1" indent="-539566" algn="just">
              <a:lnSpc>
                <a:spcPts val="6997"/>
              </a:lnSpc>
              <a:buFont typeface="Arial"/>
              <a:buChar char="•"/>
            </a:pP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ngành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ngành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dược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đang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sở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1079133" lvl="1" indent="-539566" algn="just">
              <a:lnSpc>
                <a:spcPts val="6997"/>
              </a:lnSpc>
              <a:buFont typeface="Arial"/>
              <a:buChar char="•"/>
            </a:pP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Đạt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đào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chuyên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ít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sz="4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ts val="6997"/>
              </a:lnSpc>
            </a:pPr>
            <a:endParaRPr lang="en-US" sz="4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2898296" y="-2409370"/>
            <a:ext cx="7304734" cy="730473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3339955" y="6303446"/>
            <a:ext cx="7304734" cy="730473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0201032" y="-5030267"/>
            <a:ext cx="10060535" cy="10060535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9144000" y="592610"/>
            <a:ext cx="4917978" cy="7025683"/>
            <a:chOff x="0" y="0"/>
            <a:chExt cx="444500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445000" cy="6350000"/>
            </a:xfrm>
            <a:custGeom>
              <a:avLst/>
              <a:gdLst/>
              <a:ahLst/>
              <a:cxnLst/>
              <a:rect l="l" t="t" r="r" b="b"/>
              <a:pathLst>
                <a:path w="4445000" h="6350000">
                  <a:moveTo>
                    <a:pt x="2222500" y="6350000"/>
                  </a:moveTo>
                  <a:lnTo>
                    <a:pt x="2222500" y="6350000"/>
                  </a:lnTo>
                  <a:cubicBezTo>
                    <a:pt x="995680" y="6350000"/>
                    <a:pt x="0" y="5354320"/>
                    <a:pt x="0" y="4127500"/>
                  </a:cubicBezTo>
                  <a:lnTo>
                    <a:pt x="0" y="2222500"/>
                  </a:lnTo>
                  <a:cubicBezTo>
                    <a:pt x="0" y="995680"/>
                    <a:pt x="995680" y="0"/>
                    <a:pt x="2222500" y="0"/>
                  </a:cubicBezTo>
                  <a:lnTo>
                    <a:pt x="2222500" y="0"/>
                  </a:lnTo>
                  <a:cubicBezTo>
                    <a:pt x="3449320" y="0"/>
                    <a:pt x="4445000" y="995680"/>
                    <a:pt x="4445000" y="2222500"/>
                  </a:cubicBezTo>
                  <a:lnTo>
                    <a:pt x="4445000" y="4127500"/>
                  </a:lnTo>
                  <a:cubicBezTo>
                    <a:pt x="4445000" y="5354320"/>
                    <a:pt x="3449320" y="6350000"/>
                    <a:pt x="2222500" y="6350000"/>
                  </a:cubicBezTo>
                  <a:close/>
                </a:path>
              </a:pathLst>
            </a:custGeom>
            <a:blipFill>
              <a:blip r:embed="rId6"/>
              <a:stretch>
                <a:fillRect l="-2184" r="-112235"/>
              </a:stretch>
            </a:blip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4181633" y="592610"/>
            <a:ext cx="4917978" cy="7025683"/>
            <a:chOff x="0" y="0"/>
            <a:chExt cx="444500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445000" cy="6350000"/>
            </a:xfrm>
            <a:custGeom>
              <a:avLst/>
              <a:gdLst/>
              <a:ahLst/>
              <a:cxnLst/>
              <a:rect l="l" t="t" r="r" b="b"/>
              <a:pathLst>
                <a:path w="4445000" h="6350000">
                  <a:moveTo>
                    <a:pt x="2222500" y="6350000"/>
                  </a:moveTo>
                  <a:lnTo>
                    <a:pt x="2222500" y="6350000"/>
                  </a:lnTo>
                  <a:cubicBezTo>
                    <a:pt x="995680" y="6350000"/>
                    <a:pt x="0" y="5354320"/>
                    <a:pt x="0" y="4127500"/>
                  </a:cubicBezTo>
                  <a:lnTo>
                    <a:pt x="0" y="2222500"/>
                  </a:lnTo>
                  <a:cubicBezTo>
                    <a:pt x="0" y="995680"/>
                    <a:pt x="995680" y="0"/>
                    <a:pt x="2222500" y="0"/>
                  </a:cubicBezTo>
                  <a:lnTo>
                    <a:pt x="2222500" y="0"/>
                  </a:lnTo>
                  <a:cubicBezTo>
                    <a:pt x="3449320" y="0"/>
                    <a:pt x="4445000" y="995680"/>
                    <a:pt x="4445000" y="2222500"/>
                  </a:cubicBezTo>
                  <a:lnTo>
                    <a:pt x="4445000" y="4127500"/>
                  </a:lnTo>
                  <a:cubicBezTo>
                    <a:pt x="4445000" y="5354320"/>
                    <a:pt x="3449320" y="6350000"/>
                    <a:pt x="2222500" y="6350000"/>
                  </a:cubicBezTo>
                  <a:close/>
                </a:path>
              </a:pathLst>
            </a:custGeom>
            <a:blipFill>
              <a:blip r:embed="rId7"/>
              <a:stretch>
                <a:fillRect l="-56477" r="-56477"/>
              </a:stretch>
            </a:blipFill>
          </p:spPr>
        </p:sp>
      </p:grpSp>
      <p:grpSp>
        <p:nvGrpSpPr>
          <p:cNvPr id="9" name="Group 9"/>
          <p:cNvGrpSpPr/>
          <p:nvPr/>
        </p:nvGrpSpPr>
        <p:grpSpPr>
          <a:xfrm>
            <a:off x="2131972" y="1028700"/>
            <a:ext cx="6770165" cy="2497244"/>
            <a:chOff x="0" y="0"/>
            <a:chExt cx="1913890" cy="70595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913890" cy="705958"/>
            </a:xfrm>
            <a:custGeom>
              <a:avLst/>
              <a:gdLst/>
              <a:ahLst/>
              <a:cxnLst/>
              <a:rect l="l" t="t" r="r" b="b"/>
              <a:pathLst>
                <a:path w="1913890" h="705958">
                  <a:moveTo>
                    <a:pt x="1789430" y="705958"/>
                  </a:moveTo>
                  <a:lnTo>
                    <a:pt x="124460" y="705958"/>
                  </a:lnTo>
                  <a:cubicBezTo>
                    <a:pt x="55880" y="705958"/>
                    <a:pt x="0" y="650078"/>
                    <a:pt x="0" y="58149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89430" y="0"/>
                  </a:lnTo>
                  <a:cubicBezTo>
                    <a:pt x="1858010" y="0"/>
                    <a:pt x="1913890" y="55880"/>
                    <a:pt x="1913890" y="124460"/>
                  </a:cubicBezTo>
                  <a:lnTo>
                    <a:pt x="1913890" y="581498"/>
                  </a:lnTo>
                  <a:cubicBezTo>
                    <a:pt x="1913890" y="650078"/>
                    <a:pt x="1858010" y="705958"/>
                    <a:pt x="1789430" y="705958"/>
                  </a:cubicBezTo>
                  <a:close/>
                </a:path>
              </a:pathLst>
            </a:custGeom>
            <a:solidFill>
              <a:srgbClr val="12294E">
                <a:alpha val="84706"/>
              </a:srgbClr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8902136" y="7301605"/>
            <a:ext cx="8221257" cy="2336089"/>
            <a:chOff x="0" y="0"/>
            <a:chExt cx="2324106" cy="6604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324106" cy="660400"/>
            </a:xfrm>
            <a:custGeom>
              <a:avLst/>
              <a:gdLst/>
              <a:ahLst/>
              <a:cxnLst/>
              <a:rect l="l" t="t" r="r" b="b"/>
              <a:pathLst>
                <a:path w="2324106" h="660400">
                  <a:moveTo>
                    <a:pt x="2199646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199646" y="0"/>
                  </a:lnTo>
                  <a:cubicBezTo>
                    <a:pt x="2268226" y="0"/>
                    <a:pt x="2324106" y="55880"/>
                    <a:pt x="2324106" y="124460"/>
                  </a:cubicBezTo>
                  <a:lnTo>
                    <a:pt x="2324106" y="535940"/>
                  </a:lnTo>
                  <a:cubicBezTo>
                    <a:pt x="2324106" y="604520"/>
                    <a:pt x="2268226" y="660400"/>
                    <a:pt x="2199646" y="660400"/>
                  </a:cubicBezTo>
                  <a:close/>
                </a:path>
              </a:pathLst>
            </a:custGeom>
            <a:solidFill>
              <a:srgbClr val="12294E">
                <a:alpha val="84706"/>
              </a:srgbClr>
            </a:solidFill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-2107511" y="5395718"/>
            <a:ext cx="10060535" cy="1006053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7739377" y="4674551"/>
            <a:ext cx="937898" cy="937898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8058824" y="4895364"/>
            <a:ext cx="299004" cy="496273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1002763" y="6303446"/>
            <a:ext cx="7182010" cy="9301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977"/>
              </a:lnSpc>
            </a:pPr>
            <a:r>
              <a:rPr lang="en-US" sz="8800" b="1" spc="-553" dirty="0" err="1">
                <a:solidFill>
                  <a:srgbClr val="1229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Giường</a:t>
            </a:r>
            <a:r>
              <a:rPr lang="en-US" sz="8800" b="1" spc="-553" dirty="0">
                <a:solidFill>
                  <a:srgbClr val="1229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800" b="1" spc="-553" dirty="0" err="1">
                <a:solidFill>
                  <a:srgbClr val="12294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endParaRPr lang="en-US" sz="8800" b="1" spc="-553" dirty="0">
              <a:solidFill>
                <a:srgbClr val="12294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2442252" y="1090734"/>
            <a:ext cx="6235023" cy="2261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072"/>
              </a:lnSpc>
              <a:spcBef>
                <a:spcPct val="0"/>
              </a:spcBef>
            </a:pPr>
            <a:r>
              <a:rPr lang="en-US" sz="4337" spc="-299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337" spc="-299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37" spc="-299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giường</a:t>
            </a:r>
            <a:r>
              <a:rPr lang="en-US" sz="4337" spc="-299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37" spc="-299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4337" spc="-299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37" spc="-299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4337" spc="-299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37" spc="-299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4337" spc="-299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37" spc="-299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trị</a:t>
            </a:r>
            <a:r>
              <a:rPr lang="en-US" sz="4337" spc="-299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337" spc="-299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chăm</a:t>
            </a:r>
            <a:r>
              <a:rPr lang="en-US" sz="4337" spc="-299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37" spc="-299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en-US" sz="4337" spc="-299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37" spc="-299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4337" spc="-299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37" spc="-299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sz="4337" spc="-299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37" spc="-299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ở</a:t>
            </a:r>
            <a:r>
              <a:rPr lang="en-US" sz="4337" spc="-299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37" spc="-299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337" spc="-299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37" spc="-299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4337" spc="-299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337" spc="-299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sở</a:t>
            </a:r>
            <a:r>
              <a:rPr lang="en-US" sz="4337" spc="-299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4337" spc="-299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endParaRPr lang="en-US" sz="4337" spc="-299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068311" y="7468210"/>
            <a:ext cx="7924011" cy="26467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314"/>
              </a:lnSpc>
            </a:pP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giường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trạm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phường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trấn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giường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trực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giường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khám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giường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3795" spc="-26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95" spc="-26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đợi</a:t>
            </a:r>
            <a:endParaRPr lang="en-US" sz="3795" spc="-26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ts val="5314"/>
              </a:lnSpc>
              <a:spcBef>
                <a:spcPct val="0"/>
              </a:spcBef>
            </a:pPr>
            <a:endParaRPr lang="en-US" sz="3795" spc="-26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037" r="1037"/>
          <a:stretch>
            <a:fillRect/>
          </a:stretch>
        </p:blipFill>
        <p:spPr>
          <a:xfrm>
            <a:off x="1656500" y="3390900"/>
            <a:ext cx="15421628" cy="483415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212759" y="8735377"/>
            <a:ext cx="1730736" cy="131536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558690">
            <a:off x="1413343" y="8115168"/>
            <a:ext cx="2297753" cy="2286264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2664627" y="340831"/>
            <a:ext cx="13548133" cy="22622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34"/>
              </a:lnSpc>
            </a:pPr>
            <a:r>
              <a:rPr lang="en-US" sz="6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Tỷ</a:t>
            </a:r>
            <a:r>
              <a:rPr lang="en-US" sz="6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lệ</a:t>
            </a:r>
            <a:r>
              <a:rPr lang="en-US" sz="6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6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6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dưới</a:t>
            </a:r>
            <a:r>
              <a:rPr lang="en-US" sz="6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01 </a:t>
            </a:r>
            <a:r>
              <a:rPr lang="en-US" sz="6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r>
              <a:rPr lang="en-US" sz="6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6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tiêm</a:t>
            </a:r>
            <a:r>
              <a:rPr lang="en-US" sz="6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chủng</a:t>
            </a:r>
            <a:r>
              <a:rPr lang="en-US" sz="6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đầy</a:t>
            </a:r>
            <a:r>
              <a:rPr lang="en-US" sz="6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đủ</a:t>
            </a:r>
            <a:r>
              <a:rPr lang="en-US" sz="6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6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6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vắc</a:t>
            </a:r>
            <a:r>
              <a:rPr lang="en-US" sz="6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xin</a:t>
            </a:r>
            <a:endParaRPr lang="en-US" sz="6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212759" y="8735377"/>
            <a:ext cx="1730736" cy="131536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368" r="368"/>
          <a:stretch>
            <a:fillRect/>
          </a:stretch>
        </p:blipFill>
        <p:spPr>
          <a:xfrm>
            <a:off x="1283032" y="3695700"/>
            <a:ext cx="15795096" cy="387485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283032" y="8213039"/>
            <a:ext cx="2308809" cy="209052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2210169" y="331306"/>
            <a:ext cx="13597553" cy="24328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54"/>
              </a:lnSpc>
            </a:pPr>
            <a:r>
              <a:rPr lang="en-US" sz="6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Tỷ</a:t>
            </a:r>
            <a:r>
              <a:rPr lang="en-US" sz="6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lệ</a:t>
            </a:r>
            <a:r>
              <a:rPr lang="en-US" sz="6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lang="en-US" sz="6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6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phường</a:t>
            </a:r>
            <a:r>
              <a:rPr lang="en-US" sz="6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6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sz="6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trấn</a:t>
            </a:r>
            <a:r>
              <a:rPr lang="en-US" sz="6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ts val="9754"/>
              </a:lnSpc>
            </a:pPr>
            <a:r>
              <a:rPr lang="en-US" sz="6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đạt</a:t>
            </a:r>
            <a:r>
              <a:rPr lang="en-US" sz="6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US" sz="6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quốc</a:t>
            </a:r>
            <a:r>
              <a:rPr lang="en-US" sz="6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6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6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66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endParaRPr lang="en-US" sz="66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212759" y="8735377"/>
            <a:ext cx="1730736" cy="131536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28700" y="3695700"/>
            <a:ext cx="16230600" cy="395008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2448" b="2448"/>
          <a:stretch>
            <a:fillRect/>
          </a:stretch>
        </p:blipFill>
        <p:spPr>
          <a:xfrm>
            <a:off x="1028700" y="8129248"/>
            <a:ext cx="1984819" cy="298439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2210169" y="331306"/>
            <a:ext cx="13597553" cy="24328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54"/>
              </a:lnSpc>
            </a:pP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Tỷ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lệ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trạm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phường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endParaRPr lang="en-US" sz="6967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9754"/>
              </a:lnSpc>
            </a:pP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trấn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bác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sĩ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endParaRPr lang="en-US" sz="6967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212759" y="8735377"/>
            <a:ext cx="1730736" cy="131536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28700" y="2857500"/>
            <a:ext cx="16230600" cy="359664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231317" y="8485519"/>
            <a:ext cx="2227814" cy="266369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2345224" y="707335"/>
            <a:ext cx="13597553" cy="1145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54"/>
              </a:lnSpc>
            </a:pP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bác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sĩ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10.000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endParaRPr lang="en-US" sz="6967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890891" y="6863891"/>
            <a:ext cx="14506218" cy="1871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97"/>
              </a:lnSpc>
            </a:pP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Bác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sĩ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bác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sĩ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thạc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sĩ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tiến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sĩ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sư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phó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sư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chuyên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bác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sĩ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trở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đang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lĩnh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vực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endParaRPr lang="en-US" sz="3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F1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212759" y="8735377"/>
            <a:ext cx="1730736" cy="131536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 rotWithShape="1">
          <a:blip r:embed="rId3"/>
          <a:srcRect t="8163"/>
          <a:stretch/>
        </p:blipFill>
        <p:spPr>
          <a:xfrm>
            <a:off x="1028700" y="3090256"/>
            <a:ext cx="16049428" cy="357724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198955" y="8735377"/>
            <a:ext cx="2076336" cy="1695045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2345224" y="707335"/>
            <a:ext cx="13597553" cy="11458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54"/>
              </a:lnSpc>
            </a:pP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giường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6967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10.000 </a:t>
            </a:r>
            <a:r>
              <a:rPr lang="en-US" sz="6967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endParaRPr lang="en-US" sz="6967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98955" y="7196744"/>
            <a:ext cx="15708918" cy="597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97"/>
              </a:lnSpc>
            </a:pP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giường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trạm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phường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trấn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3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endParaRPr lang="en-US" sz="3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343</Words>
  <Application>Microsoft Office PowerPoint</Application>
  <PresentationFormat>Custom</PresentationFormat>
  <Paragraphs>30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Nunito Bold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Bệnh viện Vectơ Biểu tượng Y tế Chăm sóc sức khỏe Thuyết trình</dc:title>
  <dc:creator>TCTK 2020</dc:creator>
  <cp:lastModifiedBy>TCTK</cp:lastModifiedBy>
  <cp:revision>4</cp:revision>
  <dcterms:created xsi:type="dcterms:W3CDTF">2006-08-16T00:00:00Z</dcterms:created>
  <dcterms:modified xsi:type="dcterms:W3CDTF">2022-11-20T03:22:42Z</dcterms:modified>
  <dc:identifier>DAFSZJ89Pvk</dc:identifier>
</cp:coreProperties>
</file>