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61" r:id="rId1"/>
  </p:sldMasterIdLst>
  <p:notesMasterIdLst>
    <p:notesMasterId r:id="rId9"/>
  </p:notesMasterIdLst>
  <p:sldIdLst>
    <p:sldId id="256" r:id="rId2"/>
    <p:sldId id="257" r:id="rId3"/>
    <p:sldId id="258" r:id="rId4"/>
    <p:sldId id="261" r:id="rId5"/>
    <p:sldId id="272" r:id="rId6"/>
    <p:sldId id="262" r:id="rId7"/>
    <p:sldId id="266" r:id="rId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E9453D0-46F6-4EA6-842D-829E6047A92D}">
  <a:tblStyle styleId="{2E9453D0-46F6-4EA6-842D-829E6047A92D}"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5FD56CE-AC3F-4500-B5FD-0B7B31600534}"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5" d="100"/>
          <a:sy n="115" d="100"/>
        </p:scale>
        <p:origin x="68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59362173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62279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86230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 name="Google Shape;296;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72718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 name="Google Shape;31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20009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g35ed75ccf_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2" name="Google Shape;432;g35ed75ccf_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9035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38079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35f391192_0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35f391192_0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7140957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jpg"/><Relationship Id="rId11" Type="http://schemas.openxmlformats.org/officeDocument/2006/relationships/image" Target="../media/image10.jpg"/><Relationship Id="rId5" Type="http://schemas.openxmlformats.org/officeDocument/2006/relationships/image" Target="../media/image4.jpg"/><Relationship Id="rId10" Type="http://schemas.openxmlformats.org/officeDocument/2006/relationships/image" Target="../media/image9.jpg"/><Relationship Id="rId4" Type="http://schemas.openxmlformats.org/officeDocument/2006/relationships/image" Target="../media/image3.jpg"/><Relationship Id="rId9" Type="http://schemas.openxmlformats.org/officeDocument/2006/relationships/image" Target="../media/image8.jp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10" name="Google Shape;10;p2" descr="Death_to_stock_photography_Vibrant-(9-of-10).jpg"/>
          <p:cNvPicPr preferRelativeResize="0"/>
          <p:nvPr/>
        </p:nvPicPr>
        <p:blipFill>
          <a:blip r:embed="rId2">
            <a:alphaModFix/>
          </a:blip>
          <a:stretch>
            <a:fillRect/>
          </a:stretch>
        </p:blipFill>
        <p:spPr>
          <a:xfrm>
            <a:off x="1990452" y="-15575"/>
            <a:ext cx="1037700" cy="1037700"/>
          </a:xfrm>
          <a:prstGeom prst="rect">
            <a:avLst/>
          </a:prstGeom>
          <a:noFill/>
          <a:ln>
            <a:noFill/>
          </a:ln>
        </p:spPr>
      </p:pic>
      <p:pic>
        <p:nvPicPr>
          <p:cNvPr id="11" name="Google Shape;11;p2" descr="Death_to_stock_communicate_hands_2.jpg"/>
          <p:cNvPicPr preferRelativeResize="0"/>
          <p:nvPr/>
        </p:nvPicPr>
        <p:blipFill>
          <a:blip r:embed="rId3">
            <a:alphaModFix/>
          </a:blip>
          <a:stretch>
            <a:fillRect/>
          </a:stretch>
        </p:blipFill>
        <p:spPr>
          <a:xfrm>
            <a:off x="8041323" y="1991825"/>
            <a:ext cx="1159828" cy="1159800"/>
          </a:xfrm>
          <a:prstGeom prst="rect">
            <a:avLst/>
          </a:prstGeom>
          <a:noFill/>
          <a:ln>
            <a:noFill/>
          </a:ln>
        </p:spPr>
      </p:pic>
      <p:pic>
        <p:nvPicPr>
          <p:cNvPr id="12" name="Google Shape;12;p2" descr="Death_to_stock_photography_Vibrant-(10-of-10).jpg"/>
          <p:cNvPicPr preferRelativeResize="0"/>
          <p:nvPr/>
        </p:nvPicPr>
        <p:blipFill>
          <a:blip r:embed="rId4">
            <a:alphaModFix/>
          </a:blip>
          <a:stretch>
            <a:fillRect/>
          </a:stretch>
        </p:blipFill>
        <p:spPr>
          <a:xfrm>
            <a:off x="-70425" y="3081825"/>
            <a:ext cx="2070675" cy="2070675"/>
          </a:xfrm>
          <a:prstGeom prst="rect">
            <a:avLst/>
          </a:prstGeom>
          <a:noFill/>
          <a:ln>
            <a:noFill/>
          </a:ln>
        </p:spPr>
      </p:pic>
      <p:pic>
        <p:nvPicPr>
          <p:cNvPr id="13" name="Google Shape;13;p2" descr="Death_to_stock_communicate_hands_5.jpg"/>
          <p:cNvPicPr preferRelativeResize="0"/>
          <p:nvPr/>
        </p:nvPicPr>
        <p:blipFill>
          <a:blip r:embed="rId5">
            <a:alphaModFix/>
          </a:blip>
          <a:stretch>
            <a:fillRect/>
          </a:stretch>
        </p:blipFill>
        <p:spPr>
          <a:xfrm>
            <a:off x="7143750" y="2225"/>
            <a:ext cx="2057400" cy="2057400"/>
          </a:xfrm>
          <a:prstGeom prst="rect">
            <a:avLst/>
          </a:prstGeom>
          <a:noFill/>
          <a:ln>
            <a:noFill/>
          </a:ln>
        </p:spPr>
      </p:pic>
      <p:pic>
        <p:nvPicPr>
          <p:cNvPr id="14" name="Google Shape;14;p2" descr="Death_to_stock_communicate_hands_9-.jpg"/>
          <p:cNvPicPr preferRelativeResize="0"/>
          <p:nvPr/>
        </p:nvPicPr>
        <p:blipFill>
          <a:blip r:embed="rId6">
            <a:alphaModFix/>
          </a:blip>
          <a:stretch>
            <a:fillRect/>
          </a:stretch>
        </p:blipFill>
        <p:spPr>
          <a:xfrm>
            <a:off x="-71493" y="1017182"/>
            <a:ext cx="2070675" cy="2070675"/>
          </a:xfrm>
          <a:prstGeom prst="rect">
            <a:avLst/>
          </a:prstGeom>
          <a:noFill/>
          <a:ln>
            <a:noFill/>
          </a:ln>
        </p:spPr>
      </p:pic>
      <p:sp>
        <p:nvSpPr>
          <p:cNvPr id="15" name="Google Shape;15;p2"/>
          <p:cNvSpPr/>
          <p:nvPr/>
        </p:nvSpPr>
        <p:spPr>
          <a:xfrm>
            <a:off x="-72627" y="2048176"/>
            <a:ext cx="1037700" cy="10377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965073" y="4114876"/>
            <a:ext cx="1037700" cy="1037700"/>
          </a:xfrm>
          <a:prstGeom prst="rect">
            <a:avLst/>
          </a:prstGeom>
          <a:solidFill>
            <a:srgbClr val="CEDBE0">
              <a:alpha val="32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7" name="Google Shape;17;p2" descr="DeathtoStock_Clementine10.jpg"/>
          <p:cNvPicPr preferRelativeResize="0"/>
          <p:nvPr/>
        </p:nvPicPr>
        <p:blipFill>
          <a:blip r:embed="rId7">
            <a:alphaModFix/>
          </a:blip>
          <a:stretch>
            <a:fillRect/>
          </a:stretch>
        </p:blipFill>
        <p:spPr>
          <a:xfrm>
            <a:off x="4056643" y="4111407"/>
            <a:ext cx="1037700" cy="1037675"/>
          </a:xfrm>
          <a:prstGeom prst="rect">
            <a:avLst/>
          </a:prstGeom>
          <a:noFill/>
          <a:ln>
            <a:noFill/>
          </a:ln>
        </p:spPr>
      </p:pic>
      <p:pic>
        <p:nvPicPr>
          <p:cNvPr id="18" name="Google Shape;18;p2" descr="Death_to_stock_communicate_hands_4.jpg"/>
          <p:cNvPicPr preferRelativeResize="0"/>
          <p:nvPr/>
        </p:nvPicPr>
        <p:blipFill>
          <a:blip r:embed="rId8">
            <a:alphaModFix/>
          </a:blip>
          <a:stretch>
            <a:fillRect/>
          </a:stretch>
        </p:blipFill>
        <p:spPr>
          <a:xfrm>
            <a:off x="7142538" y="3085375"/>
            <a:ext cx="2070675" cy="2070675"/>
          </a:xfrm>
          <a:prstGeom prst="rect">
            <a:avLst/>
          </a:prstGeom>
          <a:noFill/>
          <a:ln>
            <a:noFill/>
          </a:ln>
        </p:spPr>
      </p:pic>
      <p:pic>
        <p:nvPicPr>
          <p:cNvPr id="19" name="Google Shape;19;p2" descr="DeathtoStock_Simplify3.jpg"/>
          <p:cNvPicPr preferRelativeResize="0"/>
          <p:nvPr/>
        </p:nvPicPr>
        <p:blipFill>
          <a:blip r:embed="rId9">
            <a:alphaModFix/>
          </a:blip>
          <a:stretch>
            <a:fillRect/>
          </a:stretch>
        </p:blipFill>
        <p:spPr>
          <a:xfrm>
            <a:off x="-66600" y="-18106"/>
            <a:ext cx="1037700" cy="1037733"/>
          </a:xfrm>
          <a:prstGeom prst="rect">
            <a:avLst/>
          </a:prstGeom>
          <a:noFill/>
          <a:ln>
            <a:noFill/>
          </a:ln>
        </p:spPr>
      </p:pic>
      <p:pic>
        <p:nvPicPr>
          <p:cNvPr id="20" name="Google Shape;20;p2" descr="Death_to_stock_communicate_hands_1.jpg"/>
          <p:cNvPicPr preferRelativeResize="0"/>
          <p:nvPr/>
        </p:nvPicPr>
        <p:blipFill>
          <a:blip r:embed="rId10">
            <a:alphaModFix/>
          </a:blip>
          <a:stretch>
            <a:fillRect/>
          </a:stretch>
        </p:blipFill>
        <p:spPr>
          <a:xfrm>
            <a:off x="5082294" y="-18075"/>
            <a:ext cx="1037700" cy="1037700"/>
          </a:xfrm>
          <a:prstGeom prst="rect">
            <a:avLst/>
          </a:prstGeom>
          <a:noFill/>
          <a:ln>
            <a:noFill/>
          </a:ln>
        </p:spPr>
      </p:pic>
      <p:pic>
        <p:nvPicPr>
          <p:cNvPr id="21" name="Google Shape;21;p2" descr="Death_to_stock_communicate_hands_3.jpg"/>
          <p:cNvPicPr preferRelativeResize="0"/>
          <p:nvPr/>
        </p:nvPicPr>
        <p:blipFill>
          <a:blip r:embed="rId11">
            <a:alphaModFix/>
          </a:blip>
          <a:stretch>
            <a:fillRect/>
          </a:stretch>
        </p:blipFill>
        <p:spPr>
          <a:xfrm>
            <a:off x="3018950" y="4105800"/>
            <a:ext cx="1037700" cy="1037700"/>
          </a:xfrm>
          <a:prstGeom prst="rect">
            <a:avLst/>
          </a:prstGeom>
          <a:noFill/>
          <a:ln>
            <a:noFill/>
          </a:ln>
        </p:spPr>
      </p:pic>
      <p:sp>
        <p:nvSpPr>
          <p:cNvPr id="22" name="Google Shape;22;p2"/>
          <p:cNvSpPr/>
          <p:nvPr/>
        </p:nvSpPr>
        <p:spPr>
          <a:xfrm flipH="1">
            <a:off x="971550" y="-6120"/>
            <a:ext cx="1028700" cy="10287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flipH="1">
            <a:off x="2000250" y="4114889"/>
            <a:ext cx="1028700" cy="10287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flipH="1">
            <a:off x="3028950" y="0"/>
            <a:ext cx="1028700" cy="10287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flipH="1">
            <a:off x="5086350" y="4114889"/>
            <a:ext cx="1028700" cy="10287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flipH="1">
            <a:off x="6115050" y="4114889"/>
            <a:ext cx="1028700" cy="10287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flipH="1">
            <a:off x="6117975" y="-9556"/>
            <a:ext cx="1028700" cy="1028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flipH="1">
            <a:off x="4057650" y="0"/>
            <a:ext cx="1028700" cy="10287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2000250" y="1019175"/>
            <a:ext cx="5143500" cy="30957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txBox="1">
            <a:spLocks noGrp="1"/>
          </p:cNvSpPr>
          <p:nvPr>
            <p:ph type="ctrTitle"/>
          </p:nvPr>
        </p:nvSpPr>
        <p:spPr>
          <a:xfrm>
            <a:off x="2961550" y="1991825"/>
            <a:ext cx="3220800" cy="1159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000"/>
              <a:buNone/>
              <a:defRPr sz="3000"/>
            </a:lvl1pPr>
            <a:lvl2pPr lvl="1" algn="ctr">
              <a:spcBef>
                <a:spcPts val="0"/>
              </a:spcBef>
              <a:spcAft>
                <a:spcPts val="0"/>
              </a:spcAft>
              <a:buSzPts val="3000"/>
              <a:buNone/>
              <a:defRPr sz="3000"/>
            </a:lvl2pPr>
            <a:lvl3pPr lvl="2" algn="ctr">
              <a:spcBef>
                <a:spcPts val="0"/>
              </a:spcBef>
              <a:spcAft>
                <a:spcPts val="0"/>
              </a:spcAft>
              <a:buSzPts val="3000"/>
              <a:buNone/>
              <a:defRPr sz="3000"/>
            </a:lvl3pPr>
            <a:lvl4pPr lvl="3" algn="ctr">
              <a:spcBef>
                <a:spcPts val="0"/>
              </a:spcBef>
              <a:spcAft>
                <a:spcPts val="0"/>
              </a:spcAft>
              <a:buSzPts val="3000"/>
              <a:buNone/>
              <a:defRPr sz="3000"/>
            </a:lvl4pPr>
            <a:lvl5pPr lvl="4" algn="ctr">
              <a:spcBef>
                <a:spcPts val="0"/>
              </a:spcBef>
              <a:spcAft>
                <a:spcPts val="0"/>
              </a:spcAft>
              <a:buSzPts val="3000"/>
              <a:buNone/>
              <a:defRPr sz="3000"/>
            </a:lvl5pPr>
            <a:lvl6pPr lvl="5" algn="ctr">
              <a:spcBef>
                <a:spcPts val="0"/>
              </a:spcBef>
              <a:spcAft>
                <a:spcPts val="0"/>
              </a:spcAft>
              <a:buSzPts val="3000"/>
              <a:buNone/>
              <a:defRPr sz="3000"/>
            </a:lvl6pPr>
            <a:lvl7pPr lvl="6" algn="ctr">
              <a:spcBef>
                <a:spcPts val="0"/>
              </a:spcBef>
              <a:spcAft>
                <a:spcPts val="0"/>
              </a:spcAft>
              <a:buSzPts val="3000"/>
              <a:buNone/>
              <a:defRPr sz="3000"/>
            </a:lvl7pPr>
            <a:lvl8pPr lvl="7" algn="ctr">
              <a:spcBef>
                <a:spcPts val="0"/>
              </a:spcBef>
              <a:spcAft>
                <a:spcPts val="0"/>
              </a:spcAft>
              <a:buSzPts val="3000"/>
              <a:buNone/>
              <a:defRPr sz="3000"/>
            </a:lvl8pPr>
            <a:lvl9pPr lvl="8" algn="ctr">
              <a:spcBef>
                <a:spcPts val="0"/>
              </a:spcBef>
              <a:spcAft>
                <a:spcPts val="0"/>
              </a:spcAft>
              <a:buSzPts val="3000"/>
              <a:buNone/>
              <a:defRPr sz="3000"/>
            </a:lvl9pPr>
          </a:lstStyle>
          <a:p>
            <a:endParaRPr/>
          </a:p>
        </p:txBody>
      </p:sp>
      <p:sp>
        <p:nvSpPr>
          <p:cNvPr id="31" name="Google Shape;31;p2"/>
          <p:cNvSpPr/>
          <p:nvPr/>
        </p:nvSpPr>
        <p:spPr>
          <a:xfrm flipH="1">
            <a:off x="7144834" y="2563116"/>
            <a:ext cx="518700" cy="5187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flipH="1">
            <a:off x="2507334" y="500441"/>
            <a:ext cx="518700" cy="5187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flipH="1">
            <a:off x="8172291" y="8"/>
            <a:ext cx="971700" cy="9714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4566118" y="-49"/>
            <a:ext cx="518700" cy="518700"/>
          </a:xfrm>
          <a:prstGeom prst="rect">
            <a:avLst/>
          </a:prstGeom>
          <a:solidFill>
            <a:srgbClr val="CEDBE0">
              <a:alpha val="32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flipH="1">
            <a:off x="453009" y="-59"/>
            <a:ext cx="518700" cy="5187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7138685" y="3085376"/>
            <a:ext cx="1037700" cy="10377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flipH="1">
            <a:off x="7143750" y="2057450"/>
            <a:ext cx="1037700" cy="10377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89"/>
        <p:cNvGrpSpPr/>
        <p:nvPr/>
      </p:nvGrpSpPr>
      <p:grpSpPr>
        <a:xfrm>
          <a:off x="0" y="0"/>
          <a:ext cx="0" cy="0"/>
          <a:chOff x="0" y="0"/>
          <a:chExt cx="0" cy="0"/>
        </a:xfrm>
      </p:grpSpPr>
      <p:sp>
        <p:nvSpPr>
          <p:cNvPr id="90" name="Google Shape;90;p5"/>
          <p:cNvSpPr txBox="1">
            <a:spLocks noGrp="1"/>
          </p:cNvSpPr>
          <p:nvPr>
            <p:ph type="title"/>
          </p:nvPr>
        </p:nvSpPr>
        <p:spPr>
          <a:xfrm>
            <a:off x="1842475" y="1197075"/>
            <a:ext cx="4115400" cy="621900"/>
          </a:xfrm>
          <a:prstGeom prst="rect">
            <a:avLst/>
          </a:prstGeom>
        </p:spPr>
        <p:txBody>
          <a:bodyPr spcFirstLastPara="1" wrap="square" lIns="91425" tIns="91425" rIns="91425" bIns="91425" anchor="b" anchorCtr="0">
            <a:noAutofit/>
          </a:bodyPr>
          <a:lstStyle>
            <a:lvl1pPr lvl="0">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1" name="Google Shape;91;p5"/>
          <p:cNvSpPr txBox="1">
            <a:spLocks noGrp="1"/>
          </p:cNvSpPr>
          <p:nvPr>
            <p:ph type="body" idx="1"/>
          </p:nvPr>
        </p:nvSpPr>
        <p:spPr>
          <a:xfrm>
            <a:off x="1842475" y="1918281"/>
            <a:ext cx="4115400" cy="2702700"/>
          </a:xfrm>
          <a:prstGeom prst="rect">
            <a:avLst/>
          </a:prstGeom>
        </p:spPr>
        <p:txBody>
          <a:bodyPr spcFirstLastPara="1" wrap="square" lIns="91425" tIns="91425" rIns="91425" bIns="91425" anchor="t" anchorCtr="0">
            <a:noAutofit/>
          </a:bodyPr>
          <a:lstStyle>
            <a:lvl1pPr marL="457200" lvl="0" indent="-330200">
              <a:spcBef>
                <a:spcPts val="600"/>
              </a:spcBef>
              <a:spcAft>
                <a:spcPts val="0"/>
              </a:spcAft>
              <a:buSzPts val="1600"/>
              <a:buChar char="■"/>
              <a:defRPr/>
            </a:lvl1pPr>
            <a:lvl2pPr marL="914400" lvl="1" indent="-330200">
              <a:spcBef>
                <a:spcPts val="0"/>
              </a:spcBef>
              <a:spcAft>
                <a:spcPts val="0"/>
              </a:spcAft>
              <a:buSzPts val="1600"/>
              <a:buChar char="□"/>
              <a:defRPr/>
            </a:lvl2pPr>
            <a:lvl3pPr marL="1371600" lvl="2" indent="-330200">
              <a:spcBef>
                <a:spcPts val="0"/>
              </a:spcBef>
              <a:spcAft>
                <a:spcPts val="0"/>
              </a:spcAft>
              <a:buSzPts val="1600"/>
              <a:buChar char="▫"/>
              <a:defRPr/>
            </a:lvl3pPr>
            <a:lvl4pPr marL="1828800" lvl="3" indent="-330200">
              <a:spcBef>
                <a:spcPts val="0"/>
              </a:spcBef>
              <a:spcAft>
                <a:spcPts val="0"/>
              </a:spcAft>
              <a:buSzPts val="1600"/>
              <a:buChar char="▫"/>
              <a:defRPr/>
            </a:lvl4pPr>
            <a:lvl5pPr marL="2286000" lvl="4" indent="-330200">
              <a:spcBef>
                <a:spcPts val="0"/>
              </a:spcBef>
              <a:spcAft>
                <a:spcPts val="0"/>
              </a:spcAft>
              <a:buSzPts val="1600"/>
              <a:buChar char="○"/>
              <a:defRPr/>
            </a:lvl5pPr>
            <a:lvl6pPr marL="2743200" lvl="5" indent="-330200">
              <a:spcBef>
                <a:spcPts val="0"/>
              </a:spcBef>
              <a:spcAft>
                <a:spcPts val="0"/>
              </a:spcAft>
              <a:buSzPts val="1600"/>
              <a:buChar char="■"/>
              <a:defRPr/>
            </a:lvl6pPr>
            <a:lvl7pPr marL="3200400" lvl="6" indent="-330200">
              <a:spcBef>
                <a:spcPts val="0"/>
              </a:spcBef>
              <a:spcAft>
                <a:spcPts val="0"/>
              </a:spcAft>
              <a:buSzPts val="1600"/>
              <a:buChar char="●"/>
              <a:defRPr/>
            </a:lvl7pPr>
            <a:lvl8pPr marL="3657600" lvl="7" indent="-330200">
              <a:spcBef>
                <a:spcPts val="0"/>
              </a:spcBef>
              <a:spcAft>
                <a:spcPts val="0"/>
              </a:spcAft>
              <a:buSzPts val="1600"/>
              <a:buChar char="○"/>
              <a:defRPr/>
            </a:lvl8pPr>
            <a:lvl9pPr marL="4114800" lvl="8" indent="-330200">
              <a:spcBef>
                <a:spcPts val="0"/>
              </a:spcBef>
              <a:spcAft>
                <a:spcPts val="0"/>
              </a:spcAft>
              <a:buSzPts val="1600"/>
              <a:buChar char="■"/>
              <a:defRPr/>
            </a:lvl9pPr>
          </a:lstStyle>
          <a:p>
            <a:endParaRPr/>
          </a:p>
        </p:txBody>
      </p:sp>
      <p:pic>
        <p:nvPicPr>
          <p:cNvPr id="92" name="Google Shape;92;p5" descr="Death_to_stock_communicate_hands_2.jpg"/>
          <p:cNvPicPr preferRelativeResize="0"/>
          <p:nvPr/>
        </p:nvPicPr>
        <p:blipFill>
          <a:blip r:embed="rId2">
            <a:alphaModFix/>
          </a:blip>
          <a:stretch>
            <a:fillRect/>
          </a:stretch>
        </p:blipFill>
        <p:spPr>
          <a:xfrm>
            <a:off x="8106184" y="2070682"/>
            <a:ext cx="1037815" cy="1037813"/>
          </a:xfrm>
          <a:prstGeom prst="rect">
            <a:avLst/>
          </a:prstGeom>
          <a:noFill/>
          <a:ln>
            <a:noFill/>
          </a:ln>
        </p:spPr>
      </p:pic>
      <p:pic>
        <p:nvPicPr>
          <p:cNvPr id="93" name="Google Shape;93;p5" descr="Death_to_stock_communicate_hands_5.jpg"/>
          <p:cNvPicPr preferRelativeResize="0"/>
          <p:nvPr/>
        </p:nvPicPr>
        <p:blipFill>
          <a:blip r:embed="rId3">
            <a:alphaModFix/>
          </a:blip>
          <a:stretch>
            <a:fillRect/>
          </a:stretch>
        </p:blipFill>
        <p:spPr>
          <a:xfrm>
            <a:off x="7066221" y="9"/>
            <a:ext cx="2077780" cy="2077770"/>
          </a:xfrm>
          <a:prstGeom prst="rect">
            <a:avLst/>
          </a:prstGeom>
          <a:noFill/>
          <a:ln>
            <a:noFill/>
          </a:ln>
        </p:spPr>
      </p:pic>
      <p:sp>
        <p:nvSpPr>
          <p:cNvPr id="94" name="Google Shape;94;p5"/>
          <p:cNvSpPr/>
          <p:nvPr/>
        </p:nvSpPr>
        <p:spPr>
          <a:xfrm>
            <a:off x="7070023" y="2072330"/>
            <a:ext cx="1037700" cy="10377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5"/>
          <p:cNvSpPr/>
          <p:nvPr/>
        </p:nvSpPr>
        <p:spPr>
          <a:xfrm>
            <a:off x="8106245" y="3108512"/>
            <a:ext cx="1037700" cy="10377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5"/>
          <p:cNvSpPr/>
          <p:nvPr/>
        </p:nvSpPr>
        <p:spPr>
          <a:xfrm>
            <a:off x="7070023" y="1"/>
            <a:ext cx="1037700" cy="10377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5"/>
          <p:cNvSpPr/>
          <p:nvPr/>
        </p:nvSpPr>
        <p:spPr>
          <a:xfrm>
            <a:off x="7" y="4105794"/>
            <a:ext cx="1037700" cy="10377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5"/>
          <p:cNvSpPr/>
          <p:nvPr/>
        </p:nvSpPr>
        <p:spPr>
          <a:xfrm>
            <a:off x="0" y="3587097"/>
            <a:ext cx="518700" cy="5187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5"/>
          <p:cNvSpPr/>
          <p:nvPr/>
        </p:nvSpPr>
        <p:spPr>
          <a:xfrm>
            <a:off x="518691" y="4105791"/>
            <a:ext cx="518700" cy="5187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5"/>
          <p:cNvSpPr/>
          <p:nvPr/>
        </p:nvSpPr>
        <p:spPr>
          <a:xfrm>
            <a:off x="6551323" y="-9"/>
            <a:ext cx="518700" cy="5187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5"/>
          <p:cNvSpPr/>
          <p:nvPr/>
        </p:nvSpPr>
        <p:spPr>
          <a:xfrm>
            <a:off x="7587466" y="2583741"/>
            <a:ext cx="518700" cy="5187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 name="Google Shape;102;p5"/>
          <p:cNvGrpSpPr/>
          <p:nvPr/>
        </p:nvGrpSpPr>
        <p:grpSpPr>
          <a:xfrm>
            <a:off x="7332942" y="269800"/>
            <a:ext cx="498130" cy="498101"/>
            <a:chOff x="1923675" y="1633650"/>
            <a:chExt cx="436000" cy="435975"/>
          </a:xfrm>
        </p:grpSpPr>
        <p:sp>
          <p:nvSpPr>
            <p:cNvPr id="103" name="Google Shape;103;p5"/>
            <p:cNvSpPr/>
            <p:nvPr/>
          </p:nvSpPr>
          <p:spPr>
            <a:xfrm>
              <a:off x="2209250" y="1633650"/>
              <a:ext cx="150425" cy="150425"/>
            </a:xfrm>
            <a:custGeom>
              <a:avLst/>
              <a:gdLst/>
              <a:ahLst/>
              <a:cxnLst/>
              <a:rect l="l" t="t" r="r" b="b"/>
              <a:pathLst>
                <a:path w="6017" h="6017" fill="none" extrusionOk="0">
                  <a:moveTo>
                    <a:pt x="5846" y="3605"/>
                  </a:moveTo>
                  <a:lnTo>
                    <a:pt x="2412" y="171"/>
                  </a:lnTo>
                  <a:lnTo>
                    <a:pt x="2412" y="171"/>
                  </a:lnTo>
                  <a:lnTo>
                    <a:pt x="2314" y="98"/>
                  </a:lnTo>
                  <a:lnTo>
                    <a:pt x="2217" y="49"/>
                  </a:lnTo>
                  <a:lnTo>
                    <a:pt x="2095" y="25"/>
                  </a:lnTo>
                  <a:lnTo>
                    <a:pt x="1997" y="1"/>
                  </a:lnTo>
                  <a:lnTo>
                    <a:pt x="1876" y="25"/>
                  </a:lnTo>
                  <a:lnTo>
                    <a:pt x="1778" y="49"/>
                  </a:lnTo>
                  <a:lnTo>
                    <a:pt x="1681" y="98"/>
                  </a:lnTo>
                  <a:lnTo>
                    <a:pt x="1583" y="171"/>
                  </a:lnTo>
                  <a:lnTo>
                    <a:pt x="0" y="1778"/>
                  </a:lnTo>
                  <a:lnTo>
                    <a:pt x="4238" y="6016"/>
                  </a:lnTo>
                  <a:lnTo>
                    <a:pt x="5846" y="4433"/>
                  </a:lnTo>
                  <a:lnTo>
                    <a:pt x="5846" y="4433"/>
                  </a:lnTo>
                  <a:lnTo>
                    <a:pt x="5919" y="4336"/>
                  </a:lnTo>
                  <a:lnTo>
                    <a:pt x="5967" y="4238"/>
                  </a:lnTo>
                  <a:lnTo>
                    <a:pt x="5992" y="4141"/>
                  </a:lnTo>
                  <a:lnTo>
                    <a:pt x="6016" y="4019"/>
                  </a:lnTo>
                  <a:lnTo>
                    <a:pt x="5992" y="3922"/>
                  </a:lnTo>
                  <a:lnTo>
                    <a:pt x="5967" y="3800"/>
                  </a:lnTo>
                  <a:lnTo>
                    <a:pt x="5919" y="3703"/>
                  </a:lnTo>
                  <a:lnTo>
                    <a:pt x="5846" y="3605"/>
                  </a:lnTo>
                  <a:lnTo>
                    <a:pt x="5846" y="3605"/>
                  </a:lnTo>
                  <a:close/>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5"/>
            <p:cNvSpPr/>
            <p:nvPr/>
          </p:nvSpPr>
          <p:spPr>
            <a:xfrm>
              <a:off x="2019900" y="1757250"/>
              <a:ext cx="261825" cy="261850"/>
            </a:xfrm>
            <a:custGeom>
              <a:avLst/>
              <a:gdLst/>
              <a:ahLst/>
              <a:cxnLst/>
              <a:rect l="l" t="t" r="r" b="b"/>
              <a:pathLst>
                <a:path w="10473" h="10474" fill="none" extrusionOk="0">
                  <a:moveTo>
                    <a:pt x="10473" y="1"/>
                  </a:moveTo>
                  <a:lnTo>
                    <a:pt x="0" y="10473"/>
                  </a:ln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5"/>
            <p:cNvSpPr/>
            <p:nvPr/>
          </p:nvSpPr>
          <p:spPr>
            <a:xfrm>
              <a:off x="1923675" y="1681150"/>
              <a:ext cx="388500" cy="388475"/>
            </a:xfrm>
            <a:custGeom>
              <a:avLst/>
              <a:gdLst/>
              <a:ahLst/>
              <a:cxnLst/>
              <a:rect l="l" t="t" r="r" b="b"/>
              <a:pathLst>
                <a:path w="15540" h="15539" fill="none" extrusionOk="0">
                  <a:moveTo>
                    <a:pt x="11277" y="0"/>
                  </a:moveTo>
                  <a:lnTo>
                    <a:pt x="756" y="10546"/>
                  </a:lnTo>
                  <a:lnTo>
                    <a:pt x="756" y="10546"/>
                  </a:lnTo>
                  <a:lnTo>
                    <a:pt x="683" y="10619"/>
                  </a:lnTo>
                  <a:lnTo>
                    <a:pt x="634" y="10692"/>
                  </a:lnTo>
                  <a:lnTo>
                    <a:pt x="610" y="10765"/>
                  </a:lnTo>
                  <a:lnTo>
                    <a:pt x="585" y="10863"/>
                  </a:lnTo>
                  <a:lnTo>
                    <a:pt x="1" y="14881"/>
                  </a:lnTo>
                  <a:lnTo>
                    <a:pt x="1" y="14881"/>
                  </a:lnTo>
                  <a:lnTo>
                    <a:pt x="1" y="15003"/>
                  </a:lnTo>
                  <a:lnTo>
                    <a:pt x="25" y="15149"/>
                  </a:lnTo>
                  <a:lnTo>
                    <a:pt x="98" y="15271"/>
                  </a:lnTo>
                  <a:lnTo>
                    <a:pt x="171" y="15368"/>
                  </a:lnTo>
                  <a:lnTo>
                    <a:pt x="171" y="15368"/>
                  </a:lnTo>
                  <a:lnTo>
                    <a:pt x="269" y="15441"/>
                  </a:lnTo>
                  <a:lnTo>
                    <a:pt x="366" y="15490"/>
                  </a:lnTo>
                  <a:lnTo>
                    <a:pt x="464" y="15514"/>
                  </a:lnTo>
                  <a:lnTo>
                    <a:pt x="585" y="15539"/>
                  </a:lnTo>
                  <a:lnTo>
                    <a:pt x="585" y="15539"/>
                  </a:lnTo>
                  <a:lnTo>
                    <a:pt x="659" y="15539"/>
                  </a:lnTo>
                  <a:lnTo>
                    <a:pt x="4677" y="14954"/>
                  </a:lnTo>
                  <a:lnTo>
                    <a:pt x="4677" y="14954"/>
                  </a:lnTo>
                  <a:lnTo>
                    <a:pt x="4848" y="14905"/>
                  </a:lnTo>
                  <a:lnTo>
                    <a:pt x="4921" y="14857"/>
                  </a:lnTo>
                  <a:lnTo>
                    <a:pt x="4994" y="14784"/>
                  </a:lnTo>
                  <a:lnTo>
                    <a:pt x="15539" y="4262"/>
                  </a:ln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5"/>
            <p:cNvSpPr/>
            <p:nvPr/>
          </p:nvSpPr>
          <p:spPr>
            <a:xfrm>
              <a:off x="1974225" y="1711575"/>
              <a:ext cx="261825" cy="261850"/>
            </a:xfrm>
            <a:custGeom>
              <a:avLst/>
              <a:gdLst/>
              <a:ahLst/>
              <a:cxnLst/>
              <a:rect l="l" t="t" r="r" b="b"/>
              <a:pathLst>
                <a:path w="10473" h="10474" fill="none" extrusionOk="0">
                  <a:moveTo>
                    <a:pt x="0" y="10474"/>
                  </a:moveTo>
                  <a:lnTo>
                    <a:pt x="10473" y="1"/>
                  </a:ln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5"/>
            <p:cNvSpPr/>
            <p:nvPr/>
          </p:nvSpPr>
          <p:spPr>
            <a:xfrm>
              <a:off x="1934650" y="2014200"/>
              <a:ext cx="44475" cy="44475"/>
            </a:xfrm>
            <a:custGeom>
              <a:avLst/>
              <a:gdLst/>
              <a:ahLst/>
              <a:cxnLst/>
              <a:rect l="l" t="t" r="r" b="b"/>
              <a:pathLst>
                <a:path w="1779" h="1779" fill="none" extrusionOk="0">
                  <a:moveTo>
                    <a:pt x="1778" y="1778"/>
                  </a:moveTo>
                  <a:lnTo>
                    <a:pt x="0" y="0"/>
                  </a:ln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5"/>
            <p:cNvSpPr/>
            <p:nvPr/>
          </p:nvSpPr>
          <p:spPr>
            <a:xfrm>
              <a:off x="1944375" y="1947225"/>
              <a:ext cx="101725" cy="101700"/>
            </a:xfrm>
            <a:custGeom>
              <a:avLst/>
              <a:gdLst/>
              <a:ahLst/>
              <a:cxnLst/>
              <a:rect l="l" t="t" r="r" b="b"/>
              <a:pathLst>
                <a:path w="4069" h="4068" fill="none" extrusionOk="0">
                  <a:moveTo>
                    <a:pt x="1" y="49"/>
                  </a:moveTo>
                  <a:lnTo>
                    <a:pt x="1" y="49"/>
                  </a:lnTo>
                  <a:lnTo>
                    <a:pt x="25" y="0"/>
                  </a:lnTo>
                  <a:lnTo>
                    <a:pt x="25" y="0"/>
                  </a:lnTo>
                  <a:lnTo>
                    <a:pt x="4068" y="4043"/>
                  </a:lnTo>
                  <a:lnTo>
                    <a:pt x="4068" y="4043"/>
                  </a:lnTo>
                  <a:lnTo>
                    <a:pt x="4068" y="4043"/>
                  </a:lnTo>
                  <a:lnTo>
                    <a:pt x="4020" y="4068"/>
                  </a:ln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9" name="Google Shape;109;p5"/>
          <p:cNvSpPr txBox="1">
            <a:spLocks noGrp="1"/>
          </p:cNvSpPr>
          <p:nvPr>
            <p:ph type="sldNum" idx="12"/>
          </p:nvPr>
        </p:nvSpPr>
        <p:spPr>
          <a:xfrm>
            <a:off x="1" y="4624800"/>
            <a:ext cx="518700" cy="518700"/>
          </a:xfrm>
          <a:prstGeom prst="rect">
            <a:avLst/>
          </a:prstGeom>
        </p:spPr>
        <p:txBody>
          <a:bodyPr spcFirstLastPara="1" wrap="square" lIns="91425" tIns="91425" rIns="91425" bIns="91425" anchor="ctr" anchorCtr="0">
            <a:noAutofit/>
          </a:bodyPr>
          <a:lstStyle>
            <a:lvl1pPr lvl="0" algn="ctr" rtl="0">
              <a:buNone/>
              <a:defRPr sz="1000">
                <a:solidFill>
                  <a:srgbClr val="FFFFFF"/>
                </a:solidFill>
                <a:latin typeface="Arvo"/>
                <a:ea typeface="Arvo"/>
                <a:cs typeface="Arvo"/>
                <a:sym typeface="Arvo"/>
              </a:defRPr>
            </a:lvl1pPr>
            <a:lvl2pPr lvl="1" algn="ctr" rtl="0">
              <a:buNone/>
              <a:defRPr sz="1000">
                <a:solidFill>
                  <a:srgbClr val="FFFFFF"/>
                </a:solidFill>
                <a:latin typeface="Arvo"/>
                <a:ea typeface="Arvo"/>
                <a:cs typeface="Arvo"/>
                <a:sym typeface="Arvo"/>
              </a:defRPr>
            </a:lvl2pPr>
            <a:lvl3pPr lvl="2" algn="ctr" rtl="0">
              <a:buNone/>
              <a:defRPr sz="1000">
                <a:solidFill>
                  <a:srgbClr val="FFFFFF"/>
                </a:solidFill>
                <a:latin typeface="Arvo"/>
                <a:ea typeface="Arvo"/>
                <a:cs typeface="Arvo"/>
                <a:sym typeface="Arvo"/>
              </a:defRPr>
            </a:lvl3pPr>
            <a:lvl4pPr lvl="3" algn="ctr" rtl="0">
              <a:buNone/>
              <a:defRPr sz="1000">
                <a:solidFill>
                  <a:srgbClr val="FFFFFF"/>
                </a:solidFill>
                <a:latin typeface="Arvo"/>
                <a:ea typeface="Arvo"/>
                <a:cs typeface="Arvo"/>
                <a:sym typeface="Arvo"/>
              </a:defRPr>
            </a:lvl4pPr>
            <a:lvl5pPr lvl="4" algn="ctr" rtl="0">
              <a:buNone/>
              <a:defRPr sz="1000">
                <a:solidFill>
                  <a:srgbClr val="FFFFFF"/>
                </a:solidFill>
                <a:latin typeface="Arvo"/>
                <a:ea typeface="Arvo"/>
                <a:cs typeface="Arvo"/>
                <a:sym typeface="Arvo"/>
              </a:defRPr>
            </a:lvl5pPr>
            <a:lvl6pPr lvl="5" algn="ctr" rtl="0">
              <a:buNone/>
              <a:defRPr sz="1000">
                <a:solidFill>
                  <a:srgbClr val="FFFFFF"/>
                </a:solidFill>
                <a:latin typeface="Arvo"/>
                <a:ea typeface="Arvo"/>
                <a:cs typeface="Arvo"/>
                <a:sym typeface="Arvo"/>
              </a:defRPr>
            </a:lvl6pPr>
            <a:lvl7pPr lvl="6" algn="ctr" rtl="0">
              <a:buNone/>
              <a:defRPr sz="1000">
                <a:solidFill>
                  <a:srgbClr val="FFFFFF"/>
                </a:solidFill>
                <a:latin typeface="Arvo"/>
                <a:ea typeface="Arvo"/>
                <a:cs typeface="Arvo"/>
                <a:sym typeface="Arvo"/>
              </a:defRPr>
            </a:lvl7pPr>
            <a:lvl8pPr lvl="7" algn="ctr" rtl="0">
              <a:buNone/>
              <a:defRPr sz="1000">
                <a:solidFill>
                  <a:srgbClr val="FFFFFF"/>
                </a:solidFill>
                <a:latin typeface="Arvo"/>
                <a:ea typeface="Arvo"/>
                <a:cs typeface="Arvo"/>
                <a:sym typeface="Arvo"/>
              </a:defRPr>
            </a:lvl8pPr>
            <a:lvl9pPr lvl="8" algn="ctr" rtl="0">
              <a:buNone/>
              <a:defRPr sz="1000">
                <a:solidFill>
                  <a:srgbClr val="FFFFFF"/>
                </a:solidFill>
                <a:latin typeface="Arvo"/>
                <a:ea typeface="Arvo"/>
                <a:cs typeface="Arvo"/>
                <a:sym typeface="Arvo"/>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110"/>
        <p:cNvGrpSpPr/>
        <p:nvPr/>
      </p:nvGrpSpPr>
      <p:grpSpPr>
        <a:xfrm>
          <a:off x="0" y="0"/>
          <a:ext cx="0" cy="0"/>
          <a:chOff x="0" y="0"/>
          <a:chExt cx="0" cy="0"/>
        </a:xfrm>
      </p:grpSpPr>
      <p:pic>
        <p:nvPicPr>
          <p:cNvPr id="111" name="Google Shape;111;p6" descr="Death_to_stock_photography_Vibrant-(10-of-10).jpg"/>
          <p:cNvPicPr preferRelativeResize="0"/>
          <p:nvPr/>
        </p:nvPicPr>
        <p:blipFill>
          <a:blip r:embed="rId2">
            <a:alphaModFix/>
          </a:blip>
          <a:stretch>
            <a:fillRect/>
          </a:stretch>
        </p:blipFill>
        <p:spPr>
          <a:xfrm>
            <a:off x="7069775" y="1037700"/>
            <a:ext cx="2070675" cy="2070675"/>
          </a:xfrm>
          <a:prstGeom prst="rect">
            <a:avLst/>
          </a:prstGeom>
          <a:noFill/>
          <a:ln>
            <a:noFill/>
          </a:ln>
        </p:spPr>
      </p:pic>
      <p:sp>
        <p:nvSpPr>
          <p:cNvPr id="112" name="Google Shape;112;p6"/>
          <p:cNvSpPr/>
          <p:nvPr/>
        </p:nvSpPr>
        <p:spPr>
          <a:xfrm>
            <a:off x="7070023" y="2072326"/>
            <a:ext cx="1037700" cy="1037700"/>
          </a:xfrm>
          <a:prstGeom prst="rect">
            <a:avLst/>
          </a:prstGeom>
          <a:solidFill>
            <a:srgbClr val="CEDBE0">
              <a:alpha val="32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3" name="Google Shape;113;p6" descr="Death_to_stock_photography_Vibrant-(9-of-10).jpg"/>
          <p:cNvPicPr preferRelativeResize="0"/>
          <p:nvPr/>
        </p:nvPicPr>
        <p:blipFill>
          <a:blip r:embed="rId3">
            <a:alphaModFix/>
          </a:blip>
          <a:stretch>
            <a:fillRect/>
          </a:stretch>
        </p:blipFill>
        <p:spPr>
          <a:xfrm>
            <a:off x="8102625" y="0"/>
            <a:ext cx="1037825" cy="1037825"/>
          </a:xfrm>
          <a:prstGeom prst="rect">
            <a:avLst/>
          </a:prstGeom>
          <a:noFill/>
          <a:ln>
            <a:noFill/>
          </a:ln>
        </p:spPr>
      </p:pic>
      <p:sp>
        <p:nvSpPr>
          <p:cNvPr id="114" name="Google Shape;114;p6"/>
          <p:cNvSpPr txBox="1">
            <a:spLocks noGrp="1"/>
          </p:cNvSpPr>
          <p:nvPr>
            <p:ph type="title"/>
          </p:nvPr>
        </p:nvSpPr>
        <p:spPr>
          <a:xfrm>
            <a:off x="1842475" y="1197075"/>
            <a:ext cx="4406400" cy="621900"/>
          </a:xfrm>
          <a:prstGeom prst="rect">
            <a:avLst/>
          </a:prstGeom>
        </p:spPr>
        <p:txBody>
          <a:bodyPr spcFirstLastPara="1" wrap="square" lIns="91425" tIns="91425" rIns="91425" bIns="91425" anchor="b" anchorCtr="0">
            <a:noAutofit/>
          </a:bodyPr>
          <a:lstStyle>
            <a:lvl1pPr lvl="0">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5" name="Google Shape;115;p6"/>
          <p:cNvSpPr txBox="1">
            <a:spLocks noGrp="1"/>
          </p:cNvSpPr>
          <p:nvPr>
            <p:ph type="body" idx="1"/>
          </p:nvPr>
        </p:nvSpPr>
        <p:spPr>
          <a:xfrm>
            <a:off x="1842475" y="1818975"/>
            <a:ext cx="2172900" cy="3106800"/>
          </a:xfrm>
          <a:prstGeom prst="rect">
            <a:avLst/>
          </a:prstGeom>
        </p:spPr>
        <p:txBody>
          <a:bodyPr spcFirstLastPara="1" wrap="square" lIns="91425" tIns="91425" rIns="91425" bIns="91425" anchor="t" anchorCtr="0">
            <a:noAutofit/>
          </a:bodyPr>
          <a:lstStyle>
            <a:lvl1pPr marL="457200" lvl="0" indent="-317500">
              <a:spcBef>
                <a:spcPts val="600"/>
              </a:spcBef>
              <a:spcAft>
                <a:spcPts val="0"/>
              </a:spcAft>
              <a:buSzPts val="1400"/>
              <a:buChar char="■"/>
              <a:defRPr sz="1400"/>
            </a:lvl1pPr>
            <a:lvl2pPr marL="914400" lvl="1" indent="-317500">
              <a:spcBef>
                <a:spcPts val="0"/>
              </a:spcBef>
              <a:spcAft>
                <a:spcPts val="0"/>
              </a:spcAft>
              <a:buSzPts val="1400"/>
              <a:buChar char="□"/>
              <a:defRPr sz="1400"/>
            </a:lvl2pPr>
            <a:lvl3pPr marL="1371600" lvl="2" indent="-317500">
              <a:spcBef>
                <a:spcPts val="0"/>
              </a:spcBef>
              <a:spcAft>
                <a:spcPts val="0"/>
              </a:spcAft>
              <a:buSzPts val="1400"/>
              <a:buChar char="▫"/>
              <a:defRPr sz="1400"/>
            </a:lvl3pPr>
            <a:lvl4pPr marL="1828800" lvl="3" indent="-317500">
              <a:spcBef>
                <a:spcPts val="0"/>
              </a:spcBef>
              <a:spcAft>
                <a:spcPts val="0"/>
              </a:spcAft>
              <a:buSzPts val="1400"/>
              <a:buChar char="▫"/>
              <a:defRPr sz="1400"/>
            </a:lvl4pPr>
            <a:lvl5pPr marL="2286000" lvl="4" indent="-317500">
              <a:spcBef>
                <a:spcPts val="0"/>
              </a:spcBef>
              <a:spcAft>
                <a:spcPts val="0"/>
              </a:spcAft>
              <a:buSzPts val="1400"/>
              <a:buChar char="○"/>
              <a:defRPr sz="1400"/>
            </a:lvl5pPr>
            <a:lvl6pPr marL="2743200" lvl="5" indent="-317500">
              <a:spcBef>
                <a:spcPts val="0"/>
              </a:spcBef>
              <a:spcAft>
                <a:spcPts val="0"/>
              </a:spcAft>
              <a:buSzPts val="1400"/>
              <a:buChar char="■"/>
              <a:defRPr sz="1400"/>
            </a:lvl6pPr>
            <a:lvl7pPr marL="3200400" lvl="6" indent="-317500">
              <a:spcBef>
                <a:spcPts val="0"/>
              </a:spcBef>
              <a:spcAft>
                <a:spcPts val="0"/>
              </a:spcAft>
              <a:buSzPts val="1400"/>
              <a:buChar char="●"/>
              <a:defRPr sz="1400"/>
            </a:lvl7pPr>
            <a:lvl8pPr marL="3657600" lvl="7" indent="-317500">
              <a:spcBef>
                <a:spcPts val="0"/>
              </a:spcBef>
              <a:spcAft>
                <a:spcPts val="0"/>
              </a:spcAft>
              <a:buSzPts val="1400"/>
              <a:buChar char="○"/>
              <a:defRPr sz="1400"/>
            </a:lvl8pPr>
            <a:lvl9pPr marL="4114800" lvl="8" indent="-317500">
              <a:spcBef>
                <a:spcPts val="0"/>
              </a:spcBef>
              <a:spcAft>
                <a:spcPts val="0"/>
              </a:spcAft>
              <a:buSzPts val="1400"/>
              <a:buChar char="■"/>
              <a:defRPr sz="1400"/>
            </a:lvl9pPr>
          </a:lstStyle>
          <a:p>
            <a:endParaRPr/>
          </a:p>
        </p:txBody>
      </p:sp>
      <p:sp>
        <p:nvSpPr>
          <p:cNvPr id="116" name="Google Shape;116;p6"/>
          <p:cNvSpPr txBox="1">
            <a:spLocks noGrp="1"/>
          </p:cNvSpPr>
          <p:nvPr>
            <p:ph type="body" idx="2"/>
          </p:nvPr>
        </p:nvSpPr>
        <p:spPr>
          <a:xfrm>
            <a:off x="4063136" y="1818975"/>
            <a:ext cx="2185800" cy="3106800"/>
          </a:xfrm>
          <a:prstGeom prst="rect">
            <a:avLst/>
          </a:prstGeom>
        </p:spPr>
        <p:txBody>
          <a:bodyPr spcFirstLastPara="1" wrap="square" lIns="91425" tIns="91425" rIns="91425" bIns="91425" anchor="t" anchorCtr="0">
            <a:noAutofit/>
          </a:bodyPr>
          <a:lstStyle>
            <a:lvl1pPr marL="457200" lvl="0" indent="-317500">
              <a:spcBef>
                <a:spcPts val="600"/>
              </a:spcBef>
              <a:spcAft>
                <a:spcPts val="0"/>
              </a:spcAft>
              <a:buSzPts val="1400"/>
              <a:buChar char="■"/>
              <a:defRPr sz="1400"/>
            </a:lvl1pPr>
            <a:lvl2pPr marL="914400" lvl="1" indent="-317500">
              <a:spcBef>
                <a:spcPts val="0"/>
              </a:spcBef>
              <a:spcAft>
                <a:spcPts val="0"/>
              </a:spcAft>
              <a:buSzPts val="1400"/>
              <a:buChar char="□"/>
              <a:defRPr sz="1400"/>
            </a:lvl2pPr>
            <a:lvl3pPr marL="1371600" lvl="2" indent="-317500">
              <a:spcBef>
                <a:spcPts val="0"/>
              </a:spcBef>
              <a:spcAft>
                <a:spcPts val="0"/>
              </a:spcAft>
              <a:buSzPts val="1400"/>
              <a:buChar char="▫"/>
              <a:defRPr sz="1400"/>
            </a:lvl3pPr>
            <a:lvl4pPr marL="1828800" lvl="3" indent="-317500">
              <a:spcBef>
                <a:spcPts val="0"/>
              </a:spcBef>
              <a:spcAft>
                <a:spcPts val="0"/>
              </a:spcAft>
              <a:buSzPts val="1400"/>
              <a:buChar char="▫"/>
              <a:defRPr sz="1400"/>
            </a:lvl4pPr>
            <a:lvl5pPr marL="2286000" lvl="4" indent="-317500">
              <a:spcBef>
                <a:spcPts val="0"/>
              </a:spcBef>
              <a:spcAft>
                <a:spcPts val="0"/>
              </a:spcAft>
              <a:buSzPts val="1400"/>
              <a:buChar char="○"/>
              <a:defRPr sz="1400"/>
            </a:lvl5pPr>
            <a:lvl6pPr marL="2743200" lvl="5" indent="-317500">
              <a:spcBef>
                <a:spcPts val="0"/>
              </a:spcBef>
              <a:spcAft>
                <a:spcPts val="0"/>
              </a:spcAft>
              <a:buSzPts val="1400"/>
              <a:buChar char="■"/>
              <a:defRPr sz="1400"/>
            </a:lvl6pPr>
            <a:lvl7pPr marL="3200400" lvl="6" indent="-317500">
              <a:spcBef>
                <a:spcPts val="0"/>
              </a:spcBef>
              <a:spcAft>
                <a:spcPts val="0"/>
              </a:spcAft>
              <a:buSzPts val="1400"/>
              <a:buChar char="●"/>
              <a:defRPr sz="1400"/>
            </a:lvl7pPr>
            <a:lvl8pPr marL="3657600" lvl="7" indent="-317500">
              <a:spcBef>
                <a:spcPts val="0"/>
              </a:spcBef>
              <a:spcAft>
                <a:spcPts val="0"/>
              </a:spcAft>
              <a:buSzPts val="1400"/>
              <a:buChar char="○"/>
              <a:defRPr sz="1400"/>
            </a:lvl8pPr>
            <a:lvl9pPr marL="4114800" lvl="8" indent="-317500">
              <a:spcBef>
                <a:spcPts val="0"/>
              </a:spcBef>
              <a:spcAft>
                <a:spcPts val="0"/>
              </a:spcAft>
              <a:buSzPts val="1400"/>
              <a:buChar char="■"/>
              <a:defRPr sz="1400"/>
            </a:lvl9pPr>
          </a:lstStyle>
          <a:p>
            <a:endParaRPr/>
          </a:p>
        </p:txBody>
      </p:sp>
      <p:sp>
        <p:nvSpPr>
          <p:cNvPr id="117" name="Google Shape;117;p6"/>
          <p:cNvSpPr/>
          <p:nvPr/>
        </p:nvSpPr>
        <p:spPr>
          <a:xfrm>
            <a:off x="8102686" y="3110092"/>
            <a:ext cx="1037700" cy="10377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6"/>
          <p:cNvSpPr/>
          <p:nvPr/>
        </p:nvSpPr>
        <p:spPr>
          <a:xfrm>
            <a:off x="7070032" y="62"/>
            <a:ext cx="1037700" cy="10377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6"/>
          <p:cNvSpPr/>
          <p:nvPr/>
        </p:nvSpPr>
        <p:spPr>
          <a:xfrm>
            <a:off x="7" y="4105794"/>
            <a:ext cx="1037700" cy="1037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6"/>
          <p:cNvSpPr/>
          <p:nvPr/>
        </p:nvSpPr>
        <p:spPr>
          <a:xfrm>
            <a:off x="1037700" y="4624497"/>
            <a:ext cx="518700" cy="5187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6"/>
          <p:cNvSpPr/>
          <p:nvPr/>
        </p:nvSpPr>
        <p:spPr>
          <a:xfrm>
            <a:off x="-9" y="4105791"/>
            <a:ext cx="518700" cy="5187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6"/>
          <p:cNvSpPr/>
          <p:nvPr/>
        </p:nvSpPr>
        <p:spPr>
          <a:xfrm>
            <a:off x="8621748" y="4146316"/>
            <a:ext cx="518700" cy="518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6"/>
          <p:cNvSpPr/>
          <p:nvPr/>
        </p:nvSpPr>
        <p:spPr>
          <a:xfrm>
            <a:off x="8621753" y="3627616"/>
            <a:ext cx="518700" cy="5187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4" name="Google Shape;124;p6"/>
          <p:cNvGrpSpPr/>
          <p:nvPr/>
        </p:nvGrpSpPr>
        <p:grpSpPr>
          <a:xfrm>
            <a:off x="7424022" y="2343455"/>
            <a:ext cx="329718" cy="522703"/>
            <a:chOff x="6718575" y="2318625"/>
            <a:chExt cx="256950" cy="407375"/>
          </a:xfrm>
        </p:grpSpPr>
        <p:sp>
          <p:nvSpPr>
            <p:cNvPr id="125" name="Google Shape;125;p6"/>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6"/>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6"/>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6"/>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6"/>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6"/>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6"/>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6"/>
            <p:cNvSpPr/>
            <p:nvPr/>
          </p:nvSpPr>
          <p:spPr>
            <a:xfrm>
              <a:off x="6795900" y="2628550"/>
              <a:ext cx="102300" cy="25"/>
            </a:xfrm>
            <a:custGeom>
              <a:avLst/>
              <a:gdLst/>
              <a:ahLst/>
              <a:cxnLst/>
              <a:rect l="l" t="t" r="r" b="b"/>
              <a:pathLst>
                <a:path w="4092" h="1" fill="none" extrusionOk="0">
                  <a:moveTo>
                    <a:pt x="0" y="1"/>
                  </a:moveTo>
                  <a:lnTo>
                    <a:pt x="4092" y="1"/>
                  </a:ln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3" name="Google Shape;133;p6"/>
          <p:cNvSpPr txBox="1">
            <a:spLocks noGrp="1"/>
          </p:cNvSpPr>
          <p:nvPr>
            <p:ph type="sldNum" idx="12"/>
          </p:nvPr>
        </p:nvSpPr>
        <p:spPr>
          <a:xfrm>
            <a:off x="1" y="4624800"/>
            <a:ext cx="518700" cy="518700"/>
          </a:xfrm>
          <a:prstGeom prst="rect">
            <a:avLst/>
          </a:prstGeom>
        </p:spPr>
        <p:txBody>
          <a:bodyPr spcFirstLastPara="1" wrap="square" lIns="91425" tIns="91425" rIns="91425" bIns="91425" anchor="ctr" anchorCtr="0">
            <a:noAutofit/>
          </a:bodyPr>
          <a:lstStyle>
            <a:lvl1pPr lvl="0" algn="ctr" rtl="0">
              <a:buNone/>
              <a:defRPr sz="1000">
                <a:solidFill>
                  <a:srgbClr val="FFFFFF"/>
                </a:solidFill>
                <a:latin typeface="Arvo"/>
                <a:ea typeface="Arvo"/>
                <a:cs typeface="Arvo"/>
                <a:sym typeface="Arvo"/>
              </a:defRPr>
            </a:lvl1pPr>
            <a:lvl2pPr lvl="1" algn="ctr" rtl="0">
              <a:buNone/>
              <a:defRPr sz="1000">
                <a:solidFill>
                  <a:srgbClr val="FFFFFF"/>
                </a:solidFill>
                <a:latin typeface="Arvo"/>
                <a:ea typeface="Arvo"/>
                <a:cs typeface="Arvo"/>
                <a:sym typeface="Arvo"/>
              </a:defRPr>
            </a:lvl2pPr>
            <a:lvl3pPr lvl="2" algn="ctr" rtl="0">
              <a:buNone/>
              <a:defRPr sz="1000">
                <a:solidFill>
                  <a:srgbClr val="FFFFFF"/>
                </a:solidFill>
                <a:latin typeface="Arvo"/>
                <a:ea typeface="Arvo"/>
                <a:cs typeface="Arvo"/>
                <a:sym typeface="Arvo"/>
              </a:defRPr>
            </a:lvl3pPr>
            <a:lvl4pPr lvl="3" algn="ctr" rtl="0">
              <a:buNone/>
              <a:defRPr sz="1000">
                <a:solidFill>
                  <a:srgbClr val="FFFFFF"/>
                </a:solidFill>
                <a:latin typeface="Arvo"/>
                <a:ea typeface="Arvo"/>
                <a:cs typeface="Arvo"/>
                <a:sym typeface="Arvo"/>
              </a:defRPr>
            </a:lvl4pPr>
            <a:lvl5pPr lvl="4" algn="ctr" rtl="0">
              <a:buNone/>
              <a:defRPr sz="1000">
                <a:solidFill>
                  <a:srgbClr val="FFFFFF"/>
                </a:solidFill>
                <a:latin typeface="Arvo"/>
                <a:ea typeface="Arvo"/>
                <a:cs typeface="Arvo"/>
                <a:sym typeface="Arvo"/>
              </a:defRPr>
            </a:lvl5pPr>
            <a:lvl6pPr lvl="5" algn="ctr" rtl="0">
              <a:buNone/>
              <a:defRPr sz="1000">
                <a:solidFill>
                  <a:srgbClr val="FFFFFF"/>
                </a:solidFill>
                <a:latin typeface="Arvo"/>
                <a:ea typeface="Arvo"/>
                <a:cs typeface="Arvo"/>
                <a:sym typeface="Arvo"/>
              </a:defRPr>
            </a:lvl6pPr>
            <a:lvl7pPr lvl="6" algn="ctr" rtl="0">
              <a:buNone/>
              <a:defRPr sz="1000">
                <a:solidFill>
                  <a:srgbClr val="FFFFFF"/>
                </a:solidFill>
                <a:latin typeface="Arvo"/>
                <a:ea typeface="Arvo"/>
                <a:cs typeface="Arvo"/>
                <a:sym typeface="Arvo"/>
              </a:defRPr>
            </a:lvl7pPr>
            <a:lvl8pPr lvl="7" algn="ctr" rtl="0">
              <a:buNone/>
              <a:defRPr sz="1000">
                <a:solidFill>
                  <a:srgbClr val="FFFFFF"/>
                </a:solidFill>
                <a:latin typeface="Arvo"/>
                <a:ea typeface="Arvo"/>
                <a:cs typeface="Arvo"/>
                <a:sym typeface="Arvo"/>
              </a:defRPr>
            </a:lvl8pPr>
            <a:lvl9pPr lvl="8" algn="ctr" rtl="0">
              <a:buNone/>
              <a:defRPr sz="1000">
                <a:solidFill>
                  <a:srgbClr val="FFFFFF"/>
                </a:solidFill>
                <a:latin typeface="Arvo"/>
                <a:ea typeface="Arvo"/>
                <a:cs typeface="Arvo"/>
                <a:sym typeface="Arvo"/>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57"/>
        <p:cNvGrpSpPr/>
        <p:nvPr/>
      </p:nvGrpSpPr>
      <p:grpSpPr>
        <a:xfrm>
          <a:off x="0" y="0"/>
          <a:ext cx="0" cy="0"/>
          <a:chOff x="0" y="0"/>
          <a:chExt cx="0" cy="0"/>
        </a:xfrm>
      </p:grpSpPr>
      <p:pic>
        <p:nvPicPr>
          <p:cNvPr id="158" name="Google Shape;158;p8" descr="DeathtoStock_Simplify3.jpg"/>
          <p:cNvPicPr preferRelativeResize="0"/>
          <p:nvPr/>
        </p:nvPicPr>
        <p:blipFill>
          <a:blip r:embed="rId2">
            <a:alphaModFix/>
          </a:blip>
          <a:stretch>
            <a:fillRect/>
          </a:stretch>
        </p:blipFill>
        <p:spPr>
          <a:xfrm>
            <a:off x="8106250" y="0"/>
            <a:ext cx="1037700" cy="1037700"/>
          </a:xfrm>
          <a:prstGeom prst="rect">
            <a:avLst/>
          </a:prstGeom>
          <a:noFill/>
          <a:ln>
            <a:noFill/>
          </a:ln>
        </p:spPr>
      </p:pic>
      <p:pic>
        <p:nvPicPr>
          <p:cNvPr id="159" name="Google Shape;159;p8" descr="Death_to_stock_communicate_hands_4.jpg"/>
          <p:cNvPicPr preferRelativeResize="0"/>
          <p:nvPr/>
        </p:nvPicPr>
        <p:blipFill>
          <a:blip r:embed="rId3">
            <a:alphaModFix/>
          </a:blip>
          <a:stretch>
            <a:fillRect/>
          </a:stretch>
        </p:blipFill>
        <p:spPr>
          <a:xfrm>
            <a:off x="7066225" y="2070675"/>
            <a:ext cx="2077775" cy="2077775"/>
          </a:xfrm>
          <a:prstGeom prst="rect">
            <a:avLst/>
          </a:prstGeom>
          <a:noFill/>
          <a:ln>
            <a:noFill/>
          </a:ln>
        </p:spPr>
      </p:pic>
      <p:sp>
        <p:nvSpPr>
          <p:cNvPr id="160" name="Google Shape;160;p8"/>
          <p:cNvSpPr txBox="1">
            <a:spLocks noGrp="1"/>
          </p:cNvSpPr>
          <p:nvPr>
            <p:ph type="title"/>
          </p:nvPr>
        </p:nvSpPr>
        <p:spPr>
          <a:xfrm>
            <a:off x="1842475" y="1197075"/>
            <a:ext cx="4115400" cy="621900"/>
          </a:xfrm>
          <a:prstGeom prst="rect">
            <a:avLst/>
          </a:prstGeom>
        </p:spPr>
        <p:txBody>
          <a:bodyPr spcFirstLastPara="1" wrap="square" lIns="91425" tIns="91425" rIns="91425" bIns="91425" anchor="b" anchorCtr="0">
            <a:noAutofit/>
          </a:bodyPr>
          <a:lstStyle>
            <a:lvl1pPr lvl="0">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1" name="Google Shape;161;p8"/>
          <p:cNvSpPr/>
          <p:nvPr/>
        </p:nvSpPr>
        <p:spPr>
          <a:xfrm>
            <a:off x="7070023" y="5"/>
            <a:ext cx="1037700" cy="10377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8"/>
          <p:cNvSpPr/>
          <p:nvPr/>
        </p:nvSpPr>
        <p:spPr>
          <a:xfrm>
            <a:off x="8106245" y="1037712"/>
            <a:ext cx="1037700" cy="10377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8"/>
          <p:cNvSpPr/>
          <p:nvPr/>
        </p:nvSpPr>
        <p:spPr>
          <a:xfrm>
            <a:off x="7070023" y="3102451"/>
            <a:ext cx="1037700" cy="10377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8"/>
          <p:cNvSpPr/>
          <p:nvPr/>
        </p:nvSpPr>
        <p:spPr>
          <a:xfrm>
            <a:off x="7" y="4105794"/>
            <a:ext cx="1037700" cy="10377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8"/>
          <p:cNvSpPr/>
          <p:nvPr/>
        </p:nvSpPr>
        <p:spPr>
          <a:xfrm>
            <a:off x="1037700" y="4105797"/>
            <a:ext cx="518700" cy="5187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8"/>
          <p:cNvSpPr/>
          <p:nvPr/>
        </p:nvSpPr>
        <p:spPr>
          <a:xfrm>
            <a:off x="-9" y="4624791"/>
            <a:ext cx="518700" cy="5187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8"/>
          <p:cNvSpPr/>
          <p:nvPr/>
        </p:nvSpPr>
        <p:spPr>
          <a:xfrm>
            <a:off x="7587473" y="1037691"/>
            <a:ext cx="518700" cy="5187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8"/>
          <p:cNvSpPr/>
          <p:nvPr/>
        </p:nvSpPr>
        <p:spPr>
          <a:xfrm>
            <a:off x="8625291" y="518991"/>
            <a:ext cx="518700" cy="5187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8"/>
          <p:cNvSpPr/>
          <p:nvPr/>
        </p:nvSpPr>
        <p:spPr>
          <a:xfrm>
            <a:off x="7529848" y="3440573"/>
            <a:ext cx="455351" cy="414225"/>
          </a:xfrm>
          <a:custGeom>
            <a:avLst/>
            <a:gdLst/>
            <a:ahLst/>
            <a:cxnLst/>
            <a:rect l="l" t="t" r="r" b="b"/>
            <a:pathLst>
              <a:path w="16173" h="14711" fill="none" extrusionOk="0">
                <a:moveTo>
                  <a:pt x="8087" y="1"/>
                </a:moveTo>
                <a:lnTo>
                  <a:pt x="8087" y="1"/>
                </a:lnTo>
                <a:lnTo>
                  <a:pt x="7672" y="1"/>
                </a:lnTo>
                <a:lnTo>
                  <a:pt x="7258" y="25"/>
                </a:lnTo>
                <a:lnTo>
                  <a:pt x="6844" y="74"/>
                </a:lnTo>
                <a:lnTo>
                  <a:pt x="6455" y="122"/>
                </a:lnTo>
                <a:lnTo>
                  <a:pt x="6065" y="195"/>
                </a:lnTo>
                <a:lnTo>
                  <a:pt x="5675" y="293"/>
                </a:lnTo>
                <a:lnTo>
                  <a:pt x="5310" y="415"/>
                </a:lnTo>
                <a:lnTo>
                  <a:pt x="4945" y="536"/>
                </a:lnTo>
                <a:lnTo>
                  <a:pt x="4579" y="658"/>
                </a:lnTo>
                <a:lnTo>
                  <a:pt x="4238" y="829"/>
                </a:lnTo>
                <a:lnTo>
                  <a:pt x="3897" y="975"/>
                </a:lnTo>
                <a:lnTo>
                  <a:pt x="3557" y="1170"/>
                </a:lnTo>
                <a:lnTo>
                  <a:pt x="3240" y="1364"/>
                </a:lnTo>
                <a:lnTo>
                  <a:pt x="2948" y="1559"/>
                </a:lnTo>
                <a:lnTo>
                  <a:pt x="2655" y="1778"/>
                </a:lnTo>
                <a:lnTo>
                  <a:pt x="2363" y="1998"/>
                </a:lnTo>
                <a:lnTo>
                  <a:pt x="2095" y="2241"/>
                </a:lnTo>
                <a:lnTo>
                  <a:pt x="1852" y="2485"/>
                </a:lnTo>
                <a:lnTo>
                  <a:pt x="1608" y="2753"/>
                </a:lnTo>
                <a:lnTo>
                  <a:pt x="1389" y="3021"/>
                </a:lnTo>
                <a:lnTo>
                  <a:pt x="1170" y="3288"/>
                </a:lnTo>
                <a:lnTo>
                  <a:pt x="975" y="3581"/>
                </a:lnTo>
                <a:lnTo>
                  <a:pt x="804" y="3873"/>
                </a:lnTo>
                <a:lnTo>
                  <a:pt x="634" y="4190"/>
                </a:lnTo>
                <a:lnTo>
                  <a:pt x="488" y="4506"/>
                </a:lnTo>
                <a:lnTo>
                  <a:pt x="366" y="4823"/>
                </a:lnTo>
                <a:lnTo>
                  <a:pt x="244" y="5139"/>
                </a:lnTo>
                <a:lnTo>
                  <a:pt x="171" y="5480"/>
                </a:lnTo>
                <a:lnTo>
                  <a:pt x="98" y="5821"/>
                </a:lnTo>
                <a:lnTo>
                  <a:pt x="49" y="6162"/>
                </a:lnTo>
                <a:lnTo>
                  <a:pt x="1" y="6503"/>
                </a:lnTo>
                <a:lnTo>
                  <a:pt x="1" y="6869"/>
                </a:lnTo>
                <a:lnTo>
                  <a:pt x="1" y="6869"/>
                </a:lnTo>
                <a:lnTo>
                  <a:pt x="1" y="7234"/>
                </a:lnTo>
                <a:lnTo>
                  <a:pt x="49" y="7624"/>
                </a:lnTo>
                <a:lnTo>
                  <a:pt x="98" y="7989"/>
                </a:lnTo>
                <a:lnTo>
                  <a:pt x="196" y="8330"/>
                </a:lnTo>
                <a:lnTo>
                  <a:pt x="293" y="8695"/>
                </a:lnTo>
                <a:lnTo>
                  <a:pt x="415" y="9036"/>
                </a:lnTo>
                <a:lnTo>
                  <a:pt x="561" y="9377"/>
                </a:lnTo>
                <a:lnTo>
                  <a:pt x="731" y="9718"/>
                </a:lnTo>
                <a:lnTo>
                  <a:pt x="902" y="10035"/>
                </a:lnTo>
                <a:lnTo>
                  <a:pt x="1097" y="10327"/>
                </a:lnTo>
                <a:lnTo>
                  <a:pt x="1340" y="10644"/>
                </a:lnTo>
                <a:lnTo>
                  <a:pt x="1559" y="10936"/>
                </a:lnTo>
                <a:lnTo>
                  <a:pt x="1827" y="11204"/>
                </a:lnTo>
                <a:lnTo>
                  <a:pt x="2095" y="11472"/>
                </a:lnTo>
                <a:lnTo>
                  <a:pt x="2387" y="11740"/>
                </a:lnTo>
                <a:lnTo>
                  <a:pt x="2680" y="11983"/>
                </a:lnTo>
                <a:lnTo>
                  <a:pt x="2680" y="11983"/>
                </a:lnTo>
                <a:lnTo>
                  <a:pt x="2485" y="12349"/>
                </a:lnTo>
                <a:lnTo>
                  <a:pt x="2266" y="12714"/>
                </a:lnTo>
                <a:lnTo>
                  <a:pt x="2022" y="13104"/>
                </a:lnTo>
                <a:lnTo>
                  <a:pt x="1706" y="13469"/>
                </a:lnTo>
                <a:lnTo>
                  <a:pt x="1365" y="13834"/>
                </a:lnTo>
                <a:lnTo>
                  <a:pt x="1170" y="14005"/>
                </a:lnTo>
                <a:lnTo>
                  <a:pt x="951" y="14151"/>
                </a:lnTo>
                <a:lnTo>
                  <a:pt x="731" y="14297"/>
                </a:lnTo>
                <a:lnTo>
                  <a:pt x="512" y="14443"/>
                </a:lnTo>
                <a:lnTo>
                  <a:pt x="269" y="14540"/>
                </a:lnTo>
                <a:lnTo>
                  <a:pt x="1" y="14662"/>
                </a:lnTo>
                <a:lnTo>
                  <a:pt x="1" y="14662"/>
                </a:lnTo>
                <a:lnTo>
                  <a:pt x="122" y="14662"/>
                </a:lnTo>
                <a:lnTo>
                  <a:pt x="488" y="14711"/>
                </a:lnTo>
                <a:lnTo>
                  <a:pt x="1024" y="14711"/>
                </a:lnTo>
                <a:lnTo>
                  <a:pt x="1365" y="14711"/>
                </a:lnTo>
                <a:lnTo>
                  <a:pt x="1706" y="14687"/>
                </a:lnTo>
                <a:lnTo>
                  <a:pt x="2095" y="14614"/>
                </a:lnTo>
                <a:lnTo>
                  <a:pt x="2485" y="14540"/>
                </a:lnTo>
                <a:lnTo>
                  <a:pt x="2899" y="14419"/>
                </a:lnTo>
                <a:lnTo>
                  <a:pt x="3313" y="14273"/>
                </a:lnTo>
                <a:lnTo>
                  <a:pt x="3751" y="14078"/>
                </a:lnTo>
                <a:lnTo>
                  <a:pt x="4165" y="13834"/>
                </a:lnTo>
                <a:lnTo>
                  <a:pt x="4579" y="13566"/>
                </a:lnTo>
                <a:lnTo>
                  <a:pt x="4969" y="13201"/>
                </a:lnTo>
                <a:lnTo>
                  <a:pt x="4969" y="13201"/>
                </a:lnTo>
                <a:lnTo>
                  <a:pt x="5334" y="13323"/>
                </a:lnTo>
                <a:lnTo>
                  <a:pt x="5700" y="13444"/>
                </a:lnTo>
                <a:lnTo>
                  <a:pt x="6089" y="13518"/>
                </a:lnTo>
                <a:lnTo>
                  <a:pt x="6479" y="13591"/>
                </a:lnTo>
                <a:lnTo>
                  <a:pt x="6869" y="13664"/>
                </a:lnTo>
                <a:lnTo>
                  <a:pt x="7258" y="13712"/>
                </a:lnTo>
                <a:lnTo>
                  <a:pt x="7672" y="13737"/>
                </a:lnTo>
                <a:lnTo>
                  <a:pt x="8087" y="13737"/>
                </a:lnTo>
                <a:lnTo>
                  <a:pt x="8087" y="13737"/>
                </a:lnTo>
                <a:lnTo>
                  <a:pt x="8501" y="13737"/>
                </a:lnTo>
                <a:lnTo>
                  <a:pt x="8915" y="13712"/>
                </a:lnTo>
                <a:lnTo>
                  <a:pt x="9329" y="13664"/>
                </a:lnTo>
                <a:lnTo>
                  <a:pt x="9718" y="13591"/>
                </a:lnTo>
                <a:lnTo>
                  <a:pt x="10108" y="13518"/>
                </a:lnTo>
                <a:lnTo>
                  <a:pt x="10498" y="13420"/>
                </a:lnTo>
                <a:lnTo>
                  <a:pt x="10863" y="13323"/>
                </a:lnTo>
                <a:lnTo>
                  <a:pt x="11228" y="13201"/>
                </a:lnTo>
                <a:lnTo>
                  <a:pt x="11594" y="13055"/>
                </a:lnTo>
                <a:lnTo>
                  <a:pt x="11935" y="12909"/>
                </a:lnTo>
                <a:lnTo>
                  <a:pt x="12276" y="12738"/>
                </a:lnTo>
                <a:lnTo>
                  <a:pt x="12617" y="12568"/>
                </a:lnTo>
                <a:lnTo>
                  <a:pt x="12933" y="12373"/>
                </a:lnTo>
                <a:lnTo>
                  <a:pt x="13225" y="12178"/>
                </a:lnTo>
                <a:lnTo>
                  <a:pt x="13518" y="11959"/>
                </a:lnTo>
                <a:lnTo>
                  <a:pt x="13810" y="11715"/>
                </a:lnTo>
                <a:lnTo>
                  <a:pt x="14078" y="11496"/>
                </a:lnTo>
                <a:lnTo>
                  <a:pt x="14321" y="11228"/>
                </a:lnTo>
                <a:lnTo>
                  <a:pt x="14565" y="10985"/>
                </a:lnTo>
                <a:lnTo>
                  <a:pt x="14784" y="10717"/>
                </a:lnTo>
                <a:lnTo>
                  <a:pt x="15003" y="10424"/>
                </a:lnTo>
                <a:lnTo>
                  <a:pt x="15198" y="10132"/>
                </a:lnTo>
                <a:lnTo>
                  <a:pt x="15369" y="9840"/>
                </a:lnTo>
                <a:lnTo>
                  <a:pt x="15539" y="9548"/>
                </a:lnTo>
                <a:lnTo>
                  <a:pt x="15685" y="9231"/>
                </a:lnTo>
                <a:lnTo>
                  <a:pt x="15807" y="8914"/>
                </a:lnTo>
                <a:lnTo>
                  <a:pt x="15929" y="8574"/>
                </a:lnTo>
                <a:lnTo>
                  <a:pt x="16002" y="8257"/>
                </a:lnTo>
                <a:lnTo>
                  <a:pt x="16075" y="7916"/>
                </a:lnTo>
                <a:lnTo>
                  <a:pt x="16124" y="7575"/>
                </a:lnTo>
                <a:lnTo>
                  <a:pt x="16172" y="7210"/>
                </a:lnTo>
                <a:lnTo>
                  <a:pt x="16172" y="6869"/>
                </a:lnTo>
                <a:lnTo>
                  <a:pt x="16172" y="6869"/>
                </a:lnTo>
                <a:lnTo>
                  <a:pt x="16172" y="6503"/>
                </a:lnTo>
                <a:lnTo>
                  <a:pt x="16124" y="6162"/>
                </a:lnTo>
                <a:lnTo>
                  <a:pt x="16075" y="5821"/>
                </a:lnTo>
                <a:lnTo>
                  <a:pt x="16002" y="5480"/>
                </a:lnTo>
                <a:lnTo>
                  <a:pt x="15929" y="5139"/>
                </a:lnTo>
                <a:lnTo>
                  <a:pt x="15807" y="4823"/>
                </a:lnTo>
                <a:lnTo>
                  <a:pt x="15685" y="4506"/>
                </a:lnTo>
                <a:lnTo>
                  <a:pt x="15539" y="4190"/>
                </a:lnTo>
                <a:lnTo>
                  <a:pt x="15369" y="3873"/>
                </a:lnTo>
                <a:lnTo>
                  <a:pt x="15198" y="3581"/>
                </a:lnTo>
                <a:lnTo>
                  <a:pt x="15003" y="3288"/>
                </a:lnTo>
                <a:lnTo>
                  <a:pt x="14784" y="3021"/>
                </a:lnTo>
                <a:lnTo>
                  <a:pt x="14565" y="2753"/>
                </a:lnTo>
                <a:lnTo>
                  <a:pt x="14321" y="2485"/>
                </a:lnTo>
                <a:lnTo>
                  <a:pt x="14078" y="2241"/>
                </a:lnTo>
                <a:lnTo>
                  <a:pt x="13810" y="1998"/>
                </a:lnTo>
                <a:lnTo>
                  <a:pt x="13518" y="1778"/>
                </a:lnTo>
                <a:lnTo>
                  <a:pt x="13225" y="1559"/>
                </a:lnTo>
                <a:lnTo>
                  <a:pt x="12933" y="1364"/>
                </a:lnTo>
                <a:lnTo>
                  <a:pt x="12617" y="1170"/>
                </a:lnTo>
                <a:lnTo>
                  <a:pt x="12276" y="975"/>
                </a:lnTo>
                <a:lnTo>
                  <a:pt x="11935" y="829"/>
                </a:lnTo>
                <a:lnTo>
                  <a:pt x="11594" y="658"/>
                </a:lnTo>
                <a:lnTo>
                  <a:pt x="11228" y="536"/>
                </a:lnTo>
                <a:lnTo>
                  <a:pt x="10863" y="415"/>
                </a:lnTo>
                <a:lnTo>
                  <a:pt x="10498" y="293"/>
                </a:lnTo>
                <a:lnTo>
                  <a:pt x="10108" y="195"/>
                </a:lnTo>
                <a:lnTo>
                  <a:pt x="9718" y="122"/>
                </a:lnTo>
                <a:lnTo>
                  <a:pt x="9329" y="74"/>
                </a:lnTo>
                <a:lnTo>
                  <a:pt x="8915" y="25"/>
                </a:lnTo>
                <a:lnTo>
                  <a:pt x="8501" y="1"/>
                </a:lnTo>
                <a:lnTo>
                  <a:pt x="8087" y="1"/>
                </a:lnTo>
                <a:lnTo>
                  <a:pt x="8087" y="1"/>
                </a:lnTo>
                <a:close/>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8"/>
          <p:cNvSpPr/>
          <p:nvPr/>
        </p:nvSpPr>
        <p:spPr>
          <a:xfrm flipH="1">
            <a:off x="7192539" y="3387811"/>
            <a:ext cx="302961" cy="275574"/>
          </a:xfrm>
          <a:custGeom>
            <a:avLst/>
            <a:gdLst/>
            <a:ahLst/>
            <a:cxnLst/>
            <a:rect l="l" t="t" r="r" b="b"/>
            <a:pathLst>
              <a:path w="16173" h="14711" fill="none" extrusionOk="0">
                <a:moveTo>
                  <a:pt x="8087" y="1"/>
                </a:moveTo>
                <a:lnTo>
                  <a:pt x="8087" y="1"/>
                </a:lnTo>
                <a:lnTo>
                  <a:pt x="7672" y="1"/>
                </a:lnTo>
                <a:lnTo>
                  <a:pt x="7258" y="25"/>
                </a:lnTo>
                <a:lnTo>
                  <a:pt x="6844" y="74"/>
                </a:lnTo>
                <a:lnTo>
                  <a:pt x="6455" y="122"/>
                </a:lnTo>
                <a:lnTo>
                  <a:pt x="6065" y="195"/>
                </a:lnTo>
                <a:lnTo>
                  <a:pt x="5675" y="293"/>
                </a:lnTo>
                <a:lnTo>
                  <a:pt x="5310" y="415"/>
                </a:lnTo>
                <a:lnTo>
                  <a:pt x="4945" y="536"/>
                </a:lnTo>
                <a:lnTo>
                  <a:pt x="4579" y="658"/>
                </a:lnTo>
                <a:lnTo>
                  <a:pt x="4238" y="829"/>
                </a:lnTo>
                <a:lnTo>
                  <a:pt x="3897" y="975"/>
                </a:lnTo>
                <a:lnTo>
                  <a:pt x="3557" y="1170"/>
                </a:lnTo>
                <a:lnTo>
                  <a:pt x="3240" y="1364"/>
                </a:lnTo>
                <a:lnTo>
                  <a:pt x="2948" y="1559"/>
                </a:lnTo>
                <a:lnTo>
                  <a:pt x="2655" y="1778"/>
                </a:lnTo>
                <a:lnTo>
                  <a:pt x="2363" y="1998"/>
                </a:lnTo>
                <a:lnTo>
                  <a:pt x="2095" y="2241"/>
                </a:lnTo>
                <a:lnTo>
                  <a:pt x="1852" y="2485"/>
                </a:lnTo>
                <a:lnTo>
                  <a:pt x="1608" y="2753"/>
                </a:lnTo>
                <a:lnTo>
                  <a:pt x="1389" y="3021"/>
                </a:lnTo>
                <a:lnTo>
                  <a:pt x="1170" y="3288"/>
                </a:lnTo>
                <a:lnTo>
                  <a:pt x="975" y="3581"/>
                </a:lnTo>
                <a:lnTo>
                  <a:pt x="804" y="3873"/>
                </a:lnTo>
                <a:lnTo>
                  <a:pt x="634" y="4190"/>
                </a:lnTo>
                <a:lnTo>
                  <a:pt x="488" y="4506"/>
                </a:lnTo>
                <a:lnTo>
                  <a:pt x="366" y="4823"/>
                </a:lnTo>
                <a:lnTo>
                  <a:pt x="244" y="5139"/>
                </a:lnTo>
                <a:lnTo>
                  <a:pt x="171" y="5480"/>
                </a:lnTo>
                <a:lnTo>
                  <a:pt x="98" y="5821"/>
                </a:lnTo>
                <a:lnTo>
                  <a:pt x="49" y="6162"/>
                </a:lnTo>
                <a:lnTo>
                  <a:pt x="1" y="6503"/>
                </a:lnTo>
                <a:lnTo>
                  <a:pt x="1" y="6869"/>
                </a:lnTo>
                <a:lnTo>
                  <a:pt x="1" y="6869"/>
                </a:lnTo>
                <a:lnTo>
                  <a:pt x="1" y="7234"/>
                </a:lnTo>
                <a:lnTo>
                  <a:pt x="49" y="7624"/>
                </a:lnTo>
                <a:lnTo>
                  <a:pt x="98" y="7989"/>
                </a:lnTo>
                <a:lnTo>
                  <a:pt x="196" y="8330"/>
                </a:lnTo>
                <a:lnTo>
                  <a:pt x="293" y="8695"/>
                </a:lnTo>
                <a:lnTo>
                  <a:pt x="415" y="9036"/>
                </a:lnTo>
                <a:lnTo>
                  <a:pt x="561" y="9377"/>
                </a:lnTo>
                <a:lnTo>
                  <a:pt x="731" y="9718"/>
                </a:lnTo>
                <a:lnTo>
                  <a:pt x="902" y="10035"/>
                </a:lnTo>
                <a:lnTo>
                  <a:pt x="1097" y="10327"/>
                </a:lnTo>
                <a:lnTo>
                  <a:pt x="1340" y="10644"/>
                </a:lnTo>
                <a:lnTo>
                  <a:pt x="1559" y="10936"/>
                </a:lnTo>
                <a:lnTo>
                  <a:pt x="1827" y="11204"/>
                </a:lnTo>
                <a:lnTo>
                  <a:pt x="2095" y="11472"/>
                </a:lnTo>
                <a:lnTo>
                  <a:pt x="2387" y="11740"/>
                </a:lnTo>
                <a:lnTo>
                  <a:pt x="2680" y="11983"/>
                </a:lnTo>
                <a:lnTo>
                  <a:pt x="2680" y="11983"/>
                </a:lnTo>
                <a:lnTo>
                  <a:pt x="2485" y="12349"/>
                </a:lnTo>
                <a:lnTo>
                  <a:pt x="2266" y="12714"/>
                </a:lnTo>
                <a:lnTo>
                  <a:pt x="2022" y="13104"/>
                </a:lnTo>
                <a:lnTo>
                  <a:pt x="1706" y="13469"/>
                </a:lnTo>
                <a:lnTo>
                  <a:pt x="1365" y="13834"/>
                </a:lnTo>
                <a:lnTo>
                  <a:pt x="1170" y="14005"/>
                </a:lnTo>
                <a:lnTo>
                  <a:pt x="951" y="14151"/>
                </a:lnTo>
                <a:lnTo>
                  <a:pt x="731" y="14297"/>
                </a:lnTo>
                <a:lnTo>
                  <a:pt x="512" y="14443"/>
                </a:lnTo>
                <a:lnTo>
                  <a:pt x="269" y="14540"/>
                </a:lnTo>
                <a:lnTo>
                  <a:pt x="1" y="14662"/>
                </a:lnTo>
                <a:lnTo>
                  <a:pt x="1" y="14662"/>
                </a:lnTo>
                <a:lnTo>
                  <a:pt x="122" y="14662"/>
                </a:lnTo>
                <a:lnTo>
                  <a:pt x="488" y="14711"/>
                </a:lnTo>
                <a:lnTo>
                  <a:pt x="1024" y="14711"/>
                </a:lnTo>
                <a:lnTo>
                  <a:pt x="1365" y="14711"/>
                </a:lnTo>
                <a:lnTo>
                  <a:pt x="1706" y="14687"/>
                </a:lnTo>
                <a:lnTo>
                  <a:pt x="2095" y="14614"/>
                </a:lnTo>
                <a:lnTo>
                  <a:pt x="2485" y="14540"/>
                </a:lnTo>
                <a:lnTo>
                  <a:pt x="2899" y="14419"/>
                </a:lnTo>
                <a:lnTo>
                  <a:pt x="3313" y="14273"/>
                </a:lnTo>
                <a:lnTo>
                  <a:pt x="3751" y="14078"/>
                </a:lnTo>
                <a:lnTo>
                  <a:pt x="4165" y="13834"/>
                </a:lnTo>
                <a:lnTo>
                  <a:pt x="4579" y="13566"/>
                </a:lnTo>
                <a:lnTo>
                  <a:pt x="4969" y="13201"/>
                </a:lnTo>
                <a:lnTo>
                  <a:pt x="4969" y="13201"/>
                </a:lnTo>
                <a:lnTo>
                  <a:pt x="5334" y="13323"/>
                </a:lnTo>
                <a:lnTo>
                  <a:pt x="5700" y="13444"/>
                </a:lnTo>
                <a:lnTo>
                  <a:pt x="6089" y="13518"/>
                </a:lnTo>
                <a:lnTo>
                  <a:pt x="6479" y="13591"/>
                </a:lnTo>
                <a:lnTo>
                  <a:pt x="6869" y="13664"/>
                </a:lnTo>
                <a:lnTo>
                  <a:pt x="7258" y="13712"/>
                </a:lnTo>
                <a:lnTo>
                  <a:pt x="7672" y="13737"/>
                </a:lnTo>
                <a:lnTo>
                  <a:pt x="8087" y="13737"/>
                </a:lnTo>
                <a:lnTo>
                  <a:pt x="8087" y="13737"/>
                </a:lnTo>
                <a:lnTo>
                  <a:pt x="8501" y="13737"/>
                </a:lnTo>
                <a:lnTo>
                  <a:pt x="8915" y="13712"/>
                </a:lnTo>
                <a:lnTo>
                  <a:pt x="9329" y="13664"/>
                </a:lnTo>
                <a:lnTo>
                  <a:pt x="9718" y="13591"/>
                </a:lnTo>
                <a:lnTo>
                  <a:pt x="10108" y="13518"/>
                </a:lnTo>
                <a:lnTo>
                  <a:pt x="10498" y="13420"/>
                </a:lnTo>
                <a:lnTo>
                  <a:pt x="10863" y="13323"/>
                </a:lnTo>
                <a:lnTo>
                  <a:pt x="11228" y="13201"/>
                </a:lnTo>
                <a:lnTo>
                  <a:pt x="11594" y="13055"/>
                </a:lnTo>
                <a:lnTo>
                  <a:pt x="11935" y="12909"/>
                </a:lnTo>
                <a:lnTo>
                  <a:pt x="12276" y="12738"/>
                </a:lnTo>
                <a:lnTo>
                  <a:pt x="12617" y="12568"/>
                </a:lnTo>
                <a:lnTo>
                  <a:pt x="12933" y="12373"/>
                </a:lnTo>
                <a:lnTo>
                  <a:pt x="13225" y="12178"/>
                </a:lnTo>
                <a:lnTo>
                  <a:pt x="13518" y="11959"/>
                </a:lnTo>
                <a:lnTo>
                  <a:pt x="13810" y="11715"/>
                </a:lnTo>
                <a:lnTo>
                  <a:pt x="14078" y="11496"/>
                </a:lnTo>
                <a:lnTo>
                  <a:pt x="14321" y="11228"/>
                </a:lnTo>
                <a:lnTo>
                  <a:pt x="14565" y="10985"/>
                </a:lnTo>
                <a:lnTo>
                  <a:pt x="14784" y="10717"/>
                </a:lnTo>
                <a:lnTo>
                  <a:pt x="15003" y="10424"/>
                </a:lnTo>
                <a:lnTo>
                  <a:pt x="15198" y="10132"/>
                </a:lnTo>
                <a:lnTo>
                  <a:pt x="15369" y="9840"/>
                </a:lnTo>
                <a:lnTo>
                  <a:pt x="15539" y="9548"/>
                </a:lnTo>
                <a:lnTo>
                  <a:pt x="15685" y="9231"/>
                </a:lnTo>
                <a:lnTo>
                  <a:pt x="15807" y="8914"/>
                </a:lnTo>
                <a:lnTo>
                  <a:pt x="15929" y="8574"/>
                </a:lnTo>
                <a:lnTo>
                  <a:pt x="16002" y="8257"/>
                </a:lnTo>
                <a:lnTo>
                  <a:pt x="16075" y="7916"/>
                </a:lnTo>
                <a:lnTo>
                  <a:pt x="16124" y="7575"/>
                </a:lnTo>
                <a:lnTo>
                  <a:pt x="16172" y="7210"/>
                </a:lnTo>
                <a:lnTo>
                  <a:pt x="16172" y="6869"/>
                </a:lnTo>
                <a:lnTo>
                  <a:pt x="16172" y="6869"/>
                </a:lnTo>
                <a:lnTo>
                  <a:pt x="16172" y="6503"/>
                </a:lnTo>
                <a:lnTo>
                  <a:pt x="16124" y="6162"/>
                </a:lnTo>
                <a:lnTo>
                  <a:pt x="16075" y="5821"/>
                </a:lnTo>
                <a:lnTo>
                  <a:pt x="16002" y="5480"/>
                </a:lnTo>
                <a:lnTo>
                  <a:pt x="15929" y="5139"/>
                </a:lnTo>
                <a:lnTo>
                  <a:pt x="15807" y="4823"/>
                </a:lnTo>
                <a:lnTo>
                  <a:pt x="15685" y="4506"/>
                </a:lnTo>
                <a:lnTo>
                  <a:pt x="15539" y="4190"/>
                </a:lnTo>
                <a:lnTo>
                  <a:pt x="15369" y="3873"/>
                </a:lnTo>
                <a:lnTo>
                  <a:pt x="15198" y="3581"/>
                </a:lnTo>
                <a:lnTo>
                  <a:pt x="15003" y="3288"/>
                </a:lnTo>
                <a:lnTo>
                  <a:pt x="14784" y="3021"/>
                </a:lnTo>
                <a:lnTo>
                  <a:pt x="14565" y="2753"/>
                </a:lnTo>
                <a:lnTo>
                  <a:pt x="14321" y="2485"/>
                </a:lnTo>
                <a:lnTo>
                  <a:pt x="14078" y="2241"/>
                </a:lnTo>
                <a:lnTo>
                  <a:pt x="13810" y="1998"/>
                </a:lnTo>
                <a:lnTo>
                  <a:pt x="13518" y="1778"/>
                </a:lnTo>
                <a:lnTo>
                  <a:pt x="13225" y="1559"/>
                </a:lnTo>
                <a:lnTo>
                  <a:pt x="12933" y="1364"/>
                </a:lnTo>
                <a:lnTo>
                  <a:pt x="12617" y="1170"/>
                </a:lnTo>
                <a:lnTo>
                  <a:pt x="12276" y="975"/>
                </a:lnTo>
                <a:lnTo>
                  <a:pt x="11935" y="829"/>
                </a:lnTo>
                <a:lnTo>
                  <a:pt x="11594" y="658"/>
                </a:lnTo>
                <a:lnTo>
                  <a:pt x="11228" y="536"/>
                </a:lnTo>
                <a:lnTo>
                  <a:pt x="10863" y="415"/>
                </a:lnTo>
                <a:lnTo>
                  <a:pt x="10498" y="293"/>
                </a:lnTo>
                <a:lnTo>
                  <a:pt x="10108" y="195"/>
                </a:lnTo>
                <a:lnTo>
                  <a:pt x="9718" y="122"/>
                </a:lnTo>
                <a:lnTo>
                  <a:pt x="9329" y="74"/>
                </a:lnTo>
                <a:lnTo>
                  <a:pt x="8915" y="25"/>
                </a:lnTo>
                <a:lnTo>
                  <a:pt x="8501" y="1"/>
                </a:lnTo>
                <a:lnTo>
                  <a:pt x="8087" y="1"/>
                </a:lnTo>
                <a:lnTo>
                  <a:pt x="8087" y="1"/>
                </a:lnTo>
                <a:close/>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8"/>
          <p:cNvSpPr txBox="1">
            <a:spLocks noGrp="1"/>
          </p:cNvSpPr>
          <p:nvPr>
            <p:ph type="sldNum" idx="12"/>
          </p:nvPr>
        </p:nvSpPr>
        <p:spPr>
          <a:xfrm>
            <a:off x="1" y="4624800"/>
            <a:ext cx="518700" cy="518700"/>
          </a:xfrm>
          <a:prstGeom prst="rect">
            <a:avLst/>
          </a:prstGeom>
        </p:spPr>
        <p:txBody>
          <a:bodyPr spcFirstLastPara="1" wrap="square" lIns="91425" tIns="91425" rIns="91425" bIns="91425" anchor="ctr" anchorCtr="0">
            <a:noAutofit/>
          </a:bodyPr>
          <a:lstStyle>
            <a:lvl1pPr lvl="0" algn="ctr" rtl="0">
              <a:buNone/>
              <a:defRPr sz="1000">
                <a:solidFill>
                  <a:srgbClr val="FFFFFF"/>
                </a:solidFill>
                <a:latin typeface="Arvo"/>
                <a:ea typeface="Arvo"/>
                <a:cs typeface="Arvo"/>
                <a:sym typeface="Arvo"/>
              </a:defRPr>
            </a:lvl1pPr>
            <a:lvl2pPr lvl="1" algn="ctr" rtl="0">
              <a:buNone/>
              <a:defRPr sz="1000">
                <a:solidFill>
                  <a:srgbClr val="FFFFFF"/>
                </a:solidFill>
                <a:latin typeface="Arvo"/>
                <a:ea typeface="Arvo"/>
                <a:cs typeface="Arvo"/>
                <a:sym typeface="Arvo"/>
              </a:defRPr>
            </a:lvl2pPr>
            <a:lvl3pPr lvl="2" algn="ctr" rtl="0">
              <a:buNone/>
              <a:defRPr sz="1000">
                <a:solidFill>
                  <a:srgbClr val="FFFFFF"/>
                </a:solidFill>
                <a:latin typeface="Arvo"/>
                <a:ea typeface="Arvo"/>
                <a:cs typeface="Arvo"/>
                <a:sym typeface="Arvo"/>
              </a:defRPr>
            </a:lvl3pPr>
            <a:lvl4pPr lvl="3" algn="ctr" rtl="0">
              <a:buNone/>
              <a:defRPr sz="1000">
                <a:solidFill>
                  <a:srgbClr val="FFFFFF"/>
                </a:solidFill>
                <a:latin typeface="Arvo"/>
                <a:ea typeface="Arvo"/>
                <a:cs typeface="Arvo"/>
                <a:sym typeface="Arvo"/>
              </a:defRPr>
            </a:lvl4pPr>
            <a:lvl5pPr lvl="4" algn="ctr" rtl="0">
              <a:buNone/>
              <a:defRPr sz="1000">
                <a:solidFill>
                  <a:srgbClr val="FFFFFF"/>
                </a:solidFill>
                <a:latin typeface="Arvo"/>
                <a:ea typeface="Arvo"/>
                <a:cs typeface="Arvo"/>
                <a:sym typeface="Arvo"/>
              </a:defRPr>
            </a:lvl5pPr>
            <a:lvl6pPr lvl="5" algn="ctr" rtl="0">
              <a:buNone/>
              <a:defRPr sz="1000">
                <a:solidFill>
                  <a:srgbClr val="FFFFFF"/>
                </a:solidFill>
                <a:latin typeface="Arvo"/>
                <a:ea typeface="Arvo"/>
                <a:cs typeface="Arvo"/>
                <a:sym typeface="Arvo"/>
              </a:defRPr>
            </a:lvl6pPr>
            <a:lvl7pPr lvl="6" algn="ctr" rtl="0">
              <a:buNone/>
              <a:defRPr sz="1000">
                <a:solidFill>
                  <a:srgbClr val="FFFFFF"/>
                </a:solidFill>
                <a:latin typeface="Arvo"/>
                <a:ea typeface="Arvo"/>
                <a:cs typeface="Arvo"/>
                <a:sym typeface="Arvo"/>
              </a:defRPr>
            </a:lvl7pPr>
            <a:lvl8pPr lvl="7" algn="ctr" rtl="0">
              <a:buNone/>
              <a:defRPr sz="1000">
                <a:solidFill>
                  <a:srgbClr val="FFFFFF"/>
                </a:solidFill>
                <a:latin typeface="Arvo"/>
                <a:ea typeface="Arvo"/>
                <a:cs typeface="Arvo"/>
                <a:sym typeface="Arvo"/>
              </a:defRPr>
            </a:lvl8pPr>
            <a:lvl9pPr lvl="8" algn="ctr" rtl="0">
              <a:buNone/>
              <a:defRPr sz="1000">
                <a:solidFill>
                  <a:srgbClr val="FFFFFF"/>
                </a:solidFill>
                <a:latin typeface="Arvo"/>
                <a:ea typeface="Arvo"/>
                <a:cs typeface="Arvo"/>
                <a:sym typeface="Arvo"/>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3">
  <p:cSld name="BLANK_1_1">
    <p:spTree>
      <p:nvGrpSpPr>
        <p:cNvPr id="1" name="Shape 247"/>
        <p:cNvGrpSpPr/>
        <p:nvPr/>
      </p:nvGrpSpPr>
      <p:grpSpPr>
        <a:xfrm>
          <a:off x="0" y="0"/>
          <a:ext cx="0" cy="0"/>
          <a:chOff x="0" y="0"/>
          <a:chExt cx="0" cy="0"/>
        </a:xfrm>
      </p:grpSpPr>
      <p:pic>
        <p:nvPicPr>
          <p:cNvPr id="248" name="Google Shape;248;p13" descr="DeathtoStock_Clementine10.jpg"/>
          <p:cNvPicPr preferRelativeResize="0"/>
          <p:nvPr/>
        </p:nvPicPr>
        <p:blipFill>
          <a:blip r:embed="rId2">
            <a:alphaModFix/>
          </a:blip>
          <a:stretch>
            <a:fillRect/>
          </a:stretch>
        </p:blipFill>
        <p:spPr>
          <a:xfrm>
            <a:off x="7277752" y="1861709"/>
            <a:ext cx="933085" cy="933088"/>
          </a:xfrm>
          <a:prstGeom prst="rect">
            <a:avLst/>
          </a:prstGeom>
          <a:noFill/>
          <a:ln>
            <a:noFill/>
          </a:ln>
        </p:spPr>
      </p:pic>
      <p:pic>
        <p:nvPicPr>
          <p:cNvPr id="249" name="Google Shape;249;p13" descr="Death_to_stock_communicate_hands_9-.jpg"/>
          <p:cNvPicPr preferRelativeResize="0"/>
          <p:nvPr/>
        </p:nvPicPr>
        <p:blipFill>
          <a:blip r:embed="rId3">
            <a:alphaModFix/>
          </a:blip>
          <a:stretch>
            <a:fillRect/>
          </a:stretch>
        </p:blipFill>
        <p:spPr>
          <a:xfrm>
            <a:off x="7275841" y="8"/>
            <a:ext cx="1868082" cy="1868085"/>
          </a:xfrm>
          <a:prstGeom prst="rect">
            <a:avLst/>
          </a:prstGeom>
          <a:noFill/>
          <a:ln>
            <a:noFill/>
          </a:ln>
        </p:spPr>
      </p:pic>
      <p:sp>
        <p:nvSpPr>
          <p:cNvPr id="250" name="Google Shape;250;p13"/>
          <p:cNvSpPr/>
          <p:nvPr/>
        </p:nvSpPr>
        <p:spPr>
          <a:xfrm>
            <a:off x="6344788" y="12"/>
            <a:ext cx="933000" cy="9330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3"/>
          <p:cNvSpPr/>
          <p:nvPr/>
        </p:nvSpPr>
        <p:spPr>
          <a:xfrm>
            <a:off x="8210900" y="1862680"/>
            <a:ext cx="933000" cy="933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3"/>
          <p:cNvSpPr/>
          <p:nvPr/>
        </p:nvSpPr>
        <p:spPr>
          <a:xfrm>
            <a:off x="8210893" y="930219"/>
            <a:ext cx="933000" cy="9330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3"/>
          <p:cNvSpPr/>
          <p:nvPr/>
        </p:nvSpPr>
        <p:spPr>
          <a:xfrm>
            <a:off x="-287" y="3743870"/>
            <a:ext cx="933000" cy="9330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13"/>
          <p:cNvSpPr/>
          <p:nvPr/>
        </p:nvSpPr>
        <p:spPr>
          <a:xfrm>
            <a:off x="-293" y="4676847"/>
            <a:ext cx="466500" cy="4665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13"/>
          <p:cNvSpPr/>
          <p:nvPr/>
        </p:nvSpPr>
        <p:spPr>
          <a:xfrm>
            <a:off x="-301" y="3743867"/>
            <a:ext cx="466500" cy="4665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3"/>
          <p:cNvSpPr/>
          <p:nvPr/>
        </p:nvSpPr>
        <p:spPr>
          <a:xfrm>
            <a:off x="8677502" y="2798991"/>
            <a:ext cx="466500" cy="466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3"/>
          <p:cNvSpPr/>
          <p:nvPr/>
        </p:nvSpPr>
        <p:spPr>
          <a:xfrm>
            <a:off x="7277744" y="0"/>
            <a:ext cx="466500" cy="4665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8" name="Google Shape;258;p13"/>
          <p:cNvGrpSpPr/>
          <p:nvPr/>
        </p:nvGrpSpPr>
        <p:grpSpPr>
          <a:xfrm>
            <a:off x="8431833" y="1151245"/>
            <a:ext cx="490565" cy="490565"/>
            <a:chOff x="5941025" y="3634400"/>
            <a:chExt cx="467650" cy="467650"/>
          </a:xfrm>
        </p:grpSpPr>
        <p:sp>
          <p:nvSpPr>
            <p:cNvPr id="259" name="Google Shape;259;p13"/>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3"/>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3"/>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3"/>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3"/>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3"/>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5" name="Google Shape;265;p13"/>
          <p:cNvSpPr txBox="1">
            <a:spLocks noGrp="1"/>
          </p:cNvSpPr>
          <p:nvPr>
            <p:ph type="sldNum" idx="12"/>
          </p:nvPr>
        </p:nvSpPr>
        <p:spPr>
          <a:xfrm>
            <a:off x="0" y="4678200"/>
            <a:ext cx="465300" cy="465300"/>
          </a:xfrm>
          <a:prstGeom prst="rect">
            <a:avLst/>
          </a:prstGeom>
          <a:noFill/>
        </p:spPr>
        <p:txBody>
          <a:bodyPr spcFirstLastPara="1" wrap="square" lIns="91425" tIns="91425" rIns="91425" bIns="91425" anchor="ctr" anchorCtr="0">
            <a:noAutofit/>
          </a:bodyPr>
          <a:lstStyle>
            <a:lvl1pPr lvl="0" algn="ctr" rtl="0">
              <a:buNone/>
              <a:defRPr sz="1000">
                <a:solidFill>
                  <a:srgbClr val="FFFFFF"/>
                </a:solidFill>
                <a:latin typeface="Arvo"/>
                <a:ea typeface="Arvo"/>
                <a:cs typeface="Arvo"/>
                <a:sym typeface="Arvo"/>
              </a:defRPr>
            </a:lvl1pPr>
            <a:lvl2pPr lvl="1" algn="ctr" rtl="0">
              <a:buNone/>
              <a:defRPr sz="1000">
                <a:solidFill>
                  <a:srgbClr val="FFFFFF"/>
                </a:solidFill>
                <a:latin typeface="Arvo"/>
                <a:ea typeface="Arvo"/>
                <a:cs typeface="Arvo"/>
                <a:sym typeface="Arvo"/>
              </a:defRPr>
            </a:lvl2pPr>
            <a:lvl3pPr lvl="2" algn="ctr" rtl="0">
              <a:buNone/>
              <a:defRPr sz="1000">
                <a:solidFill>
                  <a:srgbClr val="FFFFFF"/>
                </a:solidFill>
                <a:latin typeface="Arvo"/>
                <a:ea typeface="Arvo"/>
                <a:cs typeface="Arvo"/>
                <a:sym typeface="Arvo"/>
              </a:defRPr>
            </a:lvl3pPr>
            <a:lvl4pPr lvl="3" algn="ctr" rtl="0">
              <a:buNone/>
              <a:defRPr sz="1000">
                <a:solidFill>
                  <a:srgbClr val="FFFFFF"/>
                </a:solidFill>
                <a:latin typeface="Arvo"/>
                <a:ea typeface="Arvo"/>
                <a:cs typeface="Arvo"/>
                <a:sym typeface="Arvo"/>
              </a:defRPr>
            </a:lvl4pPr>
            <a:lvl5pPr lvl="4" algn="ctr" rtl="0">
              <a:buNone/>
              <a:defRPr sz="1000">
                <a:solidFill>
                  <a:srgbClr val="FFFFFF"/>
                </a:solidFill>
                <a:latin typeface="Arvo"/>
                <a:ea typeface="Arvo"/>
                <a:cs typeface="Arvo"/>
                <a:sym typeface="Arvo"/>
              </a:defRPr>
            </a:lvl5pPr>
            <a:lvl6pPr lvl="5" algn="ctr" rtl="0">
              <a:buNone/>
              <a:defRPr sz="1000">
                <a:solidFill>
                  <a:srgbClr val="FFFFFF"/>
                </a:solidFill>
                <a:latin typeface="Arvo"/>
                <a:ea typeface="Arvo"/>
                <a:cs typeface="Arvo"/>
                <a:sym typeface="Arvo"/>
              </a:defRPr>
            </a:lvl6pPr>
            <a:lvl7pPr lvl="6" algn="ctr" rtl="0">
              <a:buNone/>
              <a:defRPr sz="1000">
                <a:solidFill>
                  <a:srgbClr val="FFFFFF"/>
                </a:solidFill>
                <a:latin typeface="Arvo"/>
                <a:ea typeface="Arvo"/>
                <a:cs typeface="Arvo"/>
                <a:sym typeface="Arvo"/>
              </a:defRPr>
            </a:lvl7pPr>
            <a:lvl8pPr lvl="7" algn="ctr" rtl="0">
              <a:buNone/>
              <a:defRPr sz="1000">
                <a:solidFill>
                  <a:srgbClr val="FFFFFF"/>
                </a:solidFill>
                <a:latin typeface="Arvo"/>
                <a:ea typeface="Arvo"/>
                <a:cs typeface="Arvo"/>
                <a:sym typeface="Arvo"/>
              </a:defRPr>
            </a:lvl8pPr>
            <a:lvl9pPr lvl="8" algn="ctr" rtl="0">
              <a:buNone/>
              <a:defRPr sz="1000">
                <a:solidFill>
                  <a:srgbClr val="FFFFFF"/>
                </a:solidFill>
                <a:latin typeface="Arvo"/>
                <a:ea typeface="Arvo"/>
                <a:cs typeface="Arvo"/>
                <a:sym typeface="Arvo"/>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4">
  <p:cSld name="BLANK_1_1_1">
    <p:spTree>
      <p:nvGrpSpPr>
        <p:cNvPr id="1" name="Shape 266"/>
        <p:cNvGrpSpPr/>
        <p:nvPr/>
      </p:nvGrpSpPr>
      <p:grpSpPr>
        <a:xfrm>
          <a:off x="0" y="0"/>
          <a:ext cx="0" cy="0"/>
          <a:chOff x="0" y="0"/>
          <a:chExt cx="0" cy="0"/>
        </a:xfrm>
      </p:grpSpPr>
      <p:pic>
        <p:nvPicPr>
          <p:cNvPr id="267" name="Google Shape;267;p14" descr="DeathtoStock_Simplify3.jpg"/>
          <p:cNvPicPr preferRelativeResize="0"/>
          <p:nvPr/>
        </p:nvPicPr>
        <p:blipFill>
          <a:blip r:embed="rId2">
            <a:alphaModFix/>
          </a:blip>
          <a:stretch>
            <a:fillRect/>
          </a:stretch>
        </p:blipFill>
        <p:spPr>
          <a:xfrm>
            <a:off x="8208905" y="-1"/>
            <a:ext cx="935025" cy="935025"/>
          </a:xfrm>
          <a:prstGeom prst="rect">
            <a:avLst/>
          </a:prstGeom>
          <a:noFill/>
          <a:ln>
            <a:noFill/>
          </a:ln>
        </p:spPr>
      </p:pic>
      <p:pic>
        <p:nvPicPr>
          <p:cNvPr id="268" name="Google Shape;268;p14" descr="Death_to_stock_communicate_hands_4.jpg"/>
          <p:cNvPicPr preferRelativeResize="0"/>
          <p:nvPr/>
        </p:nvPicPr>
        <p:blipFill>
          <a:blip r:embed="rId3">
            <a:alphaModFix/>
          </a:blip>
          <a:stretch>
            <a:fillRect/>
          </a:stretch>
        </p:blipFill>
        <p:spPr>
          <a:xfrm>
            <a:off x="7271786" y="1865793"/>
            <a:ext cx="1872187" cy="1872190"/>
          </a:xfrm>
          <a:prstGeom prst="rect">
            <a:avLst/>
          </a:prstGeom>
          <a:noFill/>
          <a:ln>
            <a:noFill/>
          </a:ln>
        </p:spPr>
      </p:pic>
      <p:sp>
        <p:nvSpPr>
          <p:cNvPr id="269" name="Google Shape;269;p14"/>
          <p:cNvSpPr/>
          <p:nvPr/>
        </p:nvSpPr>
        <p:spPr>
          <a:xfrm>
            <a:off x="7275209" y="4"/>
            <a:ext cx="935100" cy="9351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14"/>
          <p:cNvSpPr/>
          <p:nvPr/>
        </p:nvSpPr>
        <p:spPr>
          <a:xfrm>
            <a:off x="8208899" y="935036"/>
            <a:ext cx="935100" cy="9351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4"/>
          <p:cNvSpPr/>
          <p:nvPr/>
        </p:nvSpPr>
        <p:spPr>
          <a:xfrm>
            <a:off x="7275209" y="2795481"/>
            <a:ext cx="935100" cy="9351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4"/>
          <p:cNvSpPr/>
          <p:nvPr/>
        </p:nvSpPr>
        <p:spPr>
          <a:xfrm>
            <a:off x="13" y="4208474"/>
            <a:ext cx="935100" cy="9351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4"/>
          <p:cNvSpPr/>
          <p:nvPr/>
        </p:nvSpPr>
        <p:spPr>
          <a:xfrm>
            <a:off x="935032" y="4208477"/>
            <a:ext cx="467400" cy="4674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4"/>
          <p:cNvSpPr/>
          <p:nvPr/>
        </p:nvSpPr>
        <p:spPr>
          <a:xfrm>
            <a:off x="-1" y="4676119"/>
            <a:ext cx="467400" cy="4674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4"/>
          <p:cNvSpPr/>
          <p:nvPr/>
        </p:nvSpPr>
        <p:spPr>
          <a:xfrm>
            <a:off x="7741458" y="935017"/>
            <a:ext cx="467400" cy="4674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4"/>
          <p:cNvSpPr/>
          <p:nvPr/>
        </p:nvSpPr>
        <p:spPr>
          <a:xfrm>
            <a:off x="8676589" y="467639"/>
            <a:ext cx="467400" cy="467400"/>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4"/>
          <p:cNvSpPr/>
          <p:nvPr/>
        </p:nvSpPr>
        <p:spPr>
          <a:xfrm>
            <a:off x="7689536" y="3100148"/>
            <a:ext cx="410309" cy="373255"/>
          </a:xfrm>
          <a:custGeom>
            <a:avLst/>
            <a:gdLst/>
            <a:ahLst/>
            <a:cxnLst/>
            <a:rect l="l" t="t" r="r" b="b"/>
            <a:pathLst>
              <a:path w="16173" h="14711" fill="none" extrusionOk="0">
                <a:moveTo>
                  <a:pt x="8087" y="1"/>
                </a:moveTo>
                <a:lnTo>
                  <a:pt x="8087" y="1"/>
                </a:lnTo>
                <a:lnTo>
                  <a:pt x="7672" y="1"/>
                </a:lnTo>
                <a:lnTo>
                  <a:pt x="7258" y="25"/>
                </a:lnTo>
                <a:lnTo>
                  <a:pt x="6844" y="74"/>
                </a:lnTo>
                <a:lnTo>
                  <a:pt x="6455" y="122"/>
                </a:lnTo>
                <a:lnTo>
                  <a:pt x="6065" y="195"/>
                </a:lnTo>
                <a:lnTo>
                  <a:pt x="5675" y="293"/>
                </a:lnTo>
                <a:lnTo>
                  <a:pt x="5310" y="415"/>
                </a:lnTo>
                <a:lnTo>
                  <a:pt x="4945" y="536"/>
                </a:lnTo>
                <a:lnTo>
                  <a:pt x="4579" y="658"/>
                </a:lnTo>
                <a:lnTo>
                  <a:pt x="4238" y="829"/>
                </a:lnTo>
                <a:lnTo>
                  <a:pt x="3897" y="975"/>
                </a:lnTo>
                <a:lnTo>
                  <a:pt x="3557" y="1170"/>
                </a:lnTo>
                <a:lnTo>
                  <a:pt x="3240" y="1364"/>
                </a:lnTo>
                <a:lnTo>
                  <a:pt x="2948" y="1559"/>
                </a:lnTo>
                <a:lnTo>
                  <a:pt x="2655" y="1778"/>
                </a:lnTo>
                <a:lnTo>
                  <a:pt x="2363" y="1998"/>
                </a:lnTo>
                <a:lnTo>
                  <a:pt x="2095" y="2241"/>
                </a:lnTo>
                <a:lnTo>
                  <a:pt x="1852" y="2485"/>
                </a:lnTo>
                <a:lnTo>
                  <a:pt x="1608" y="2753"/>
                </a:lnTo>
                <a:lnTo>
                  <a:pt x="1389" y="3021"/>
                </a:lnTo>
                <a:lnTo>
                  <a:pt x="1170" y="3288"/>
                </a:lnTo>
                <a:lnTo>
                  <a:pt x="975" y="3581"/>
                </a:lnTo>
                <a:lnTo>
                  <a:pt x="804" y="3873"/>
                </a:lnTo>
                <a:lnTo>
                  <a:pt x="634" y="4190"/>
                </a:lnTo>
                <a:lnTo>
                  <a:pt x="488" y="4506"/>
                </a:lnTo>
                <a:lnTo>
                  <a:pt x="366" y="4823"/>
                </a:lnTo>
                <a:lnTo>
                  <a:pt x="244" y="5139"/>
                </a:lnTo>
                <a:lnTo>
                  <a:pt x="171" y="5480"/>
                </a:lnTo>
                <a:lnTo>
                  <a:pt x="98" y="5821"/>
                </a:lnTo>
                <a:lnTo>
                  <a:pt x="49" y="6162"/>
                </a:lnTo>
                <a:lnTo>
                  <a:pt x="1" y="6503"/>
                </a:lnTo>
                <a:lnTo>
                  <a:pt x="1" y="6869"/>
                </a:lnTo>
                <a:lnTo>
                  <a:pt x="1" y="6869"/>
                </a:lnTo>
                <a:lnTo>
                  <a:pt x="1" y="7234"/>
                </a:lnTo>
                <a:lnTo>
                  <a:pt x="49" y="7624"/>
                </a:lnTo>
                <a:lnTo>
                  <a:pt x="98" y="7989"/>
                </a:lnTo>
                <a:lnTo>
                  <a:pt x="196" y="8330"/>
                </a:lnTo>
                <a:lnTo>
                  <a:pt x="293" y="8695"/>
                </a:lnTo>
                <a:lnTo>
                  <a:pt x="415" y="9036"/>
                </a:lnTo>
                <a:lnTo>
                  <a:pt x="561" y="9377"/>
                </a:lnTo>
                <a:lnTo>
                  <a:pt x="731" y="9718"/>
                </a:lnTo>
                <a:lnTo>
                  <a:pt x="902" y="10035"/>
                </a:lnTo>
                <a:lnTo>
                  <a:pt x="1097" y="10327"/>
                </a:lnTo>
                <a:lnTo>
                  <a:pt x="1340" y="10644"/>
                </a:lnTo>
                <a:lnTo>
                  <a:pt x="1559" y="10936"/>
                </a:lnTo>
                <a:lnTo>
                  <a:pt x="1827" y="11204"/>
                </a:lnTo>
                <a:lnTo>
                  <a:pt x="2095" y="11472"/>
                </a:lnTo>
                <a:lnTo>
                  <a:pt x="2387" y="11740"/>
                </a:lnTo>
                <a:lnTo>
                  <a:pt x="2680" y="11983"/>
                </a:lnTo>
                <a:lnTo>
                  <a:pt x="2680" y="11983"/>
                </a:lnTo>
                <a:lnTo>
                  <a:pt x="2485" y="12349"/>
                </a:lnTo>
                <a:lnTo>
                  <a:pt x="2266" y="12714"/>
                </a:lnTo>
                <a:lnTo>
                  <a:pt x="2022" y="13104"/>
                </a:lnTo>
                <a:lnTo>
                  <a:pt x="1706" y="13469"/>
                </a:lnTo>
                <a:lnTo>
                  <a:pt x="1365" y="13834"/>
                </a:lnTo>
                <a:lnTo>
                  <a:pt x="1170" y="14005"/>
                </a:lnTo>
                <a:lnTo>
                  <a:pt x="951" y="14151"/>
                </a:lnTo>
                <a:lnTo>
                  <a:pt x="731" y="14297"/>
                </a:lnTo>
                <a:lnTo>
                  <a:pt x="512" y="14443"/>
                </a:lnTo>
                <a:lnTo>
                  <a:pt x="269" y="14540"/>
                </a:lnTo>
                <a:lnTo>
                  <a:pt x="1" y="14662"/>
                </a:lnTo>
                <a:lnTo>
                  <a:pt x="1" y="14662"/>
                </a:lnTo>
                <a:lnTo>
                  <a:pt x="122" y="14662"/>
                </a:lnTo>
                <a:lnTo>
                  <a:pt x="488" y="14711"/>
                </a:lnTo>
                <a:lnTo>
                  <a:pt x="1024" y="14711"/>
                </a:lnTo>
                <a:lnTo>
                  <a:pt x="1365" y="14711"/>
                </a:lnTo>
                <a:lnTo>
                  <a:pt x="1706" y="14687"/>
                </a:lnTo>
                <a:lnTo>
                  <a:pt x="2095" y="14614"/>
                </a:lnTo>
                <a:lnTo>
                  <a:pt x="2485" y="14540"/>
                </a:lnTo>
                <a:lnTo>
                  <a:pt x="2899" y="14419"/>
                </a:lnTo>
                <a:lnTo>
                  <a:pt x="3313" y="14273"/>
                </a:lnTo>
                <a:lnTo>
                  <a:pt x="3751" y="14078"/>
                </a:lnTo>
                <a:lnTo>
                  <a:pt x="4165" y="13834"/>
                </a:lnTo>
                <a:lnTo>
                  <a:pt x="4579" y="13566"/>
                </a:lnTo>
                <a:lnTo>
                  <a:pt x="4969" y="13201"/>
                </a:lnTo>
                <a:lnTo>
                  <a:pt x="4969" y="13201"/>
                </a:lnTo>
                <a:lnTo>
                  <a:pt x="5334" y="13323"/>
                </a:lnTo>
                <a:lnTo>
                  <a:pt x="5700" y="13444"/>
                </a:lnTo>
                <a:lnTo>
                  <a:pt x="6089" y="13518"/>
                </a:lnTo>
                <a:lnTo>
                  <a:pt x="6479" y="13591"/>
                </a:lnTo>
                <a:lnTo>
                  <a:pt x="6869" y="13664"/>
                </a:lnTo>
                <a:lnTo>
                  <a:pt x="7258" y="13712"/>
                </a:lnTo>
                <a:lnTo>
                  <a:pt x="7672" y="13737"/>
                </a:lnTo>
                <a:lnTo>
                  <a:pt x="8087" y="13737"/>
                </a:lnTo>
                <a:lnTo>
                  <a:pt x="8087" y="13737"/>
                </a:lnTo>
                <a:lnTo>
                  <a:pt x="8501" y="13737"/>
                </a:lnTo>
                <a:lnTo>
                  <a:pt x="8915" y="13712"/>
                </a:lnTo>
                <a:lnTo>
                  <a:pt x="9329" y="13664"/>
                </a:lnTo>
                <a:lnTo>
                  <a:pt x="9718" y="13591"/>
                </a:lnTo>
                <a:lnTo>
                  <a:pt x="10108" y="13518"/>
                </a:lnTo>
                <a:lnTo>
                  <a:pt x="10498" y="13420"/>
                </a:lnTo>
                <a:lnTo>
                  <a:pt x="10863" y="13323"/>
                </a:lnTo>
                <a:lnTo>
                  <a:pt x="11228" y="13201"/>
                </a:lnTo>
                <a:lnTo>
                  <a:pt x="11594" y="13055"/>
                </a:lnTo>
                <a:lnTo>
                  <a:pt x="11935" y="12909"/>
                </a:lnTo>
                <a:lnTo>
                  <a:pt x="12276" y="12738"/>
                </a:lnTo>
                <a:lnTo>
                  <a:pt x="12617" y="12568"/>
                </a:lnTo>
                <a:lnTo>
                  <a:pt x="12933" y="12373"/>
                </a:lnTo>
                <a:lnTo>
                  <a:pt x="13225" y="12178"/>
                </a:lnTo>
                <a:lnTo>
                  <a:pt x="13518" y="11959"/>
                </a:lnTo>
                <a:lnTo>
                  <a:pt x="13810" y="11715"/>
                </a:lnTo>
                <a:lnTo>
                  <a:pt x="14078" y="11496"/>
                </a:lnTo>
                <a:lnTo>
                  <a:pt x="14321" y="11228"/>
                </a:lnTo>
                <a:lnTo>
                  <a:pt x="14565" y="10985"/>
                </a:lnTo>
                <a:lnTo>
                  <a:pt x="14784" y="10717"/>
                </a:lnTo>
                <a:lnTo>
                  <a:pt x="15003" y="10424"/>
                </a:lnTo>
                <a:lnTo>
                  <a:pt x="15198" y="10132"/>
                </a:lnTo>
                <a:lnTo>
                  <a:pt x="15369" y="9840"/>
                </a:lnTo>
                <a:lnTo>
                  <a:pt x="15539" y="9548"/>
                </a:lnTo>
                <a:lnTo>
                  <a:pt x="15685" y="9231"/>
                </a:lnTo>
                <a:lnTo>
                  <a:pt x="15807" y="8914"/>
                </a:lnTo>
                <a:lnTo>
                  <a:pt x="15929" y="8574"/>
                </a:lnTo>
                <a:lnTo>
                  <a:pt x="16002" y="8257"/>
                </a:lnTo>
                <a:lnTo>
                  <a:pt x="16075" y="7916"/>
                </a:lnTo>
                <a:lnTo>
                  <a:pt x="16124" y="7575"/>
                </a:lnTo>
                <a:lnTo>
                  <a:pt x="16172" y="7210"/>
                </a:lnTo>
                <a:lnTo>
                  <a:pt x="16172" y="6869"/>
                </a:lnTo>
                <a:lnTo>
                  <a:pt x="16172" y="6869"/>
                </a:lnTo>
                <a:lnTo>
                  <a:pt x="16172" y="6503"/>
                </a:lnTo>
                <a:lnTo>
                  <a:pt x="16124" y="6162"/>
                </a:lnTo>
                <a:lnTo>
                  <a:pt x="16075" y="5821"/>
                </a:lnTo>
                <a:lnTo>
                  <a:pt x="16002" y="5480"/>
                </a:lnTo>
                <a:lnTo>
                  <a:pt x="15929" y="5139"/>
                </a:lnTo>
                <a:lnTo>
                  <a:pt x="15807" y="4823"/>
                </a:lnTo>
                <a:lnTo>
                  <a:pt x="15685" y="4506"/>
                </a:lnTo>
                <a:lnTo>
                  <a:pt x="15539" y="4190"/>
                </a:lnTo>
                <a:lnTo>
                  <a:pt x="15369" y="3873"/>
                </a:lnTo>
                <a:lnTo>
                  <a:pt x="15198" y="3581"/>
                </a:lnTo>
                <a:lnTo>
                  <a:pt x="15003" y="3288"/>
                </a:lnTo>
                <a:lnTo>
                  <a:pt x="14784" y="3021"/>
                </a:lnTo>
                <a:lnTo>
                  <a:pt x="14565" y="2753"/>
                </a:lnTo>
                <a:lnTo>
                  <a:pt x="14321" y="2485"/>
                </a:lnTo>
                <a:lnTo>
                  <a:pt x="14078" y="2241"/>
                </a:lnTo>
                <a:lnTo>
                  <a:pt x="13810" y="1998"/>
                </a:lnTo>
                <a:lnTo>
                  <a:pt x="13518" y="1778"/>
                </a:lnTo>
                <a:lnTo>
                  <a:pt x="13225" y="1559"/>
                </a:lnTo>
                <a:lnTo>
                  <a:pt x="12933" y="1364"/>
                </a:lnTo>
                <a:lnTo>
                  <a:pt x="12617" y="1170"/>
                </a:lnTo>
                <a:lnTo>
                  <a:pt x="12276" y="975"/>
                </a:lnTo>
                <a:lnTo>
                  <a:pt x="11935" y="829"/>
                </a:lnTo>
                <a:lnTo>
                  <a:pt x="11594" y="658"/>
                </a:lnTo>
                <a:lnTo>
                  <a:pt x="11228" y="536"/>
                </a:lnTo>
                <a:lnTo>
                  <a:pt x="10863" y="415"/>
                </a:lnTo>
                <a:lnTo>
                  <a:pt x="10498" y="293"/>
                </a:lnTo>
                <a:lnTo>
                  <a:pt x="10108" y="195"/>
                </a:lnTo>
                <a:lnTo>
                  <a:pt x="9718" y="122"/>
                </a:lnTo>
                <a:lnTo>
                  <a:pt x="9329" y="74"/>
                </a:lnTo>
                <a:lnTo>
                  <a:pt x="8915" y="25"/>
                </a:lnTo>
                <a:lnTo>
                  <a:pt x="8501" y="1"/>
                </a:lnTo>
                <a:lnTo>
                  <a:pt x="8087" y="1"/>
                </a:lnTo>
                <a:lnTo>
                  <a:pt x="8087" y="1"/>
                </a:lnTo>
                <a:close/>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4"/>
          <p:cNvSpPr/>
          <p:nvPr/>
        </p:nvSpPr>
        <p:spPr>
          <a:xfrm flipH="1">
            <a:off x="7385585" y="3052605"/>
            <a:ext cx="273000" cy="248322"/>
          </a:xfrm>
          <a:custGeom>
            <a:avLst/>
            <a:gdLst/>
            <a:ahLst/>
            <a:cxnLst/>
            <a:rect l="l" t="t" r="r" b="b"/>
            <a:pathLst>
              <a:path w="16173" h="14711" fill="none" extrusionOk="0">
                <a:moveTo>
                  <a:pt x="8087" y="1"/>
                </a:moveTo>
                <a:lnTo>
                  <a:pt x="8087" y="1"/>
                </a:lnTo>
                <a:lnTo>
                  <a:pt x="7672" y="1"/>
                </a:lnTo>
                <a:lnTo>
                  <a:pt x="7258" y="25"/>
                </a:lnTo>
                <a:lnTo>
                  <a:pt x="6844" y="74"/>
                </a:lnTo>
                <a:lnTo>
                  <a:pt x="6455" y="122"/>
                </a:lnTo>
                <a:lnTo>
                  <a:pt x="6065" y="195"/>
                </a:lnTo>
                <a:lnTo>
                  <a:pt x="5675" y="293"/>
                </a:lnTo>
                <a:lnTo>
                  <a:pt x="5310" y="415"/>
                </a:lnTo>
                <a:lnTo>
                  <a:pt x="4945" y="536"/>
                </a:lnTo>
                <a:lnTo>
                  <a:pt x="4579" y="658"/>
                </a:lnTo>
                <a:lnTo>
                  <a:pt x="4238" y="829"/>
                </a:lnTo>
                <a:lnTo>
                  <a:pt x="3897" y="975"/>
                </a:lnTo>
                <a:lnTo>
                  <a:pt x="3557" y="1170"/>
                </a:lnTo>
                <a:lnTo>
                  <a:pt x="3240" y="1364"/>
                </a:lnTo>
                <a:lnTo>
                  <a:pt x="2948" y="1559"/>
                </a:lnTo>
                <a:lnTo>
                  <a:pt x="2655" y="1778"/>
                </a:lnTo>
                <a:lnTo>
                  <a:pt x="2363" y="1998"/>
                </a:lnTo>
                <a:lnTo>
                  <a:pt x="2095" y="2241"/>
                </a:lnTo>
                <a:lnTo>
                  <a:pt x="1852" y="2485"/>
                </a:lnTo>
                <a:lnTo>
                  <a:pt x="1608" y="2753"/>
                </a:lnTo>
                <a:lnTo>
                  <a:pt x="1389" y="3021"/>
                </a:lnTo>
                <a:lnTo>
                  <a:pt x="1170" y="3288"/>
                </a:lnTo>
                <a:lnTo>
                  <a:pt x="975" y="3581"/>
                </a:lnTo>
                <a:lnTo>
                  <a:pt x="804" y="3873"/>
                </a:lnTo>
                <a:lnTo>
                  <a:pt x="634" y="4190"/>
                </a:lnTo>
                <a:lnTo>
                  <a:pt x="488" y="4506"/>
                </a:lnTo>
                <a:lnTo>
                  <a:pt x="366" y="4823"/>
                </a:lnTo>
                <a:lnTo>
                  <a:pt x="244" y="5139"/>
                </a:lnTo>
                <a:lnTo>
                  <a:pt x="171" y="5480"/>
                </a:lnTo>
                <a:lnTo>
                  <a:pt x="98" y="5821"/>
                </a:lnTo>
                <a:lnTo>
                  <a:pt x="49" y="6162"/>
                </a:lnTo>
                <a:lnTo>
                  <a:pt x="1" y="6503"/>
                </a:lnTo>
                <a:lnTo>
                  <a:pt x="1" y="6869"/>
                </a:lnTo>
                <a:lnTo>
                  <a:pt x="1" y="6869"/>
                </a:lnTo>
                <a:lnTo>
                  <a:pt x="1" y="7234"/>
                </a:lnTo>
                <a:lnTo>
                  <a:pt x="49" y="7624"/>
                </a:lnTo>
                <a:lnTo>
                  <a:pt x="98" y="7989"/>
                </a:lnTo>
                <a:lnTo>
                  <a:pt x="196" y="8330"/>
                </a:lnTo>
                <a:lnTo>
                  <a:pt x="293" y="8695"/>
                </a:lnTo>
                <a:lnTo>
                  <a:pt x="415" y="9036"/>
                </a:lnTo>
                <a:lnTo>
                  <a:pt x="561" y="9377"/>
                </a:lnTo>
                <a:lnTo>
                  <a:pt x="731" y="9718"/>
                </a:lnTo>
                <a:lnTo>
                  <a:pt x="902" y="10035"/>
                </a:lnTo>
                <a:lnTo>
                  <a:pt x="1097" y="10327"/>
                </a:lnTo>
                <a:lnTo>
                  <a:pt x="1340" y="10644"/>
                </a:lnTo>
                <a:lnTo>
                  <a:pt x="1559" y="10936"/>
                </a:lnTo>
                <a:lnTo>
                  <a:pt x="1827" y="11204"/>
                </a:lnTo>
                <a:lnTo>
                  <a:pt x="2095" y="11472"/>
                </a:lnTo>
                <a:lnTo>
                  <a:pt x="2387" y="11740"/>
                </a:lnTo>
                <a:lnTo>
                  <a:pt x="2680" y="11983"/>
                </a:lnTo>
                <a:lnTo>
                  <a:pt x="2680" y="11983"/>
                </a:lnTo>
                <a:lnTo>
                  <a:pt x="2485" y="12349"/>
                </a:lnTo>
                <a:lnTo>
                  <a:pt x="2266" y="12714"/>
                </a:lnTo>
                <a:lnTo>
                  <a:pt x="2022" y="13104"/>
                </a:lnTo>
                <a:lnTo>
                  <a:pt x="1706" y="13469"/>
                </a:lnTo>
                <a:lnTo>
                  <a:pt x="1365" y="13834"/>
                </a:lnTo>
                <a:lnTo>
                  <a:pt x="1170" y="14005"/>
                </a:lnTo>
                <a:lnTo>
                  <a:pt x="951" y="14151"/>
                </a:lnTo>
                <a:lnTo>
                  <a:pt x="731" y="14297"/>
                </a:lnTo>
                <a:lnTo>
                  <a:pt x="512" y="14443"/>
                </a:lnTo>
                <a:lnTo>
                  <a:pt x="269" y="14540"/>
                </a:lnTo>
                <a:lnTo>
                  <a:pt x="1" y="14662"/>
                </a:lnTo>
                <a:lnTo>
                  <a:pt x="1" y="14662"/>
                </a:lnTo>
                <a:lnTo>
                  <a:pt x="122" y="14662"/>
                </a:lnTo>
                <a:lnTo>
                  <a:pt x="488" y="14711"/>
                </a:lnTo>
                <a:lnTo>
                  <a:pt x="1024" y="14711"/>
                </a:lnTo>
                <a:lnTo>
                  <a:pt x="1365" y="14711"/>
                </a:lnTo>
                <a:lnTo>
                  <a:pt x="1706" y="14687"/>
                </a:lnTo>
                <a:lnTo>
                  <a:pt x="2095" y="14614"/>
                </a:lnTo>
                <a:lnTo>
                  <a:pt x="2485" y="14540"/>
                </a:lnTo>
                <a:lnTo>
                  <a:pt x="2899" y="14419"/>
                </a:lnTo>
                <a:lnTo>
                  <a:pt x="3313" y="14273"/>
                </a:lnTo>
                <a:lnTo>
                  <a:pt x="3751" y="14078"/>
                </a:lnTo>
                <a:lnTo>
                  <a:pt x="4165" y="13834"/>
                </a:lnTo>
                <a:lnTo>
                  <a:pt x="4579" y="13566"/>
                </a:lnTo>
                <a:lnTo>
                  <a:pt x="4969" y="13201"/>
                </a:lnTo>
                <a:lnTo>
                  <a:pt x="4969" y="13201"/>
                </a:lnTo>
                <a:lnTo>
                  <a:pt x="5334" y="13323"/>
                </a:lnTo>
                <a:lnTo>
                  <a:pt x="5700" y="13444"/>
                </a:lnTo>
                <a:lnTo>
                  <a:pt x="6089" y="13518"/>
                </a:lnTo>
                <a:lnTo>
                  <a:pt x="6479" y="13591"/>
                </a:lnTo>
                <a:lnTo>
                  <a:pt x="6869" y="13664"/>
                </a:lnTo>
                <a:lnTo>
                  <a:pt x="7258" y="13712"/>
                </a:lnTo>
                <a:lnTo>
                  <a:pt x="7672" y="13737"/>
                </a:lnTo>
                <a:lnTo>
                  <a:pt x="8087" y="13737"/>
                </a:lnTo>
                <a:lnTo>
                  <a:pt x="8087" y="13737"/>
                </a:lnTo>
                <a:lnTo>
                  <a:pt x="8501" y="13737"/>
                </a:lnTo>
                <a:lnTo>
                  <a:pt x="8915" y="13712"/>
                </a:lnTo>
                <a:lnTo>
                  <a:pt x="9329" y="13664"/>
                </a:lnTo>
                <a:lnTo>
                  <a:pt x="9718" y="13591"/>
                </a:lnTo>
                <a:lnTo>
                  <a:pt x="10108" y="13518"/>
                </a:lnTo>
                <a:lnTo>
                  <a:pt x="10498" y="13420"/>
                </a:lnTo>
                <a:lnTo>
                  <a:pt x="10863" y="13323"/>
                </a:lnTo>
                <a:lnTo>
                  <a:pt x="11228" y="13201"/>
                </a:lnTo>
                <a:lnTo>
                  <a:pt x="11594" y="13055"/>
                </a:lnTo>
                <a:lnTo>
                  <a:pt x="11935" y="12909"/>
                </a:lnTo>
                <a:lnTo>
                  <a:pt x="12276" y="12738"/>
                </a:lnTo>
                <a:lnTo>
                  <a:pt x="12617" y="12568"/>
                </a:lnTo>
                <a:lnTo>
                  <a:pt x="12933" y="12373"/>
                </a:lnTo>
                <a:lnTo>
                  <a:pt x="13225" y="12178"/>
                </a:lnTo>
                <a:lnTo>
                  <a:pt x="13518" y="11959"/>
                </a:lnTo>
                <a:lnTo>
                  <a:pt x="13810" y="11715"/>
                </a:lnTo>
                <a:lnTo>
                  <a:pt x="14078" y="11496"/>
                </a:lnTo>
                <a:lnTo>
                  <a:pt x="14321" y="11228"/>
                </a:lnTo>
                <a:lnTo>
                  <a:pt x="14565" y="10985"/>
                </a:lnTo>
                <a:lnTo>
                  <a:pt x="14784" y="10717"/>
                </a:lnTo>
                <a:lnTo>
                  <a:pt x="15003" y="10424"/>
                </a:lnTo>
                <a:lnTo>
                  <a:pt x="15198" y="10132"/>
                </a:lnTo>
                <a:lnTo>
                  <a:pt x="15369" y="9840"/>
                </a:lnTo>
                <a:lnTo>
                  <a:pt x="15539" y="9548"/>
                </a:lnTo>
                <a:lnTo>
                  <a:pt x="15685" y="9231"/>
                </a:lnTo>
                <a:lnTo>
                  <a:pt x="15807" y="8914"/>
                </a:lnTo>
                <a:lnTo>
                  <a:pt x="15929" y="8574"/>
                </a:lnTo>
                <a:lnTo>
                  <a:pt x="16002" y="8257"/>
                </a:lnTo>
                <a:lnTo>
                  <a:pt x="16075" y="7916"/>
                </a:lnTo>
                <a:lnTo>
                  <a:pt x="16124" y="7575"/>
                </a:lnTo>
                <a:lnTo>
                  <a:pt x="16172" y="7210"/>
                </a:lnTo>
                <a:lnTo>
                  <a:pt x="16172" y="6869"/>
                </a:lnTo>
                <a:lnTo>
                  <a:pt x="16172" y="6869"/>
                </a:lnTo>
                <a:lnTo>
                  <a:pt x="16172" y="6503"/>
                </a:lnTo>
                <a:lnTo>
                  <a:pt x="16124" y="6162"/>
                </a:lnTo>
                <a:lnTo>
                  <a:pt x="16075" y="5821"/>
                </a:lnTo>
                <a:lnTo>
                  <a:pt x="16002" y="5480"/>
                </a:lnTo>
                <a:lnTo>
                  <a:pt x="15929" y="5139"/>
                </a:lnTo>
                <a:lnTo>
                  <a:pt x="15807" y="4823"/>
                </a:lnTo>
                <a:lnTo>
                  <a:pt x="15685" y="4506"/>
                </a:lnTo>
                <a:lnTo>
                  <a:pt x="15539" y="4190"/>
                </a:lnTo>
                <a:lnTo>
                  <a:pt x="15369" y="3873"/>
                </a:lnTo>
                <a:lnTo>
                  <a:pt x="15198" y="3581"/>
                </a:lnTo>
                <a:lnTo>
                  <a:pt x="15003" y="3288"/>
                </a:lnTo>
                <a:lnTo>
                  <a:pt x="14784" y="3021"/>
                </a:lnTo>
                <a:lnTo>
                  <a:pt x="14565" y="2753"/>
                </a:lnTo>
                <a:lnTo>
                  <a:pt x="14321" y="2485"/>
                </a:lnTo>
                <a:lnTo>
                  <a:pt x="14078" y="2241"/>
                </a:lnTo>
                <a:lnTo>
                  <a:pt x="13810" y="1998"/>
                </a:lnTo>
                <a:lnTo>
                  <a:pt x="13518" y="1778"/>
                </a:lnTo>
                <a:lnTo>
                  <a:pt x="13225" y="1559"/>
                </a:lnTo>
                <a:lnTo>
                  <a:pt x="12933" y="1364"/>
                </a:lnTo>
                <a:lnTo>
                  <a:pt x="12617" y="1170"/>
                </a:lnTo>
                <a:lnTo>
                  <a:pt x="12276" y="975"/>
                </a:lnTo>
                <a:lnTo>
                  <a:pt x="11935" y="829"/>
                </a:lnTo>
                <a:lnTo>
                  <a:pt x="11594" y="658"/>
                </a:lnTo>
                <a:lnTo>
                  <a:pt x="11228" y="536"/>
                </a:lnTo>
                <a:lnTo>
                  <a:pt x="10863" y="415"/>
                </a:lnTo>
                <a:lnTo>
                  <a:pt x="10498" y="293"/>
                </a:lnTo>
                <a:lnTo>
                  <a:pt x="10108" y="195"/>
                </a:lnTo>
                <a:lnTo>
                  <a:pt x="9718" y="122"/>
                </a:lnTo>
                <a:lnTo>
                  <a:pt x="9329" y="74"/>
                </a:lnTo>
                <a:lnTo>
                  <a:pt x="8915" y="25"/>
                </a:lnTo>
                <a:lnTo>
                  <a:pt x="8501" y="1"/>
                </a:lnTo>
                <a:lnTo>
                  <a:pt x="8087" y="1"/>
                </a:lnTo>
                <a:lnTo>
                  <a:pt x="8087" y="1"/>
                </a:lnTo>
                <a:close/>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4"/>
          <p:cNvSpPr txBox="1">
            <a:spLocks noGrp="1"/>
          </p:cNvSpPr>
          <p:nvPr>
            <p:ph type="sldNum" idx="12"/>
          </p:nvPr>
        </p:nvSpPr>
        <p:spPr>
          <a:xfrm>
            <a:off x="0" y="4678200"/>
            <a:ext cx="465300" cy="465300"/>
          </a:xfrm>
          <a:prstGeom prst="rect">
            <a:avLst/>
          </a:prstGeom>
        </p:spPr>
        <p:txBody>
          <a:bodyPr spcFirstLastPara="1" wrap="square" lIns="91425" tIns="91425" rIns="91425" bIns="91425" anchor="ctr" anchorCtr="0">
            <a:noAutofit/>
          </a:bodyPr>
          <a:lstStyle>
            <a:lvl1pPr lvl="0" algn="ctr" rtl="0">
              <a:buNone/>
              <a:defRPr sz="1000">
                <a:solidFill>
                  <a:srgbClr val="FFFFFF"/>
                </a:solidFill>
                <a:latin typeface="Arvo"/>
                <a:ea typeface="Arvo"/>
                <a:cs typeface="Arvo"/>
                <a:sym typeface="Arvo"/>
              </a:defRPr>
            </a:lvl1pPr>
            <a:lvl2pPr lvl="1" algn="ctr" rtl="0">
              <a:buNone/>
              <a:defRPr sz="1000">
                <a:solidFill>
                  <a:srgbClr val="FFFFFF"/>
                </a:solidFill>
                <a:latin typeface="Arvo"/>
                <a:ea typeface="Arvo"/>
                <a:cs typeface="Arvo"/>
                <a:sym typeface="Arvo"/>
              </a:defRPr>
            </a:lvl2pPr>
            <a:lvl3pPr lvl="2" algn="ctr" rtl="0">
              <a:buNone/>
              <a:defRPr sz="1000">
                <a:solidFill>
                  <a:srgbClr val="FFFFFF"/>
                </a:solidFill>
                <a:latin typeface="Arvo"/>
                <a:ea typeface="Arvo"/>
                <a:cs typeface="Arvo"/>
                <a:sym typeface="Arvo"/>
              </a:defRPr>
            </a:lvl3pPr>
            <a:lvl4pPr lvl="3" algn="ctr" rtl="0">
              <a:buNone/>
              <a:defRPr sz="1000">
                <a:solidFill>
                  <a:srgbClr val="FFFFFF"/>
                </a:solidFill>
                <a:latin typeface="Arvo"/>
                <a:ea typeface="Arvo"/>
                <a:cs typeface="Arvo"/>
                <a:sym typeface="Arvo"/>
              </a:defRPr>
            </a:lvl4pPr>
            <a:lvl5pPr lvl="4" algn="ctr" rtl="0">
              <a:buNone/>
              <a:defRPr sz="1000">
                <a:solidFill>
                  <a:srgbClr val="FFFFFF"/>
                </a:solidFill>
                <a:latin typeface="Arvo"/>
                <a:ea typeface="Arvo"/>
                <a:cs typeface="Arvo"/>
                <a:sym typeface="Arvo"/>
              </a:defRPr>
            </a:lvl5pPr>
            <a:lvl6pPr lvl="5" algn="ctr" rtl="0">
              <a:buNone/>
              <a:defRPr sz="1000">
                <a:solidFill>
                  <a:srgbClr val="FFFFFF"/>
                </a:solidFill>
                <a:latin typeface="Arvo"/>
                <a:ea typeface="Arvo"/>
                <a:cs typeface="Arvo"/>
                <a:sym typeface="Arvo"/>
              </a:defRPr>
            </a:lvl6pPr>
            <a:lvl7pPr lvl="6" algn="ctr" rtl="0">
              <a:buNone/>
              <a:defRPr sz="1000">
                <a:solidFill>
                  <a:srgbClr val="FFFFFF"/>
                </a:solidFill>
                <a:latin typeface="Arvo"/>
                <a:ea typeface="Arvo"/>
                <a:cs typeface="Arvo"/>
                <a:sym typeface="Arvo"/>
              </a:defRPr>
            </a:lvl7pPr>
            <a:lvl8pPr lvl="7" algn="ctr" rtl="0">
              <a:buNone/>
              <a:defRPr sz="1000">
                <a:solidFill>
                  <a:srgbClr val="FFFFFF"/>
                </a:solidFill>
                <a:latin typeface="Arvo"/>
                <a:ea typeface="Arvo"/>
                <a:cs typeface="Arvo"/>
                <a:sym typeface="Arvo"/>
              </a:defRPr>
            </a:lvl8pPr>
            <a:lvl9pPr lvl="8" algn="ctr" rtl="0">
              <a:buNone/>
              <a:defRPr sz="1000">
                <a:solidFill>
                  <a:srgbClr val="FFFFFF"/>
                </a:solidFill>
                <a:latin typeface="Arvo"/>
                <a:ea typeface="Arvo"/>
                <a:cs typeface="Arvo"/>
                <a:sym typeface="Arvo"/>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sldNum" idx="12"/>
          </p:nvPr>
        </p:nvSpPr>
        <p:spPr>
          <a:xfrm>
            <a:off x="1" y="4624800"/>
            <a:ext cx="518700" cy="518700"/>
          </a:xfrm>
          <a:prstGeom prst="rect">
            <a:avLst/>
          </a:prstGeom>
          <a:noFill/>
          <a:ln>
            <a:noFill/>
          </a:ln>
        </p:spPr>
        <p:txBody>
          <a:bodyPr spcFirstLastPara="1" wrap="square" lIns="91425" tIns="91425" rIns="91425" bIns="91425" anchor="ctr" anchorCtr="0">
            <a:noAutofit/>
          </a:bodyPr>
          <a:lstStyle>
            <a:lvl1pPr lvl="0" algn="ctr">
              <a:buNone/>
              <a:defRPr sz="1000">
                <a:solidFill>
                  <a:srgbClr val="FFFFFF"/>
                </a:solidFill>
                <a:latin typeface="Arvo"/>
                <a:ea typeface="Arvo"/>
                <a:cs typeface="Arvo"/>
                <a:sym typeface="Arvo"/>
              </a:defRPr>
            </a:lvl1pPr>
            <a:lvl2pPr lvl="1" algn="ctr">
              <a:buNone/>
              <a:defRPr sz="1000">
                <a:solidFill>
                  <a:srgbClr val="FFFFFF"/>
                </a:solidFill>
                <a:latin typeface="Arvo"/>
                <a:ea typeface="Arvo"/>
                <a:cs typeface="Arvo"/>
                <a:sym typeface="Arvo"/>
              </a:defRPr>
            </a:lvl2pPr>
            <a:lvl3pPr lvl="2" algn="ctr">
              <a:buNone/>
              <a:defRPr sz="1000">
                <a:solidFill>
                  <a:srgbClr val="FFFFFF"/>
                </a:solidFill>
                <a:latin typeface="Arvo"/>
                <a:ea typeface="Arvo"/>
                <a:cs typeface="Arvo"/>
                <a:sym typeface="Arvo"/>
              </a:defRPr>
            </a:lvl3pPr>
            <a:lvl4pPr lvl="3" algn="ctr">
              <a:buNone/>
              <a:defRPr sz="1000">
                <a:solidFill>
                  <a:srgbClr val="FFFFFF"/>
                </a:solidFill>
                <a:latin typeface="Arvo"/>
                <a:ea typeface="Arvo"/>
                <a:cs typeface="Arvo"/>
                <a:sym typeface="Arvo"/>
              </a:defRPr>
            </a:lvl4pPr>
            <a:lvl5pPr lvl="4" algn="ctr">
              <a:buNone/>
              <a:defRPr sz="1000">
                <a:solidFill>
                  <a:srgbClr val="FFFFFF"/>
                </a:solidFill>
                <a:latin typeface="Arvo"/>
                <a:ea typeface="Arvo"/>
                <a:cs typeface="Arvo"/>
                <a:sym typeface="Arvo"/>
              </a:defRPr>
            </a:lvl5pPr>
            <a:lvl6pPr lvl="5" algn="ctr">
              <a:buNone/>
              <a:defRPr sz="1000">
                <a:solidFill>
                  <a:srgbClr val="FFFFFF"/>
                </a:solidFill>
                <a:latin typeface="Arvo"/>
                <a:ea typeface="Arvo"/>
                <a:cs typeface="Arvo"/>
                <a:sym typeface="Arvo"/>
              </a:defRPr>
            </a:lvl6pPr>
            <a:lvl7pPr lvl="6" algn="ctr">
              <a:buNone/>
              <a:defRPr sz="1000">
                <a:solidFill>
                  <a:srgbClr val="FFFFFF"/>
                </a:solidFill>
                <a:latin typeface="Arvo"/>
                <a:ea typeface="Arvo"/>
                <a:cs typeface="Arvo"/>
                <a:sym typeface="Arvo"/>
              </a:defRPr>
            </a:lvl7pPr>
            <a:lvl8pPr lvl="7" algn="ctr">
              <a:buNone/>
              <a:defRPr sz="1000">
                <a:solidFill>
                  <a:srgbClr val="FFFFFF"/>
                </a:solidFill>
                <a:latin typeface="Arvo"/>
                <a:ea typeface="Arvo"/>
                <a:cs typeface="Arvo"/>
                <a:sym typeface="Arvo"/>
              </a:defRPr>
            </a:lvl8pPr>
            <a:lvl9pPr lvl="8" algn="ctr">
              <a:buNone/>
              <a:defRPr sz="1000">
                <a:solidFill>
                  <a:srgbClr val="FFFFFF"/>
                </a:solidFill>
                <a:latin typeface="Arvo"/>
                <a:ea typeface="Arvo"/>
                <a:cs typeface="Arvo"/>
                <a:sym typeface="Arvo"/>
              </a:defRPr>
            </a:lvl9pPr>
          </a:lstStyle>
          <a:p>
            <a:pPr marL="0" lvl="0" indent="0" algn="ctr" rtl="0">
              <a:spcBef>
                <a:spcPts val="0"/>
              </a:spcBef>
              <a:spcAft>
                <a:spcPts val="0"/>
              </a:spcAft>
              <a:buNone/>
            </a:pPr>
            <a:fld id="{00000000-1234-1234-1234-123412341234}" type="slidenum">
              <a:rPr lang="en"/>
              <a:t>‹#›</a:t>
            </a:fld>
            <a:endParaRPr/>
          </a:p>
        </p:txBody>
      </p:sp>
      <p:sp>
        <p:nvSpPr>
          <p:cNvPr id="7" name="Google Shape;7;p1"/>
          <p:cNvSpPr txBox="1">
            <a:spLocks noGrp="1"/>
          </p:cNvSpPr>
          <p:nvPr>
            <p:ph type="title"/>
          </p:nvPr>
        </p:nvSpPr>
        <p:spPr>
          <a:xfrm>
            <a:off x="1842475" y="1197075"/>
            <a:ext cx="4115400" cy="6219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chemeClr val="dk2"/>
              </a:buClr>
              <a:buSzPts val="1400"/>
              <a:buFont typeface="Arvo"/>
              <a:buNone/>
              <a:defRPr>
                <a:solidFill>
                  <a:schemeClr val="dk2"/>
                </a:solidFill>
                <a:latin typeface="Arvo"/>
                <a:ea typeface="Arvo"/>
                <a:cs typeface="Arvo"/>
                <a:sym typeface="Arvo"/>
              </a:defRPr>
            </a:lvl1pPr>
            <a:lvl2pPr lvl="1">
              <a:spcBef>
                <a:spcPts val="0"/>
              </a:spcBef>
              <a:spcAft>
                <a:spcPts val="0"/>
              </a:spcAft>
              <a:buClr>
                <a:schemeClr val="dk2"/>
              </a:buClr>
              <a:buSzPts val="1400"/>
              <a:buFont typeface="Arvo"/>
              <a:buNone/>
              <a:defRPr>
                <a:solidFill>
                  <a:schemeClr val="dk2"/>
                </a:solidFill>
                <a:latin typeface="Arvo"/>
                <a:ea typeface="Arvo"/>
                <a:cs typeface="Arvo"/>
                <a:sym typeface="Arvo"/>
              </a:defRPr>
            </a:lvl2pPr>
            <a:lvl3pPr lvl="2">
              <a:spcBef>
                <a:spcPts val="0"/>
              </a:spcBef>
              <a:spcAft>
                <a:spcPts val="0"/>
              </a:spcAft>
              <a:buClr>
                <a:schemeClr val="dk2"/>
              </a:buClr>
              <a:buSzPts val="1400"/>
              <a:buFont typeface="Arvo"/>
              <a:buNone/>
              <a:defRPr>
                <a:solidFill>
                  <a:schemeClr val="dk2"/>
                </a:solidFill>
                <a:latin typeface="Arvo"/>
                <a:ea typeface="Arvo"/>
                <a:cs typeface="Arvo"/>
                <a:sym typeface="Arvo"/>
              </a:defRPr>
            </a:lvl3pPr>
            <a:lvl4pPr lvl="3">
              <a:spcBef>
                <a:spcPts val="0"/>
              </a:spcBef>
              <a:spcAft>
                <a:spcPts val="0"/>
              </a:spcAft>
              <a:buClr>
                <a:schemeClr val="dk2"/>
              </a:buClr>
              <a:buSzPts val="1400"/>
              <a:buFont typeface="Arvo"/>
              <a:buNone/>
              <a:defRPr>
                <a:solidFill>
                  <a:schemeClr val="dk2"/>
                </a:solidFill>
                <a:latin typeface="Arvo"/>
                <a:ea typeface="Arvo"/>
                <a:cs typeface="Arvo"/>
                <a:sym typeface="Arvo"/>
              </a:defRPr>
            </a:lvl4pPr>
            <a:lvl5pPr lvl="4">
              <a:spcBef>
                <a:spcPts val="0"/>
              </a:spcBef>
              <a:spcAft>
                <a:spcPts val="0"/>
              </a:spcAft>
              <a:buClr>
                <a:schemeClr val="dk2"/>
              </a:buClr>
              <a:buSzPts val="1400"/>
              <a:buFont typeface="Arvo"/>
              <a:buNone/>
              <a:defRPr>
                <a:solidFill>
                  <a:schemeClr val="dk2"/>
                </a:solidFill>
                <a:latin typeface="Arvo"/>
                <a:ea typeface="Arvo"/>
                <a:cs typeface="Arvo"/>
                <a:sym typeface="Arvo"/>
              </a:defRPr>
            </a:lvl5pPr>
            <a:lvl6pPr lvl="5">
              <a:spcBef>
                <a:spcPts val="0"/>
              </a:spcBef>
              <a:spcAft>
                <a:spcPts val="0"/>
              </a:spcAft>
              <a:buClr>
                <a:schemeClr val="dk2"/>
              </a:buClr>
              <a:buSzPts val="1400"/>
              <a:buFont typeface="Arvo"/>
              <a:buNone/>
              <a:defRPr>
                <a:solidFill>
                  <a:schemeClr val="dk2"/>
                </a:solidFill>
                <a:latin typeface="Arvo"/>
                <a:ea typeface="Arvo"/>
                <a:cs typeface="Arvo"/>
                <a:sym typeface="Arvo"/>
              </a:defRPr>
            </a:lvl6pPr>
            <a:lvl7pPr lvl="6">
              <a:spcBef>
                <a:spcPts val="0"/>
              </a:spcBef>
              <a:spcAft>
                <a:spcPts val="0"/>
              </a:spcAft>
              <a:buClr>
                <a:schemeClr val="dk2"/>
              </a:buClr>
              <a:buSzPts val="1400"/>
              <a:buFont typeface="Arvo"/>
              <a:buNone/>
              <a:defRPr>
                <a:solidFill>
                  <a:schemeClr val="dk2"/>
                </a:solidFill>
                <a:latin typeface="Arvo"/>
                <a:ea typeface="Arvo"/>
                <a:cs typeface="Arvo"/>
                <a:sym typeface="Arvo"/>
              </a:defRPr>
            </a:lvl7pPr>
            <a:lvl8pPr lvl="7">
              <a:spcBef>
                <a:spcPts val="0"/>
              </a:spcBef>
              <a:spcAft>
                <a:spcPts val="0"/>
              </a:spcAft>
              <a:buClr>
                <a:schemeClr val="dk2"/>
              </a:buClr>
              <a:buSzPts val="1400"/>
              <a:buFont typeface="Arvo"/>
              <a:buNone/>
              <a:defRPr>
                <a:solidFill>
                  <a:schemeClr val="dk2"/>
                </a:solidFill>
                <a:latin typeface="Arvo"/>
                <a:ea typeface="Arvo"/>
                <a:cs typeface="Arvo"/>
                <a:sym typeface="Arvo"/>
              </a:defRPr>
            </a:lvl8pPr>
            <a:lvl9pPr lvl="8">
              <a:spcBef>
                <a:spcPts val="0"/>
              </a:spcBef>
              <a:spcAft>
                <a:spcPts val="0"/>
              </a:spcAft>
              <a:buClr>
                <a:schemeClr val="dk2"/>
              </a:buClr>
              <a:buSzPts val="1400"/>
              <a:buFont typeface="Arvo"/>
              <a:buNone/>
              <a:defRPr>
                <a:solidFill>
                  <a:schemeClr val="dk2"/>
                </a:solidFill>
                <a:latin typeface="Arvo"/>
                <a:ea typeface="Arvo"/>
                <a:cs typeface="Arvo"/>
                <a:sym typeface="Arvo"/>
              </a:defRPr>
            </a:lvl9pPr>
          </a:lstStyle>
          <a:p>
            <a:endParaRPr/>
          </a:p>
        </p:txBody>
      </p:sp>
      <p:sp>
        <p:nvSpPr>
          <p:cNvPr id="8" name="Google Shape;8;p1"/>
          <p:cNvSpPr txBox="1">
            <a:spLocks noGrp="1"/>
          </p:cNvSpPr>
          <p:nvPr>
            <p:ph type="body" idx="1"/>
          </p:nvPr>
        </p:nvSpPr>
        <p:spPr>
          <a:xfrm>
            <a:off x="1842475" y="1918281"/>
            <a:ext cx="4115400" cy="2702700"/>
          </a:xfrm>
          <a:prstGeom prst="rect">
            <a:avLst/>
          </a:prstGeom>
          <a:noFill/>
          <a:ln>
            <a:noFill/>
          </a:ln>
        </p:spPr>
        <p:txBody>
          <a:bodyPr spcFirstLastPara="1" wrap="square" lIns="91425" tIns="91425" rIns="91425" bIns="91425" anchor="t" anchorCtr="0">
            <a:noAutofit/>
          </a:bodyPr>
          <a:lstStyle>
            <a:lvl1pPr marL="457200" lvl="0" indent="-330200">
              <a:spcBef>
                <a:spcPts val="600"/>
              </a:spcBef>
              <a:spcAft>
                <a:spcPts val="0"/>
              </a:spcAft>
              <a:buClr>
                <a:schemeClr val="accent5"/>
              </a:buClr>
              <a:buSzPts val="1600"/>
              <a:buFont typeface="Muli"/>
              <a:buChar char="■"/>
              <a:defRPr sz="1600">
                <a:solidFill>
                  <a:schemeClr val="dk1"/>
                </a:solidFill>
                <a:latin typeface="Muli"/>
                <a:ea typeface="Muli"/>
                <a:cs typeface="Muli"/>
                <a:sym typeface="Muli"/>
              </a:defRPr>
            </a:lvl1pPr>
            <a:lvl2pPr marL="914400" lvl="1" indent="-330200">
              <a:spcBef>
                <a:spcPts val="0"/>
              </a:spcBef>
              <a:spcAft>
                <a:spcPts val="0"/>
              </a:spcAft>
              <a:buClr>
                <a:schemeClr val="accent5"/>
              </a:buClr>
              <a:buSzPts val="1600"/>
              <a:buFont typeface="Muli"/>
              <a:buChar char="□"/>
              <a:defRPr sz="1600">
                <a:solidFill>
                  <a:schemeClr val="dk1"/>
                </a:solidFill>
                <a:latin typeface="Muli"/>
                <a:ea typeface="Muli"/>
                <a:cs typeface="Muli"/>
                <a:sym typeface="Muli"/>
              </a:defRPr>
            </a:lvl2pPr>
            <a:lvl3pPr marL="1371600" lvl="2" indent="-330200">
              <a:spcBef>
                <a:spcPts val="0"/>
              </a:spcBef>
              <a:spcAft>
                <a:spcPts val="0"/>
              </a:spcAft>
              <a:buClr>
                <a:schemeClr val="accent5"/>
              </a:buClr>
              <a:buSzPts val="1600"/>
              <a:buFont typeface="Muli"/>
              <a:buChar char="▫"/>
              <a:defRPr sz="1600">
                <a:solidFill>
                  <a:schemeClr val="dk1"/>
                </a:solidFill>
                <a:latin typeface="Muli"/>
                <a:ea typeface="Muli"/>
                <a:cs typeface="Muli"/>
                <a:sym typeface="Muli"/>
              </a:defRPr>
            </a:lvl3pPr>
            <a:lvl4pPr marL="1828800" lvl="3" indent="-330200">
              <a:spcBef>
                <a:spcPts val="0"/>
              </a:spcBef>
              <a:spcAft>
                <a:spcPts val="0"/>
              </a:spcAft>
              <a:buClr>
                <a:schemeClr val="dk1"/>
              </a:buClr>
              <a:buSzPts val="1600"/>
              <a:buFont typeface="Muli"/>
              <a:buChar char="▫"/>
              <a:defRPr sz="1600">
                <a:solidFill>
                  <a:schemeClr val="dk1"/>
                </a:solidFill>
                <a:latin typeface="Muli"/>
                <a:ea typeface="Muli"/>
                <a:cs typeface="Muli"/>
                <a:sym typeface="Muli"/>
              </a:defRPr>
            </a:lvl4pPr>
            <a:lvl5pPr marL="2286000" lvl="4" indent="-330200">
              <a:spcBef>
                <a:spcPts val="0"/>
              </a:spcBef>
              <a:spcAft>
                <a:spcPts val="0"/>
              </a:spcAft>
              <a:buClr>
                <a:schemeClr val="dk1"/>
              </a:buClr>
              <a:buSzPts val="1600"/>
              <a:buFont typeface="Muli"/>
              <a:buChar char="○"/>
              <a:defRPr sz="1600">
                <a:solidFill>
                  <a:schemeClr val="dk1"/>
                </a:solidFill>
                <a:latin typeface="Muli"/>
                <a:ea typeface="Muli"/>
                <a:cs typeface="Muli"/>
                <a:sym typeface="Muli"/>
              </a:defRPr>
            </a:lvl5pPr>
            <a:lvl6pPr marL="2743200" lvl="5" indent="-330200">
              <a:spcBef>
                <a:spcPts val="0"/>
              </a:spcBef>
              <a:spcAft>
                <a:spcPts val="0"/>
              </a:spcAft>
              <a:buClr>
                <a:schemeClr val="dk1"/>
              </a:buClr>
              <a:buSzPts val="1600"/>
              <a:buFont typeface="Muli"/>
              <a:buChar char="■"/>
              <a:defRPr sz="1600">
                <a:solidFill>
                  <a:schemeClr val="dk1"/>
                </a:solidFill>
                <a:latin typeface="Muli"/>
                <a:ea typeface="Muli"/>
                <a:cs typeface="Muli"/>
                <a:sym typeface="Muli"/>
              </a:defRPr>
            </a:lvl6pPr>
            <a:lvl7pPr marL="3200400" lvl="6" indent="-330200">
              <a:spcBef>
                <a:spcPts val="0"/>
              </a:spcBef>
              <a:spcAft>
                <a:spcPts val="0"/>
              </a:spcAft>
              <a:buClr>
                <a:schemeClr val="dk1"/>
              </a:buClr>
              <a:buSzPts val="1600"/>
              <a:buFont typeface="Muli"/>
              <a:buChar char="●"/>
              <a:defRPr sz="1600">
                <a:solidFill>
                  <a:schemeClr val="dk1"/>
                </a:solidFill>
                <a:latin typeface="Muli"/>
                <a:ea typeface="Muli"/>
                <a:cs typeface="Muli"/>
                <a:sym typeface="Muli"/>
              </a:defRPr>
            </a:lvl7pPr>
            <a:lvl8pPr marL="3657600" lvl="7" indent="-330200">
              <a:spcBef>
                <a:spcPts val="0"/>
              </a:spcBef>
              <a:spcAft>
                <a:spcPts val="0"/>
              </a:spcAft>
              <a:buClr>
                <a:schemeClr val="dk1"/>
              </a:buClr>
              <a:buSzPts val="1600"/>
              <a:buFont typeface="Muli"/>
              <a:buChar char="○"/>
              <a:defRPr sz="1600">
                <a:solidFill>
                  <a:schemeClr val="dk1"/>
                </a:solidFill>
                <a:latin typeface="Muli"/>
                <a:ea typeface="Muli"/>
                <a:cs typeface="Muli"/>
                <a:sym typeface="Muli"/>
              </a:defRPr>
            </a:lvl8pPr>
            <a:lvl9pPr marL="4114800" lvl="8" indent="-330200">
              <a:spcBef>
                <a:spcPts val="0"/>
              </a:spcBef>
              <a:spcAft>
                <a:spcPts val="0"/>
              </a:spcAft>
              <a:buClr>
                <a:schemeClr val="dk1"/>
              </a:buClr>
              <a:buSzPts val="1600"/>
              <a:buFont typeface="Muli"/>
              <a:buChar char="■"/>
              <a:defRPr sz="1600">
                <a:solidFill>
                  <a:schemeClr val="dk1"/>
                </a:solidFill>
                <a:latin typeface="Muli"/>
                <a:ea typeface="Muli"/>
                <a:cs typeface="Muli"/>
                <a:sym typeface="Muli"/>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2" r:id="rId3"/>
    <p:sldLayoutId id="2147483654" r:id="rId4"/>
    <p:sldLayoutId id="2147483659" r:id="rId5"/>
    <p:sldLayoutId id="2147483660" r:id="rId6"/>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15"/>
          <p:cNvSpPr txBox="1">
            <a:spLocks noGrp="1"/>
          </p:cNvSpPr>
          <p:nvPr>
            <p:ph type="ctrTitle"/>
          </p:nvPr>
        </p:nvSpPr>
        <p:spPr>
          <a:xfrm>
            <a:off x="2497757" y="1991825"/>
            <a:ext cx="4350618" cy="1159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4000" b="1" dirty="0">
                <a:solidFill>
                  <a:srgbClr val="002060"/>
                </a:solidFill>
              </a:rPr>
              <a:t>DOANH NGHIỆP</a:t>
            </a:r>
            <a:endParaRPr sz="4000" b="1" dirty="0">
              <a:solidFill>
                <a:srgbClr val="00206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16"/>
          <p:cNvSpPr txBox="1">
            <a:spLocks noGrp="1"/>
          </p:cNvSpPr>
          <p:nvPr>
            <p:ph type="title"/>
          </p:nvPr>
        </p:nvSpPr>
        <p:spPr>
          <a:xfrm>
            <a:off x="636425" y="496836"/>
            <a:ext cx="6317829" cy="621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3200" b="1" dirty="0">
                <a:solidFill>
                  <a:srgbClr val="002060"/>
                </a:solidFill>
                <a:highlight>
                  <a:srgbClr val="FFFF00"/>
                </a:highlight>
                <a:latin typeface="+mn-lt"/>
              </a:rPr>
              <a:t>1. Khái niệm doanh nghiệp</a:t>
            </a:r>
            <a:endParaRPr sz="3200" b="1" dirty="0">
              <a:solidFill>
                <a:srgbClr val="002060"/>
              </a:solidFill>
              <a:highlight>
                <a:srgbClr val="FFFF00"/>
              </a:highlight>
              <a:latin typeface="+mn-lt"/>
            </a:endParaRPr>
          </a:p>
        </p:txBody>
      </p:sp>
      <p:sp>
        <p:nvSpPr>
          <p:cNvPr id="290" name="Google Shape;290;p16"/>
          <p:cNvSpPr txBox="1">
            <a:spLocks noGrp="1"/>
          </p:cNvSpPr>
          <p:nvPr>
            <p:ph type="body" idx="2"/>
          </p:nvPr>
        </p:nvSpPr>
        <p:spPr>
          <a:xfrm>
            <a:off x="636425" y="1349549"/>
            <a:ext cx="5143546" cy="2659373"/>
          </a:xfrm>
          <a:prstGeom prst="rect">
            <a:avLst/>
          </a:prstGeom>
        </p:spPr>
        <p:txBody>
          <a:bodyPr spcFirstLastPara="1" wrap="square" lIns="91425" tIns="91425" rIns="91425" bIns="91425" anchor="t" anchorCtr="0">
            <a:noAutofit/>
          </a:bodyPr>
          <a:lstStyle/>
          <a:p>
            <a:pPr marL="0" lvl="0" indent="0" algn="just" rtl="0">
              <a:spcBef>
                <a:spcPts val="600"/>
              </a:spcBef>
              <a:spcAft>
                <a:spcPts val="0"/>
              </a:spcAft>
              <a:buNone/>
            </a:pPr>
            <a:r>
              <a:rPr lang="vi-VN" sz="2400" b="1" spc="-10" dirty="0">
                <a:solidFill>
                  <a:srgbClr val="002060"/>
                </a:solidFill>
                <a:effectLst/>
                <a:latin typeface="+mn-lt"/>
                <a:ea typeface="Times New Roman" panose="02020603050405020304" pitchFamily="18" charset="0"/>
              </a:rPr>
              <a:t>Doanh nghiệp là tổ chức có tên riêng, có tài sản, có trụ sở giao dịch, được thành lập hoặc đăng ký thành lập theo quy định của pháp luật nhằm mục đích kinh doanh</a:t>
            </a:r>
            <a:endParaRPr lang="vi-VN" sz="1600" b="1" dirty="0">
              <a:solidFill>
                <a:srgbClr val="002060"/>
              </a:solidFill>
              <a:latin typeface="+mn-lt"/>
            </a:endParaRPr>
          </a:p>
          <a:p>
            <a:pPr marL="0" lvl="0" indent="0" algn="l" rtl="0">
              <a:spcBef>
                <a:spcPts val="600"/>
              </a:spcBef>
              <a:spcAft>
                <a:spcPts val="0"/>
              </a:spcAft>
              <a:buNone/>
            </a:pPr>
            <a:endParaRPr sz="1200" dirty="0"/>
          </a:p>
        </p:txBody>
      </p:sp>
      <p:sp>
        <p:nvSpPr>
          <p:cNvPr id="293" name="Google Shape;293;p16"/>
          <p:cNvSpPr txBox="1">
            <a:spLocks noGrp="1"/>
          </p:cNvSpPr>
          <p:nvPr>
            <p:ph type="sldNum" idx="12"/>
          </p:nvPr>
        </p:nvSpPr>
        <p:spPr>
          <a:xfrm>
            <a:off x="1" y="4624800"/>
            <a:ext cx="518700" cy="518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2</a:t>
            </a:fld>
            <a:endParaRPr/>
          </a:p>
        </p:txBody>
      </p:sp>
      <p:pic>
        <p:nvPicPr>
          <p:cNvPr id="6" name="Picture 2" descr="Giới thiệu về công ty cổ phần dược phẩm Bidiphar: Sản phẩm ...">
            <a:extLst>
              <a:ext uri="{FF2B5EF4-FFF2-40B4-BE49-F238E27FC236}">
                <a16:creationId xmlns:a16="http://schemas.microsoft.com/office/drawing/2014/main" xmlns="" id="{1C96C986-3C64-1BBE-67C7-45D843CB5C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6377" y="0"/>
            <a:ext cx="3277498" cy="45768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17"/>
          <p:cNvSpPr txBox="1">
            <a:spLocks noGrp="1"/>
          </p:cNvSpPr>
          <p:nvPr>
            <p:ph type="ctrTitle" idx="4294967295"/>
          </p:nvPr>
        </p:nvSpPr>
        <p:spPr>
          <a:xfrm>
            <a:off x="542260" y="154173"/>
            <a:ext cx="5492781" cy="616688"/>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800" b="1" dirty="0">
                <a:solidFill>
                  <a:srgbClr val="002060"/>
                </a:solidFill>
                <a:highlight>
                  <a:srgbClr val="FFFF00"/>
                </a:highlight>
              </a:rPr>
              <a:t>2.Phân theo loại hình doanh nghiệp</a:t>
            </a:r>
            <a:endParaRPr sz="2800" b="1" dirty="0">
              <a:solidFill>
                <a:srgbClr val="002060"/>
              </a:solidFill>
              <a:highlight>
                <a:srgbClr val="FFFF00"/>
              </a:highlight>
            </a:endParaRPr>
          </a:p>
        </p:txBody>
      </p:sp>
      <p:sp>
        <p:nvSpPr>
          <p:cNvPr id="299" name="Google Shape;299;p17"/>
          <p:cNvSpPr txBox="1">
            <a:spLocks noGrp="1"/>
          </p:cNvSpPr>
          <p:nvPr>
            <p:ph type="subTitle" idx="4294967295"/>
          </p:nvPr>
        </p:nvSpPr>
        <p:spPr>
          <a:xfrm>
            <a:off x="683395" y="1153891"/>
            <a:ext cx="5159140" cy="3788682"/>
          </a:xfrm>
          <a:prstGeom prst="rect">
            <a:avLst/>
          </a:prstGeom>
        </p:spPr>
        <p:txBody>
          <a:bodyPr spcFirstLastPara="1" wrap="square" lIns="91425" tIns="91425" rIns="91425" bIns="91425" anchor="t" anchorCtr="0">
            <a:noAutofit/>
          </a:bodyPr>
          <a:lstStyle/>
          <a:p>
            <a:pPr indent="0" algn="just">
              <a:spcBef>
                <a:spcPts val="600"/>
              </a:spcBef>
              <a:spcAft>
                <a:spcPts val="600"/>
              </a:spcAft>
              <a:buNone/>
            </a:pPr>
            <a:r>
              <a:rPr lang="en" sz="1800" dirty="0">
                <a:solidFill>
                  <a:srgbClr val="4D778A"/>
                </a:solidFill>
                <a:latin typeface="Muli"/>
                <a:ea typeface="Muli"/>
                <a:cs typeface="Muli"/>
                <a:sym typeface="Muli"/>
              </a:rPr>
              <a:t>👉</a:t>
            </a:r>
            <a:r>
              <a:rPr lang="pt-BR" sz="1800" dirty="0">
                <a:latin typeface="Times New Roman" panose="02020603050405020304" pitchFamily="18" charset="0"/>
                <a:ea typeface="Times New Roman" panose="02020603050405020304" pitchFamily="18" charset="0"/>
              </a:rPr>
              <a:t> </a:t>
            </a:r>
            <a:r>
              <a:rPr lang="pt-BR" sz="2000" b="1" dirty="0">
                <a:solidFill>
                  <a:srgbClr val="002060"/>
                </a:solidFill>
                <a:effectLst/>
                <a:latin typeface="+mn-lt"/>
                <a:ea typeface="Times New Roman" panose="02020603050405020304" pitchFamily="18" charset="0"/>
              </a:rPr>
              <a:t>Doanh nghiệp nhà nước gồm các doanh nghiệp do nhà nước nắm giữ trên 50% vốn điều lệ. </a:t>
            </a:r>
          </a:p>
          <a:p>
            <a:pPr indent="0" algn="just">
              <a:spcBef>
                <a:spcPts val="600"/>
              </a:spcBef>
              <a:spcAft>
                <a:spcPts val="600"/>
              </a:spcAft>
              <a:buNone/>
            </a:pPr>
            <a:r>
              <a:rPr lang="en" sz="2000" dirty="0">
                <a:solidFill>
                  <a:srgbClr val="4D778A"/>
                </a:solidFill>
                <a:latin typeface="Muli"/>
                <a:ea typeface="Muli"/>
                <a:cs typeface="Muli"/>
                <a:sym typeface="Muli"/>
              </a:rPr>
              <a:t>👉</a:t>
            </a:r>
            <a:r>
              <a:rPr lang="pt-BR" sz="2000" b="1" dirty="0">
                <a:solidFill>
                  <a:srgbClr val="002060"/>
                </a:solidFill>
                <a:effectLst/>
                <a:latin typeface="+mn-lt"/>
                <a:ea typeface="Times New Roman" panose="02020603050405020304" pitchFamily="18" charset="0"/>
              </a:rPr>
              <a:t>Doanh nghiệp nhà nước được tổ chức quản lý dưới hình thức công ty trách nhiệm hữu hạn, công ty cổ phần, bao gồm: Doanh nghiệp do nhà nước nắm giữ 100% vốn điều lệ và doanh nghiệp do nhà nước nắm giữ trên 50% vốn điều lệ hoặc tổng số cổ phần có quyền biểu quyết.</a:t>
            </a:r>
            <a:endParaRPr lang="en-US" sz="2000" b="1" dirty="0">
              <a:solidFill>
                <a:srgbClr val="002060"/>
              </a:solidFill>
              <a:effectLst/>
              <a:latin typeface="+mn-lt"/>
              <a:ea typeface="Times New Roman" panose="02020603050405020304" pitchFamily="18" charset="0"/>
            </a:endParaRPr>
          </a:p>
        </p:txBody>
      </p:sp>
      <p:sp>
        <p:nvSpPr>
          <p:cNvPr id="300" name="Google Shape;300;p17"/>
          <p:cNvSpPr txBox="1">
            <a:spLocks noGrp="1"/>
          </p:cNvSpPr>
          <p:nvPr>
            <p:ph type="sldNum" idx="12"/>
          </p:nvPr>
        </p:nvSpPr>
        <p:spPr>
          <a:xfrm>
            <a:off x="0" y="4678200"/>
            <a:ext cx="465300" cy="465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3</a:t>
            </a:fld>
            <a:endParaRPr/>
          </a:p>
        </p:txBody>
      </p:sp>
      <p:pic>
        <p:nvPicPr>
          <p:cNvPr id="1026" name="Picture 2">
            <a:extLst>
              <a:ext uri="{FF2B5EF4-FFF2-40B4-BE49-F238E27FC236}">
                <a16:creationId xmlns:a16="http://schemas.microsoft.com/office/drawing/2014/main" xmlns="" id="{2C64E79A-5717-B34A-34B3-5495E709B1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5099" y="-52939"/>
            <a:ext cx="3238902" cy="51543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9" name="Google Shape;319;p20"/>
          <p:cNvSpPr txBox="1">
            <a:spLocks noGrp="1"/>
          </p:cNvSpPr>
          <p:nvPr>
            <p:ph type="body" idx="1"/>
          </p:nvPr>
        </p:nvSpPr>
        <p:spPr>
          <a:xfrm>
            <a:off x="536875" y="1071257"/>
            <a:ext cx="5551104" cy="3770250"/>
          </a:xfrm>
          <a:prstGeom prst="rect">
            <a:avLst/>
          </a:prstGeom>
        </p:spPr>
        <p:txBody>
          <a:bodyPr spcFirstLastPara="1" wrap="square" lIns="91425" tIns="91425" rIns="91425" bIns="91425" anchor="t" anchorCtr="0">
            <a:noAutofit/>
          </a:bodyPr>
          <a:lstStyle/>
          <a:p>
            <a:pPr indent="450215" algn="just">
              <a:spcBef>
                <a:spcPts val="600"/>
              </a:spcBef>
              <a:spcAft>
                <a:spcPts val="600"/>
              </a:spcAft>
            </a:pPr>
            <a:r>
              <a:rPr lang="pt-BR" sz="1800" b="1" dirty="0">
                <a:solidFill>
                  <a:srgbClr val="002060"/>
                </a:solidFill>
                <a:effectLst/>
                <a:latin typeface="+mn-lt"/>
                <a:ea typeface="Times New Roman" panose="02020603050405020304" pitchFamily="18" charset="0"/>
              </a:rPr>
              <a:t>Doanh nghiệp ngoài nhà nước gồm các doanh nghiệp vốn trong nước mà nguồn vốn thuộc sở hữu tư nhân của một hay nhóm người hoặc có sở hữu nhà nước nhưng chiếm từ 50% vốn điều lệ trở xuống.</a:t>
            </a:r>
            <a:endParaRPr lang="en-US" sz="1800" b="1" dirty="0">
              <a:solidFill>
                <a:srgbClr val="002060"/>
              </a:solidFill>
              <a:effectLst/>
              <a:latin typeface="+mn-lt"/>
              <a:ea typeface="Times New Roman" panose="02020603050405020304" pitchFamily="18" charset="0"/>
            </a:endParaRPr>
          </a:p>
          <a:p>
            <a:pPr indent="450215" algn="just">
              <a:spcBef>
                <a:spcPts val="600"/>
              </a:spcBef>
              <a:spcAft>
                <a:spcPts val="600"/>
              </a:spcAft>
            </a:pPr>
            <a:r>
              <a:rPr lang="pt-BR" sz="1800" b="1" dirty="0">
                <a:solidFill>
                  <a:srgbClr val="002060"/>
                </a:solidFill>
                <a:effectLst/>
                <a:latin typeface="+mn-lt"/>
                <a:ea typeface="Times New Roman" panose="02020603050405020304" pitchFamily="18" charset="0"/>
              </a:rPr>
              <a:t>Doanh nghiệp có vốn đầu tư nước ngoài là các doanh nghiệp có vốn đầu tư trực tiếp của nước ngoài, không phân biệt tỷ lệ vốn của bên nước ngoài góp. Khu vực có vốn đầu tư nước ngoài gồm doanh nghiệp 100% vốn nước ngoài và doanh nghiệp liên doanh giữa nước ngoài với các đối tác trong nước.</a:t>
            </a:r>
            <a:endParaRPr lang="en-US" sz="1800" b="1" dirty="0">
              <a:solidFill>
                <a:srgbClr val="002060"/>
              </a:solidFill>
              <a:effectLst/>
              <a:latin typeface="+mn-lt"/>
              <a:ea typeface="Times New Roman" panose="02020603050405020304" pitchFamily="18" charset="0"/>
            </a:endParaRPr>
          </a:p>
        </p:txBody>
      </p:sp>
      <p:sp>
        <p:nvSpPr>
          <p:cNvPr id="320" name="Google Shape;320;p20"/>
          <p:cNvSpPr txBox="1">
            <a:spLocks noGrp="1"/>
          </p:cNvSpPr>
          <p:nvPr>
            <p:ph type="sldNum" idx="12"/>
          </p:nvPr>
        </p:nvSpPr>
        <p:spPr>
          <a:xfrm>
            <a:off x="1" y="4624800"/>
            <a:ext cx="518700" cy="518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4</a:t>
            </a:fld>
            <a:endParaRPr/>
          </a:p>
        </p:txBody>
      </p:sp>
      <p:sp>
        <p:nvSpPr>
          <p:cNvPr id="2" name="Google Shape;298;p17">
            <a:extLst>
              <a:ext uri="{FF2B5EF4-FFF2-40B4-BE49-F238E27FC236}">
                <a16:creationId xmlns:a16="http://schemas.microsoft.com/office/drawing/2014/main" xmlns="" id="{1DBF8DF5-5B07-2C49-4D74-0BEAFD2E3AD1}"/>
              </a:ext>
            </a:extLst>
          </p:cNvPr>
          <p:cNvSpPr txBox="1">
            <a:spLocks/>
          </p:cNvSpPr>
          <p:nvPr/>
        </p:nvSpPr>
        <p:spPr>
          <a:xfrm>
            <a:off x="616688" y="440351"/>
            <a:ext cx="5730037" cy="594366"/>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1pPr>
            <a:lvl2pPr marR="0" lvl="1"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2pPr>
            <a:lvl3pPr marR="0" lvl="2"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3pPr>
            <a:lvl4pPr marR="0" lvl="3"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4pPr>
            <a:lvl5pPr marR="0" lvl="4"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5pPr>
            <a:lvl6pPr marR="0" lvl="5"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6pPr>
            <a:lvl7pPr marR="0" lvl="6"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7pPr>
            <a:lvl8pPr marR="0" lvl="7"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8pPr>
            <a:lvl9pPr marR="0" lvl="8"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9pPr>
          </a:lstStyle>
          <a:p>
            <a:r>
              <a:rPr lang="en-US" sz="2800" b="1" dirty="0">
                <a:solidFill>
                  <a:srgbClr val="002060"/>
                </a:solidFill>
                <a:highlight>
                  <a:srgbClr val="FFFF00"/>
                </a:highlight>
              </a:rPr>
              <a:t>2. </a:t>
            </a:r>
            <a:r>
              <a:rPr lang="en-US" sz="2800" b="1" dirty="0" err="1">
                <a:solidFill>
                  <a:srgbClr val="002060"/>
                </a:solidFill>
                <a:highlight>
                  <a:srgbClr val="FFFF00"/>
                </a:highlight>
              </a:rPr>
              <a:t>Phân</a:t>
            </a:r>
            <a:r>
              <a:rPr lang="en-US" sz="2800" b="1" dirty="0">
                <a:solidFill>
                  <a:srgbClr val="002060"/>
                </a:solidFill>
                <a:highlight>
                  <a:srgbClr val="FFFF00"/>
                </a:highlight>
              </a:rPr>
              <a:t> </a:t>
            </a:r>
            <a:r>
              <a:rPr lang="en-US" sz="2800" b="1" dirty="0" err="1">
                <a:solidFill>
                  <a:srgbClr val="002060"/>
                </a:solidFill>
                <a:highlight>
                  <a:srgbClr val="FFFF00"/>
                </a:highlight>
              </a:rPr>
              <a:t>theo</a:t>
            </a:r>
            <a:r>
              <a:rPr lang="en-US" sz="2800" b="1" dirty="0">
                <a:solidFill>
                  <a:srgbClr val="002060"/>
                </a:solidFill>
                <a:highlight>
                  <a:srgbClr val="FFFF00"/>
                </a:highlight>
              </a:rPr>
              <a:t> </a:t>
            </a:r>
            <a:r>
              <a:rPr lang="en-US" sz="2800" b="1" dirty="0" err="1">
                <a:solidFill>
                  <a:srgbClr val="002060"/>
                </a:solidFill>
                <a:highlight>
                  <a:srgbClr val="FFFF00"/>
                </a:highlight>
              </a:rPr>
              <a:t>loại</a:t>
            </a:r>
            <a:r>
              <a:rPr lang="en-US" sz="2800" b="1" dirty="0">
                <a:solidFill>
                  <a:srgbClr val="002060"/>
                </a:solidFill>
                <a:highlight>
                  <a:srgbClr val="FFFF00"/>
                </a:highlight>
              </a:rPr>
              <a:t> </a:t>
            </a:r>
            <a:r>
              <a:rPr lang="en-US" sz="2800" b="1" dirty="0" err="1">
                <a:solidFill>
                  <a:srgbClr val="002060"/>
                </a:solidFill>
                <a:highlight>
                  <a:srgbClr val="FFFF00"/>
                </a:highlight>
              </a:rPr>
              <a:t>hình</a:t>
            </a:r>
            <a:r>
              <a:rPr lang="en-US" sz="2800" b="1" dirty="0">
                <a:solidFill>
                  <a:srgbClr val="002060"/>
                </a:solidFill>
                <a:highlight>
                  <a:srgbClr val="FFFF00"/>
                </a:highlight>
              </a:rPr>
              <a:t> </a:t>
            </a:r>
            <a:r>
              <a:rPr lang="en-US" sz="2800" b="1" dirty="0" err="1">
                <a:solidFill>
                  <a:srgbClr val="002060"/>
                </a:solidFill>
                <a:highlight>
                  <a:srgbClr val="FFFF00"/>
                </a:highlight>
              </a:rPr>
              <a:t>doanh</a:t>
            </a:r>
            <a:r>
              <a:rPr lang="en-US" sz="2800" b="1" dirty="0">
                <a:solidFill>
                  <a:srgbClr val="002060"/>
                </a:solidFill>
                <a:highlight>
                  <a:srgbClr val="FFFF00"/>
                </a:highlight>
              </a:rPr>
              <a:t> </a:t>
            </a:r>
            <a:r>
              <a:rPr lang="en-US" sz="2800" b="1" dirty="0" err="1">
                <a:solidFill>
                  <a:srgbClr val="002060"/>
                </a:solidFill>
                <a:highlight>
                  <a:srgbClr val="FFFF00"/>
                </a:highlight>
              </a:rPr>
              <a:t>nghiệp</a:t>
            </a:r>
            <a:endParaRPr lang="en-US" sz="2800" b="1" dirty="0">
              <a:solidFill>
                <a:srgbClr val="002060"/>
              </a:solidFill>
              <a:highlight>
                <a:srgbClr val="FFFF00"/>
              </a:highlight>
            </a:endParaRPr>
          </a:p>
        </p:txBody>
      </p:sp>
      <p:pic>
        <p:nvPicPr>
          <p:cNvPr id="3074" name="Picture 2" descr="Khách sạn Hải Âu Biên Cương | Quy Nhơn - Chudu24">
            <a:extLst>
              <a:ext uri="{FF2B5EF4-FFF2-40B4-BE49-F238E27FC236}">
                <a16:creationId xmlns:a16="http://schemas.microsoft.com/office/drawing/2014/main" xmlns="" id="{06C55341-E2D1-4B76-513D-E400898B45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5357" y="0"/>
            <a:ext cx="2988644" cy="462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p31"/>
          <p:cNvSpPr txBox="1">
            <a:spLocks noGrp="1"/>
          </p:cNvSpPr>
          <p:nvPr>
            <p:ph type="title"/>
          </p:nvPr>
        </p:nvSpPr>
        <p:spPr>
          <a:xfrm>
            <a:off x="1613874" y="398177"/>
            <a:ext cx="4661797" cy="621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3200" b="1" dirty="0">
                <a:solidFill>
                  <a:srgbClr val="C00000"/>
                </a:solidFill>
                <a:highlight>
                  <a:srgbClr val="FFFF00"/>
                </a:highlight>
              </a:rPr>
              <a:t>3.Lao động doanh nghiệp</a:t>
            </a:r>
            <a:endParaRPr sz="3200" b="1" dirty="0">
              <a:solidFill>
                <a:srgbClr val="C00000"/>
              </a:solidFill>
              <a:highlight>
                <a:srgbClr val="FFFF00"/>
              </a:highlight>
            </a:endParaRPr>
          </a:p>
        </p:txBody>
      </p:sp>
      <p:sp>
        <p:nvSpPr>
          <p:cNvPr id="435" name="Google Shape;435;p31"/>
          <p:cNvSpPr/>
          <p:nvPr/>
        </p:nvSpPr>
        <p:spPr>
          <a:xfrm>
            <a:off x="4060167" y="2113110"/>
            <a:ext cx="1701300" cy="2749003"/>
          </a:xfrm>
          <a:prstGeom prst="rightArrowCallout">
            <a:avLst>
              <a:gd name="adj1" fmla="val 10256"/>
              <a:gd name="adj2" fmla="val 11286"/>
              <a:gd name="adj3" fmla="val 11589"/>
              <a:gd name="adj4" fmla="val 82278"/>
            </a:avLst>
          </a:prstGeom>
          <a:solidFill>
            <a:schemeClr val="accent6">
              <a:lumMod val="40000"/>
              <a:lumOff val="6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vi-VN" sz="2000" b="1" dirty="0">
                <a:solidFill>
                  <a:schemeClr val="tx2">
                    <a:lumMod val="10000"/>
                  </a:schemeClr>
                </a:solidFill>
                <a:effectLst/>
                <a:latin typeface="+mn-lt"/>
                <a:ea typeface="Times New Roman" panose="02020603050405020304" pitchFamily="18" charset="0"/>
              </a:rPr>
              <a:t>Lao động gia đình không được trả lương, trả công</a:t>
            </a:r>
            <a:endParaRPr lang="vi-VN" sz="1200" b="1" dirty="0">
              <a:solidFill>
                <a:schemeClr val="tx2">
                  <a:lumMod val="10000"/>
                </a:schemeClr>
              </a:solidFill>
              <a:latin typeface="+mn-lt"/>
              <a:ea typeface="Muli"/>
              <a:cs typeface="Muli"/>
              <a:sym typeface="Muli"/>
            </a:endParaRPr>
          </a:p>
        </p:txBody>
      </p:sp>
      <p:sp>
        <p:nvSpPr>
          <p:cNvPr id="436" name="Google Shape;436;p31"/>
          <p:cNvSpPr/>
          <p:nvPr/>
        </p:nvSpPr>
        <p:spPr>
          <a:xfrm>
            <a:off x="2358867" y="2113110"/>
            <a:ext cx="1701300" cy="2749003"/>
          </a:xfrm>
          <a:prstGeom prst="rightArrowCallout">
            <a:avLst>
              <a:gd name="adj1" fmla="val 10256"/>
              <a:gd name="adj2" fmla="val 11286"/>
              <a:gd name="adj3" fmla="val 11589"/>
              <a:gd name="adj4" fmla="val 82278"/>
            </a:avLst>
          </a:prstGeom>
          <a:solidFill>
            <a:srgbClr val="FFFF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vi-VN" sz="2000" b="1" dirty="0">
                <a:solidFill>
                  <a:schemeClr val="tx2">
                    <a:lumMod val="10000"/>
                  </a:schemeClr>
                </a:solidFill>
                <a:effectLst/>
                <a:latin typeface="+mn-lt"/>
                <a:ea typeface="Times New Roman" panose="02020603050405020304" pitchFamily="18" charset="0"/>
              </a:rPr>
              <a:t>Lao động </a:t>
            </a:r>
            <a:r>
              <a:rPr lang="en-US" sz="2000" b="1" dirty="0" err="1">
                <a:solidFill>
                  <a:schemeClr val="tx2">
                    <a:lumMod val="10000"/>
                  </a:schemeClr>
                </a:solidFill>
                <a:effectLst/>
                <a:latin typeface="+mn-lt"/>
                <a:ea typeface="Times New Roman" panose="02020603050405020304" pitchFamily="18" charset="0"/>
              </a:rPr>
              <a:t>hợp</a:t>
            </a:r>
            <a:r>
              <a:rPr lang="en-US" sz="2000" b="1" dirty="0">
                <a:solidFill>
                  <a:schemeClr val="tx2">
                    <a:lumMod val="10000"/>
                  </a:schemeClr>
                </a:solidFill>
                <a:effectLst/>
                <a:latin typeface="+mn-lt"/>
                <a:ea typeface="Times New Roman" panose="02020603050405020304" pitchFamily="18" charset="0"/>
              </a:rPr>
              <a:t> </a:t>
            </a:r>
            <a:r>
              <a:rPr lang="en-US" sz="2000" b="1" dirty="0" err="1">
                <a:solidFill>
                  <a:schemeClr val="tx2">
                    <a:lumMod val="10000"/>
                  </a:schemeClr>
                </a:solidFill>
                <a:effectLst/>
                <a:latin typeface="+mn-lt"/>
                <a:ea typeface="Times New Roman" panose="02020603050405020304" pitchFamily="18" charset="0"/>
              </a:rPr>
              <a:t>đồng</a:t>
            </a:r>
            <a:r>
              <a:rPr lang="en-US" sz="2000" b="1" dirty="0">
                <a:solidFill>
                  <a:schemeClr val="tx2">
                    <a:lumMod val="10000"/>
                  </a:schemeClr>
                </a:solidFill>
                <a:effectLst/>
                <a:latin typeface="+mn-lt"/>
                <a:ea typeface="Times New Roman" panose="02020603050405020304" pitchFamily="18" charset="0"/>
              </a:rPr>
              <a:t> (</a:t>
            </a:r>
            <a:r>
              <a:rPr lang="en-US" sz="2000" b="1" dirty="0" err="1">
                <a:solidFill>
                  <a:schemeClr val="tx2">
                    <a:lumMod val="10000"/>
                  </a:schemeClr>
                </a:solidFill>
                <a:effectLst/>
                <a:latin typeface="+mn-lt"/>
                <a:ea typeface="Times New Roman" panose="02020603050405020304" pitchFamily="18" charset="0"/>
              </a:rPr>
              <a:t>có</a:t>
            </a:r>
            <a:r>
              <a:rPr lang="en-US" sz="2000" b="1" dirty="0">
                <a:solidFill>
                  <a:schemeClr val="tx2">
                    <a:lumMod val="10000"/>
                  </a:schemeClr>
                </a:solidFill>
                <a:effectLst/>
                <a:latin typeface="+mn-lt"/>
                <a:ea typeface="Times New Roman" panose="02020603050405020304" pitchFamily="18" charset="0"/>
              </a:rPr>
              <a:t> </a:t>
            </a:r>
            <a:r>
              <a:rPr lang="en-US" sz="2000" b="1" dirty="0" err="1">
                <a:solidFill>
                  <a:schemeClr val="tx2">
                    <a:lumMod val="10000"/>
                  </a:schemeClr>
                </a:solidFill>
                <a:effectLst/>
                <a:latin typeface="+mn-lt"/>
                <a:ea typeface="Times New Roman" panose="02020603050405020304" pitchFamily="18" charset="0"/>
              </a:rPr>
              <a:t>thời</a:t>
            </a:r>
            <a:r>
              <a:rPr lang="en-US" sz="2000" b="1" dirty="0">
                <a:solidFill>
                  <a:schemeClr val="tx2">
                    <a:lumMod val="10000"/>
                  </a:schemeClr>
                </a:solidFill>
                <a:effectLst/>
                <a:latin typeface="+mn-lt"/>
                <a:ea typeface="Times New Roman" panose="02020603050405020304" pitchFamily="18" charset="0"/>
              </a:rPr>
              <a:t> </a:t>
            </a:r>
            <a:r>
              <a:rPr lang="en-US" sz="2000" b="1" dirty="0" err="1">
                <a:solidFill>
                  <a:schemeClr val="tx2">
                    <a:lumMod val="10000"/>
                  </a:schemeClr>
                </a:solidFill>
                <a:effectLst/>
                <a:latin typeface="+mn-lt"/>
                <a:ea typeface="Times New Roman" panose="02020603050405020304" pitchFamily="18" charset="0"/>
              </a:rPr>
              <a:t>hạn</a:t>
            </a:r>
            <a:r>
              <a:rPr lang="en-US" sz="2000" b="1" dirty="0">
                <a:solidFill>
                  <a:schemeClr val="tx2">
                    <a:lumMod val="10000"/>
                  </a:schemeClr>
                </a:solidFill>
                <a:effectLst/>
                <a:latin typeface="+mn-lt"/>
                <a:ea typeface="Times New Roman" panose="02020603050405020304" pitchFamily="18" charset="0"/>
              </a:rPr>
              <a:t> </a:t>
            </a:r>
            <a:r>
              <a:rPr lang="en-US" sz="2000" b="1" dirty="0" err="1">
                <a:solidFill>
                  <a:schemeClr val="tx2">
                    <a:lumMod val="10000"/>
                  </a:schemeClr>
                </a:solidFill>
                <a:effectLst/>
                <a:latin typeface="+mn-lt"/>
                <a:ea typeface="Times New Roman" panose="02020603050405020304" pitchFamily="18" charset="0"/>
              </a:rPr>
              <a:t>và</a:t>
            </a:r>
            <a:r>
              <a:rPr lang="en-US" sz="2000" b="1" dirty="0">
                <a:solidFill>
                  <a:schemeClr val="tx2">
                    <a:lumMod val="10000"/>
                  </a:schemeClr>
                </a:solidFill>
                <a:effectLst/>
                <a:latin typeface="+mn-lt"/>
                <a:ea typeface="Times New Roman" panose="02020603050405020304" pitchFamily="18" charset="0"/>
              </a:rPr>
              <a:t> </a:t>
            </a:r>
            <a:r>
              <a:rPr lang="en-US" sz="2000" b="1" dirty="0" err="1">
                <a:solidFill>
                  <a:schemeClr val="tx2">
                    <a:lumMod val="10000"/>
                  </a:schemeClr>
                </a:solidFill>
                <a:effectLst/>
                <a:latin typeface="+mn-lt"/>
                <a:ea typeface="Times New Roman" panose="02020603050405020304" pitchFamily="18" charset="0"/>
              </a:rPr>
              <a:t>không</a:t>
            </a:r>
            <a:r>
              <a:rPr lang="en-US" sz="2000" b="1" dirty="0">
                <a:solidFill>
                  <a:schemeClr val="tx2">
                    <a:lumMod val="10000"/>
                  </a:schemeClr>
                </a:solidFill>
                <a:effectLst/>
                <a:latin typeface="+mn-lt"/>
                <a:ea typeface="Times New Roman" panose="02020603050405020304" pitchFamily="18" charset="0"/>
              </a:rPr>
              <a:t> </a:t>
            </a:r>
            <a:r>
              <a:rPr lang="en-US" sz="2000" b="1" dirty="0" err="1">
                <a:solidFill>
                  <a:schemeClr val="tx2">
                    <a:lumMod val="10000"/>
                  </a:schemeClr>
                </a:solidFill>
                <a:effectLst/>
                <a:latin typeface="+mn-lt"/>
                <a:ea typeface="Times New Roman" panose="02020603050405020304" pitchFamily="18" charset="0"/>
              </a:rPr>
              <a:t>có</a:t>
            </a:r>
            <a:r>
              <a:rPr lang="en-US" sz="2000" b="1" dirty="0">
                <a:solidFill>
                  <a:schemeClr val="tx2">
                    <a:lumMod val="10000"/>
                  </a:schemeClr>
                </a:solidFill>
                <a:effectLst/>
                <a:latin typeface="+mn-lt"/>
                <a:ea typeface="Times New Roman" panose="02020603050405020304" pitchFamily="18" charset="0"/>
              </a:rPr>
              <a:t> </a:t>
            </a:r>
            <a:r>
              <a:rPr lang="en-US" sz="2000" b="1" dirty="0" err="1">
                <a:solidFill>
                  <a:schemeClr val="tx2">
                    <a:lumMod val="10000"/>
                  </a:schemeClr>
                </a:solidFill>
                <a:effectLst/>
                <a:latin typeface="+mn-lt"/>
                <a:ea typeface="Times New Roman" panose="02020603050405020304" pitchFamily="18" charset="0"/>
              </a:rPr>
              <a:t>thời</a:t>
            </a:r>
            <a:r>
              <a:rPr lang="en-US" sz="2000" b="1" dirty="0">
                <a:solidFill>
                  <a:schemeClr val="tx2">
                    <a:lumMod val="10000"/>
                  </a:schemeClr>
                </a:solidFill>
                <a:effectLst/>
                <a:latin typeface="+mn-lt"/>
                <a:ea typeface="Times New Roman" panose="02020603050405020304" pitchFamily="18" charset="0"/>
              </a:rPr>
              <a:t> </a:t>
            </a:r>
            <a:r>
              <a:rPr lang="en-US" sz="2000" b="1" dirty="0" err="1">
                <a:solidFill>
                  <a:schemeClr val="tx2">
                    <a:lumMod val="10000"/>
                  </a:schemeClr>
                </a:solidFill>
                <a:effectLst/>
                <a:latin typeface="+mn-lt"/>
                <a:ea typeface="Times New Roman" panose="02020603050405020304" pitchFamily="18" charset="0"/>
              </a:rPr>
              <a:t>hạn</a:t>
            </a:r>
            <a:r>
              <a:rPr lang="en-US" sz="2000" b="1" dirty="0">
                <a:solidFill>
                  <a:schemeClr val="tx2">
                    <a:lumMod val="10000"/>
                  </a:schemeClr>
                </a:solidFill>
                <a:effectLst/>
                <a:latin typeface="+mn-lt"/>
                <a:ea typeface="Times New Roman" panose="02020603050405020304" pitchFamily="18" charset="0"/>
              </a:rPr>
              <a:t>)</a:t>
            </a:r>
            <a:endParaRPr lang="vi-VN" sz="1200" b="1" dirty="0">
              <a:solidFill>
                <a:schemeClr val="tx2">
                  <a:lumMod val="10000"/>
                </a:schemeClr>
              </a:solidFill>
              <a:latin typeface="+mn-lt"/>
              <a:ea typeface="Muli"/>
              <a:cs typeface="Muli"/>
              <a:sym typeface="Muli"/>
            </a:endParaRPr>
          </a:p>
        </p:txBody>
      </p:sp>
      <p:sp>
        <p:nvSpPr>
          <p:cNvPr id="437" name="Google Shape;437;p31"/>
          <p:cNvSpPr/>
          <p:nvPr/>
        </p:nvSpPr>
        <p:spPr>
          <a:xfrm>
            <a:off x="518701" y="2056119"/>
            <a:ext cx="1840166" cy="2850068"/>
          </a:xfrm>
          <a:prstGeom prst="rightArrowCallout">
            <a:avLst>
              <a:gd name="adj1" fmla="val 10256"/>
              <a:gd name="adj2" fmla="val 11286"/>
              <a:gd name="adj3" fmla="val 11589"/>
              <a:gd name="adj4" fmla="val 82278"/>
            </a:avLst>
          </a:prstGeom>
          <a:solidFill>
            <a:srgbClr val="92D05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pt-BR" sz="2400" b="1" dirty="0">
                <a:solidFill>
                  <a:schemeClr val="tx2">
                    <a:lumMod val="10000"/>
                  </a:schemeClr>
                </a:solidFill>
                <a:effectLst/>
                <a:latin typeface="+mn-lt"/>
                <a:ea typeface="Times New Roman" panose="02020603050405020304" pitchFamily="18" charset="0"/>
              </a:rPr>
              <a:t>Lao động làm đầy đủ thời gian và bán thời gian</a:t>
            </a:r>
            <a:endParaRPr b="1" dirty="0">
              <a:solidFill>
                <a:schemeClr val="tx2">
                  <a:lumMod val="10000"/>
                </a:schemeClr>
              </a:solidFill>
              <a:latin typeface="+mn-lt"/>
              <a:ea typeface="Muli"/>
              <a:cs typeface="Muli"/>
              <a:sym typeface="Muli"/>
            </a:endParaRPr>
          </a:p>
        </p:txBody>
      </p:sp>
      <p:sp>
        <p:nvSpPr>
          <p:cNvPr id="438" name="Google Shape;438;p31"/>
          <p:cNvSpPr txBox="1">
            <a:spLocks noGrp="1"/>
          </p:cNvSpPr>
          <p:nvPr>
            <p:ph type="sldNum" idx="12"/>
          </p:nvPr>
        </p:nvSpPr>
        <p:spPr>
          <a:xfrm>
            <a:off x="1" y="4624800"/>
            <a:ext cx="518700" cy="518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5</a:t>
            </a:fld>
            <a:endParaRPr/>
          </a:p>
        </p:txBody>
      </p:sp>
      <p:sp>
        <p:nvSpPr>
          <p:cNvPr id="2" name="Google Shape;305;p18">
            <a:extLst>
              <a:ext uri="{FF2B5EF4-FFF2-40B4-BE49-F238E27FC236}">
                <a16:creationId xmlns:a16="http://schemas.microsoft.com/office/drawing/2014/main" xmlns="" id="{7C90D722-3B21-244A-A7A8-86D6228ACD74}"/>
              </a:ext>
            </a:extLst>
          </p:cNvPr>
          <p:cNvSpPr txBox="1">
            <a:spLocks/>
          </p:cNvSpPr>
          <p:nvPr/>
        </p:nvSpPr>
        <p:spPr>
          <a:xfrm>
            <a:off x="957715" y="1169271"/>
            <a:ext cx="6617368" cy="760597"/>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1pPr>
            <a:lvl2pPr marR="0" lvl="1"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2pPr>
            <a:lvl3pPr marR="0" lvl="2"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3pPr>
            <a:lvl4pPr marR="0" lvl="3"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4pPr>
            <a:lvl5pPr marR="0" lvl="4"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5pPr>
            <a:lvl6pPr marR="0" lvl="5"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6pPr>
            <a:lvl7pPr marR="0" lvl="6"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7pPr>
            <a:lvl8pPr marR="0" lvl="7"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8pPr>
            <a:lvl9pPr marR="0" lvl="8" algn="l" rtl="0">
              <a:lnSpc>
                <a:spcPct val="100000"/>
              </a:lnSpc>
              <a:spcBef>
                <a:spcPts val="0"/>
              </a:spcBef>
              <a:spcAft>
                <a:spcPts val="0"/>
              </a:spcAft>
              <a:buClr>
                <a:schemeClr val="dk2"/>
              </a:buClr>
              <a:buSzPts val="1400"/>
              <a:buFont typeface="Arvo"/>
              <a:buNone/>
              <a:defRPr sz="1400" b="0" i="0" u="none" strike="noStrike" cap="none">
                <a:solidFill>
                  <a:schemeClr val="dk2"/>
                </a:solidFill>
                <a:latin typeface="Arvo"/>
                <a:ea typeface="Arvo"/>
                <a:cs typeface="Arvo"/>
                <a:sym typeface="Arvo"/>
              </a:defRPr>
            </a:lvl9pPr>
          </a:lstStyle>
          <a:p>
            <a:pPr algn="just"/>
            <a:r>
              <a:rPr lang="pt-BR" sz="1700" b="1" dirty="0">
                <a:solidFill>
                  <a:schemeClr val="tx2">
                    <a:lumMod val="10000"/>
                  </a:schemeClr>
                </a:solidFill>
                <a:effectLst/>
                <a:latin typeface="+mn-lt"/>
                <a:ea typeface="Times New Roman" panose="02020603050405020304" pitchFamily="18" charset="0"/>
              </a:rPr>
              <a:t>Lao động </a:t>
            </a:r>
            <a:r>
              <a:rPr lang="vi-VN" sz="1700" b="1" dirty="0">
                <a:solidFill>
                  <a:schemeClr val="tx2">
                    <a:lumMod val="10000"/>
                  </a:schemeClr>
                </a:solidFill>
                <a:effectLst/>
                <a:latin typeface="+mn-lt"/>
                <a:ea typeface="Times New Roman" panose="02020603050405020304" pitchFamily="18" charset="0"/>
              </a:rPr>
              <a:t>của </a:t>
            </a:r>
            <a:r>
              <a:rPr lang="pt-BR" sz="1700" b="1" dirty="0">
                <a:solidFill>
                  <a:schemeClr val="tx2">
                    <a:lumMod val="10000"/>
                  </a:schemeClr>
                </a:solidFill>
                <a:effectLst/>
                <a:latin typeface="+mn-lt"/>
                <a:ea typeface="Times New Roman" panose="02020603050405020304" pitchFamily="18" charset="0"/>
              </a:rPr>
              <a:t>doanh nghiệp là toàn bộ số lao động hiện đang làm việc trong các doanh nghiệp tại thời điểm thống kê, gồm: </a:t>
            </a:r>
            <a:endParaRPr lang="en-US" sz="1700" b="1" dirty="0">
              <a:solidFill>
                <a:schemeClr val="tx2">
                  <a:lumMod val="10000"/>
                </a:schemeClr>
              </a:solidFill>
              <a:latin typeface="+mn-lt"/>
            </a:endParaRPr>
          </a:p>
        </p:txBody>
      </p:sp>
      <p:sp>
        <p:nvSpPr>
          <p:cNvPr id="3" name="Google Shape;436;p31">
            <a:extLst>
              <a:ext uri="{FF2B5EF4-FFF2-40B4-BE49-F238E27FC236}">
                <a16:creationId xmlns:a16="http://schemas.microsoft.com/office/drawing/2014/main" xmlns="" id="{A7E35654-B5F0-F78D-FC6F-56607AB666E3}"/>
              </a:ext>
            </a:extLst>
          </p:cNvPr>
          <p:cNvSpPr/>
          <p:nvPr/>
        </p:nvSpPr>
        <p:spPr>
          <a:xfrm>
            <a:off x="5761467" y="2079062"/>
            <a:ext cx="1701300" cy="2767326"/>
          </a:xfrm>
          <a:prstGeom prst="rightArrowCallout">
            <a:avLst>
              <a:gd name="adj1" fmla="val 10256"/>
              <a:gd name="adj2" fmla="val 11286"/>
              <a:gd name="adj3" fmla="val 11589"/>
              <a:gd name="adj4" fmla="val 82278"/>
            </a:avLst>
          </a:prstGeom>
          <a:solidFill>
            <a:schemeClr val="accent2">
              <a:lumMod val="40000"/>
              <a:lumOff val="60000"/>
            </a:scheme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pt-BR" sz="2000" b="1" dirty="0">
                <a:solidFill>
                  <a:schemeClr val="tx2">
                    <a:lumMod val="10000"/>
                  </a:schemeClr>
                </a:solidFill>
                <a:effectLst/>
                <a:latin typeface="+mn-lt"/>
                <a:ea typeface="Times New Roman" panose="02020603050405020304" pitchFamily="18" charset="0"/>
              </a:rPr>
              <a:t>Lao động thuê ngoài; lao động trực tiếp, gián tiếp</a:t>
            </a:r>
            <a:endParaRPr lang="vi-VN" sz="1000" b="1" dirty="0">
              <a:solidFill>
                <a:schemeClr val="tx2">
                  <a:lumMod val="10000"/>
                </a:schemeClr>
              </a:solidFill>
              <a:latin typeface="+mn-lt"/>
              <a:ea typeface="Muli"/>
              <a:cs typeface="Muli"/>
              <a:sym typeface="Mul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21"/>
          <p:cNvSpPr txBox="1">
            <a:spLocks noGrp="1"/>
          </p:cNvSpPr>
          <p:nvPr>
            <p:ph type="ctrTitle" idx="4294967295"/>
          </p:nvPr>
        </p:nvSpPr>
        <p:spPr>
          <a:xfrm>
            <a:off x="1790056" y="372503"/>
            <a:ext cx="5230500" cy="642906"/>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nl-NL" sz="4000" b="1" dirty="0">
                <a:solidFill>
                  <a:schemeClr val="tx2">
                    <a:lumMod val="10000"/>
                  </a:schemeClr>
                </a:solidFill>
                <a:effectLst/>
                <a:highlight>
                  <a:srgbClr val="FFFF00"/>
                </a:highlight>
                <a:latin typeface="+mn-lt"/>
                <a:ea typeface="Times New Roman" panose="02020603050405020304" pitchFamily="18" charset="0"/>
              </a:rPr>
              <a:t>4.Phân tổ chủ yếu</a:t>
            </a:r>
            <a:endParaRPr sz="11500" b="1" dirty="0">
              <a:solidFill>
                <a:schemeClr val="tx2">
                  <a:lumMod val="10000"/>
                </a:schemeClr>
              </a:solidFill>
              <a:highlight>
                <a:srgbClr val="FFFF00"/>
              </a:highlight>
              <a:latin typeface="+mn-lt"/>
            </a:endParaRPr>
          </a:p>
        </p:txBody>
      </p:sp>
      <p:sp>
        <p:nvSpPr>
          <p:cNvPr id="326" name="Google Shape;326;p21"/>
          <p:cNvSpPr txBox="1">
            <a:spLocks noGrp="1"/>
          </p:cNvSpPr>
          <p:nvPr>
            <p:ph type="subTitle" idx="4294967295"/>
          </p:nvPr>
        </p:nvSpPr>
        <p:spPr>
          <a:xfrm>
            <a:off x="1424252" y="1285477"/>
            <a:ext cx="5747408" cy="1930872"/>
          </a:xfrm>
          <a:prstGeom prst="rect">
            <a:avLst/>
          </a:prstGeom>
        </p:spPr>
        <p:txBody>
          <a:bodyPr spcFirstLastPara="1" wrap="square" lIns="91425" tIns="91425" rIns="91425" bIns="91425" anchor="t" anchorCtr="0">
            <a:noAutofit/>
          </a:bodyPr>
          <a:lstStyle/>
          <a:p>
            <a:pPr indent="450215" algn="just">
              <a:spcBef>
                <a:spcPts val="600"/>
              </a:spcBef>
              <a:spcAft>
                <a:spcPts val="600"/>
              </a:spcAft>
              <a:tabLst>
                <a:tab pos="342900" algn="l"/>
              </a:tabLst>
            </a:pPr>
            <a:r>
              <a:rPr lang="nl-NL" sz="2800" b="1" dirty="0">
                <a:solidFill>
                  <a:schemeClr val="tx2">
                    <a:lumMod val="10000"/>
                  </a:schemeClr>
                </a:solidFill>
                <a:effectLst/>
                <a:latin typeface="Times New Roman" panose="02020603050405020304" pitchFamily="18" charset="0"/>
                <a:ea typeface="Times New Roman" panose="02020603050405020304" pitchFamily="18" charset="0"/>
              </a:rPr>
              <a:t>- Quy mô của doanh nghiệp;</a:t>
            </a:r>
            <a:endParaRPr lang="en-US" sz="2800" b="1" dirty="0">
              <a:solidFill>
                <a:schemeClr val="tx2">
                  <a:lumMod val="10000"/>
                </a:schemeClr>
              </a:solidFill>
              <a:effectLst/>
              <a:latin typeface="Times New Roman" panose="02020603050405020304" pitchFamily="18" charset="0"/>
              <a:ea typeface="Times New Roman" panose="02020603050405020304" pitchFamily="18" charset="0"/>
            </a:endParaRPr>
          </a:p>
          <a:p>
            <a:pPr indent="450215" algn="just">
              <a:spcBef>
                <a:spcPts val="600"/>
              </a:spcBef>
              <a:spcAft>
                <a:spcPts val="600"/>
              </a:spcAft>
            </a:pPr>
            <a:r>
              <a:rPr lang="nl-NL" sz="2800" b="1" dirty="0">
                <a:solidFill>
                  <a:schemeClr val="tx2">
                    <a:lumMod val="10000"/>
                  </a:schemeClr>
                </a:solidFill>
                <a:effectLst/>
                <a:latin typeface="Times New Roman" panose="02020603050405020304" pitchFamily="18" charset="0"/>
                <a:ea typeface="Times New Roman" panose="02020603050405020304" pitchFamily="18" charset="0"/>
              </a:rPr>
              <a:t>- Ngành kinh tế;</a:t>
            </a:r>
            <a:endParaRPr lang="en-US" sz="2800" b="1" dirty="0">
              <a:solidFill>
                <a:schemeClr val="tx2">
                  <a:lumMod val="10000"/>
                </a:schemeClr>
              </a:solidFill>
              <a:effectLst/>
              <a:latin typeface="Times New Roman" panose="02020603050405020304" pitchFamily="18" charset="0"/>
              <a:ea typeface="Times New Roman" panose="02020603050405020304" pitchFamily="18" charset="0"/>
            </a:endParaRPr>
          </a:p>
          <a:p>
            <a:pPr indent="450215" algn="just">
              <a:spcBef>
                <a:spcPts val="600"/>
              </a:spcBef>
              <a:spcAft>
                <a:spcPts val="600"/>
              </a:spcAft>
            </a:pPr>
            <a:r>
              <a:rPr lang="nl-NL" sz="2800" b="1" dirty="0">
                <a:solidFill>
                  <a:schemeClr val="tx2">
                    <a:lumMod val="10000"/>
                  </a:schemeClr>
                </a:solidFill>
                <a:effectLst/>
                <a:latin typeface="Times New Roman" panose="02020603050405020304" pitchFamily="18" charset="0"/>
                <a:ea typeface="Times New Roman" panose="02020603050405020304" pitchFamily="18" charset="0"/>
              </a:rPr>
              <a:t>- Loại hình kinh tế.</a:t>
            </a:r>
            <a:endParaRPr lang="en-US" sz="2800" b="1" dirty="0">
              <a:solidFill>
                <a:schemeClr val="tx2">
                  <a:lumMod val="10000"/>
                </a:schemeClr>
              </a:solidFill>
              <a:effectLst/>
              <a:latin typeface="Times New Roman" panose="02020603050405020304" pitchFamily="18" charset="0"/>
              <a:ea typeface="Times New Roman" panose="02020603050405020304" pitchFamily="18" charset="0"/>
            </a:endParaRPr>
          </a:p>
        </p:txBody>
      </p:sp>
      <p:grpSp>
        <p:nvGrpSpPr>
          <p:cNvPr id="328" name="Google Shape;328;p21"/>
          <p:cNvGrpSpPr/>
          <p:nvPr/>
        </p:nvGrpSpPr>
        <p:grpSpPr>
          <a:xfrm>
            <a:off x="1079170" y="1146436"/>
            <a:ext cx="325661" cy="326130"/>
            <a:chOff x="5294400" y="974850"/>
            <a:chExt cx="416500" cy="417100"/>
          </a:xfrm>
        </p:grpSpPr>
        <p:sp>
          <p:nvSpPr>
            <p:cNvPr id="329" name="Google Shape;329;p21"/>
            <p:cNvSpPr/>
            <p:nvPr/>
          </p:nvSpPr>
          <p:spPr>
            <a:xfrm>
              <a:off x="5325450" y="997975"/>
              <a:ext cx="151650" cy="154700"/>
            </a:xfrm>
            <a:custGeom>
              <a:avLst/>
              <a:gdLst/>
              <a:ahLst/>
              <a:cxnLst/>
              <a:rect l="l" t="t" r="r" b="b"/>
              <a:pathLst>
                <a:path w="6066" h="6188" fill="none" extrusionOk="0">
                  <a:moveTo>
                    <a:pt x="2680" y="74"/>
                  </a:moveTo>
                  <a:lnTo>
                    <a:pt x="2680" y="74"/>
                  </a:lnTo>
                  <a:lnTo>
                    <a:pt x="2607" y="1"/>
                  </a:lnTo>
                  <a:lnTo>
                    <a:pt x="2534" y="1"/>
                  </a:lnTo>
                  <a:lnTo>
                    <a:pt x="2461" y="25"/>
                  </a:lnTo>
                  <a:lnTo>
                    <a:pt x="2436" y="147"/>
                  </a:lnTo>
                  <a:lnTo>
                    <a:pt x="2095" y="1803"/>
                  </a:lnTo>
                  <a:lnTo>
                    <a:pt x="2095" y="1803"/>
                  </a:lnTo>
                  <a:lnTo>
                    <a:pt x="2047" y="1925"/>
                  </a:lnTo>
                  <a:lnTo>
                    <a:pt x="1974" y="2047"/>
                  </a:lnTo>
                  <a:lnTo>
                    <a:pt x="1852" y="2169"/>
                  </a:lnTo>
                  <a:lnTo>
                    <a:pt x="1730" y="2217"/>
                  </a:lnTo>
                  <a:lnTo>
                    <a:pt x="123" y="2753"/>
                  </a:lnTo>
                  <a:lnTo>
                    <a:pt x="123" y="2753"/>
                  </a:lnTo>
                  <a:lnTo>
                    <a:pt x="25" y="2826"/>
                  </a:lnTo>
                  <a:lnTo>
                    <a:pt x="1" y="2875"/>
                  </a:lnTo>
                  <a:lnTo>
                    <a:pt x="25" y="2948"/>
                  </a:lnTo>
                  <a:lnTo>
                    <a:pt x="98" y="3021"/>
                  </a:lnTo>
                  <a:lnTo>
                    <a:pt x="1584" y="3849"/>
                  </a:lnTo>
                  <a:lnTo>
                    <a:pt x="1584" y="3849"/>
                  </a:lnTo>
                  <a:lnTo>
                    <a:pt x="1706" y="3922"/>
                  </a:lnTo>
                  <a:lnTo>
                    <a:pt x="1803" y="4044"/>
                  </a:lnTo>
                  <a:lnTo>
                    <a:pt x="1852" y="4190"/>
                  </a:lnTo>
                  <a:lnTo>
                    <a:pt x="1876" y="4312"/>
                  </a:lnTo>
                  <a:lnTo>
                    <a:pt x="1901" y="6017"/>
                  </a:lnTo>
                  <a:lnTo>
                    <a:pt x="1901" y="6017"/>
                  </a:lnTo>
                  <a:lnTo>
                    <a:pt x="1925" y="6114"/>
                  </a:lnTo>
                  <a:lnTo>
                    <a:pt x="1974" y="6187"/>
                  </a:lnTo>
                  <a:lnTo>
                    <a:pt x="2047" y="6187"/>
                  </a:lnTo>
                  <a:lnTo>
                    <a:pt x="2120" y="6114"/>
                  </a:lnTo>
                  <a:lnTo>
                    <a:pt x="3362" y="4969"/>
                  </a:lnTo>
                  <a:lnTo>
                    <a:pt x="3362" y="4969"/>
                  </a:lnTo>
                  <a:lnTo>
                    <a:pt x="3484" y="4872"/>
                  </a:lnTo>
                  <a:lnTo>
                    <a:pt x="3630" y="4823"/>
                  </a:lnTo>
                  <a:lnTo>
                    <a:pt x="3776" y="4823"/>
                  </a:lnTo>
                  <a:lnTo>
                    <a:pt x="3922" y="4848"/>
                  </a:lnTo>
                  <a:lnTo>
                    <a:pt x="5530" y="5335"/>
                  </a:lnTo>
                  <a:lnTo>
                    <a:pt x="5530" y="5335"/>
                  </a:lnTo>
                  <a:lnTo>
                    <a:pt x="5651" y="5359"/>
                  </a:lnTo>
                  <a:lnTo>
                    <a:pt x="5700" y="5335"/>
                  </a:lnTo>
                  <a:lnTo>
                    <a:pt x="5724" y="5262"/>
                  </a:lnTo>
                  <a:lnTo>
                    <a:pt x="5700" y="5164"/>
                  </a:lnTo>
                  <a:lnTo>
                    <a:pt x="4994" y="3606"/>
                  </a:lnTo>
                  <a:lnTo>
                    <a:pt x="4994" y="3606"/>
                  </a:lnTo>
                  <a:lnTo>
                    <a:pt x="4945" y="3484"/>
                  </a:lnTo>
                  <a:lnTo>
                    <a:pt x="4945" y="3338"/>
                  </a:lnTo>
                  <a:lnTo>
                    <a:pt x="4969" y="3191"/>
                  </a:lnTo>
                  <a:lnTo>
                    <a:pt x="5042" y="3070"/>
                  </a:lnTo>
                  <a:lnTo>
                    <a:pt x="6017" y="1681"/>
                  </a:lnTo>
                  <a:lnTo>
                    <a:pt x="6017" y="1681"/>
                  </a:lnTo>
                  <a:lnTo>
                    <a:pt x="6065" y="1584"/>
                  </a:lnTo>
                  <a:lnTo>
                    <a:pt x="6065" y="1511"/>
                  </a:lnTo>
                  <a:lnTo>
                    <a:pt x="5992" y="1462"/>
                  </a:lnTo>
                  <a:lnTo>
                    <a:pt x="5895" y="1462"/>
                  </a:lnTo>
                  <a:lnTo>
                    <a:pt x="4190" y="1657"/>
                  </a:lnTo>
                  <a:lnTo>
                    <a:pt x="4190" y="1657"/>
                  </a:lnTo>
                  <a:lnTo>
                    <a:pt x="4068" y="1657"/>
                  </a:lnTo>
                  <a:lnTo>
                    <a:pt x="3922" y="1608"/>
                  </a:lnTo>
                  <a:lnTo>
                    <a:pt x="3800" y="1535"/>
                  </a:lnTo>
                  <a:lnTo>
                    <a:pt x="3703" y="1438"/>
                  </a:lnTo>
                  <a:lnTo>
                    <a:pt x="2680" y="74"/>
                  </a:lnTo>
                  <a:close/>
                </a:path>
              </a:pathLst>
            </a:custGeom>
            <a:noFill/>
            <a:ln w="9525" cap="rnd" cmpd="sng">
              <a:solidFill>
                <a:srgbClr val="CE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21"/>
            <p:cNvSpPr/>
            <p:nvPr/>
          </p:nvSpPr>
          <p:spPr>
            <a:xfrm>
              <a:off x="5294400" y="974850"/>
              <a:ext cx="416500" cy="417100"/>
            </a:xfrm>
            <a:custGeom>
              <a:avLst/>
              <a:gdLst/>
              <a:ahLst/>
              <a:cxnLst/>
              <a:rect l="l" t="t" r="r" b="b"/>
              <a:pathLst>
                <a:path w="16660" h="16684" fill="none" extrusionOk="0">
                  <a:moveTo>
                    <a:pt x="4872" y="12202"/>
                  </a:moveTo>
                  <a:lnTo>
                    <a:pt x="4872" y="12202"/>
                  </a:lnTo>
                  <a:lnTo>
                    <a:pt x="5261" y="12178"/>
                  </a:lnTo>
                  <a:lnTo>
                    <a:pt x="5627" y="12154"/>
                  </a:lnTo>
                  <a:lnTo>
                    <a:pt x="5992" y="12105"/>
                  </a:lnTo>
                  <a:lnTo>
                    <a:pt x="6357" y="12032"/>
                  </a:lnTo>
                  <a:lnTo>
                    <a:pt x="6698" y="11959"/>
                  </a:lnTo>
                  <a:lnTo>
                    <a:pt x="7039" y="11861"/>
                  </a:lnTo>
                  <a:lnTo>
                    <a:pt x="7380" y="11740"/>
                  </a:lnTo>
                  <a:lnTo>
                    <a:pt x="7721" y="11618"/>
                  </a:lnTo>
                  <a:lnTo>
                    <a:pt x="8038" y="11472"/>
                  </a:lnTo>
                  <a:lnTo>
                    <a:pt x="8355" y="11301"/>
                  </a:lnTo>
                  <a:lnTo>
                    <a:pt x="8671" y="11131"/>
                  </a:lnTo>
                  <a:lnTo>
                    <a:pt x="8963" y="10936"/>
                  </a:lnTo>
                  <a:lnTo>
                    <a:pt x="9256" y="10741"/>
                  </a:lnTo>
                  <a:lnTo>
                    <a:pt x="9524" y="10522"/>
                  </a:lnTo>
                  <a:lnTo>
                    <a:pt x="9792" y="10303"/>
                  </a:lnTo>
                  <a:lnTo>
                    <a:pt x="10035" y="10059"/>
                  </a:lnTo>
                  <a:lnTo>
                    <a:pt x="10279" y="9791"/>
                  </a:lnTo>
                  <a:lnTo>
                    <a:pt x="10522" y="9523"/>
                  </a:lnTo>
                  <a:lnTo>
                    <a:pt x="10741" y="9255"/>
                  </a:lnTo>
                  <a:lnTo>
                    <a:pt x="10936" y="8963"/>
                  </a:lnTo>
                  <a:lnTo>
                    <a:pt x="11131" y="8671"/>
                  </a:lnTo>
                  <a:lnTo>
                    <a:pt x="11302" y="8379"/>
                  </a:lnTo>
                  <a:lnTo>
                    <a:pt x="11472" y="8062"/>
                  </a:lnTo>
                  <a:lnTo>
                    <a:pt x="11618" y="7721"/>
                  </a:lnTo>
                  <a:lnTo>
                    <a:pt x="11740" y="7404"/>
                  </a:lnTo>
                  <a:lnTo>
                    <a:pt x="11862" y="7063"/>
                  </a:lnTo>
                  <a:lnTo>
                    <a:pt x="11959" y="6722"/>
                  </a:lnTo>
                  <a:lnTo>
                    <a:pt x="12032" y="6357"/>
                  </a:lnTo>
                  <a:lnTo>
                    <a:pt x="12105" y="5992"/>
                  </a:lnTo>
                  <a:lnTo>
                    <a:pt x="12154" y="5626"/>
                  </a:lnTo>
                  <a:lnTo>
                    <a:pt x="12178" y="5261"/>
                  </a:lnTo>
                  <a:lnTo>
                    <a:pt x="12178" y="4896"/>
                  </a:lnTo>
                  <a:lnTo>
                    <a:pt x="12178" y="4896"/>
                  </a:lnTo>
                  <a:lnTo>
                    <a:pt x="12178" y="4531"/>
                  </a:lnTo>
                  <a:lnTo>
                    <a:pt x="12154" y="4190"/>
                  </a:lnTo>
                  <a:lnTo>
                    <a:pt x="12105" y="3849"/>
                  </a:lnTo>
                  <a:lnTo>
                    <a:pt x="12057" y="3508"/>
                  </a:lnTo>
                  <a:lnTo>
                    <a:pt x="11983" y="3191"/>
                  </a:lnTo>
                  <a:lnTo>
                    <a:pt x="11886" y="2850"/>
                  </a:lnTo>
                  <a:lnTo>
                    <a:pt x="11789" y="2533"/>
                  </a:lnTo>
                  <a:lnTo>
                    <a:pt x="11691" y="2217"/>
                  </a:lnTo>
                  <a:lnTo>
                    <a:pt x="11545" y="1925"/>
                  </a:lnTo>
                  <a:lnTo>
                    <a:pt x="11423" y="1632"/>
                  </a:lnTo>
                  <a:lnTo>
                    <a:pt x="11253" y="1340"/>
                  </a:lnTo>
                  <a:lnTo>
                    <a:pt x="11107" y="1048"/>
                  </a:lnTo>
                  <a:lnTo>
                    <a:pt x="10912" y="780"/>
                  </a:lnTo>
                  <a:lnTo>
                    <a:pt x="10717" y="512"/>
                  </a:lnTo>
                  <a:lnTo>
                    <a:pt x="10303" y="0"/>
                  </a:lnTo>
                  <a:lnTo>
                    <a:pt x="10303" y="0"/>
                  </a:lnTo>
                  <a:lnTo>
                    <a:pt x="10644" y="98"/>
                  </a:lnTo>
                  <a:lnTo>
                    <a:pt x="10985" y="220"/>
                  </a:lnTo>
                  <a:lnTo>
                    <a:pt x="11642" y="463"/>
                  </a:lnTo>
                  <a:lnTo>
                    <a:pt x="12251" y="780"/>
                  </a:lnTo>
                  <a:lnTo>
                    <a:pt x="12836" y="1121"/>
                  </a:lnTo>
                  <a:lnTo>
                    <a:pt x="13396" y="1535"/>
                  </a:lnTo>
                  <a:lnTo>
                    <a:pt x="13932" y="1973"/>
                  </a:lnTo>
                  <a:lnTo>
                    <a:pt x="14419" y="2460"/>
                  </a:lnTo>
                  <a:lnTo>
                    <a:pt x="14857" y="2972"/>
                  </a:lnTo>
                  <a:lnTo>
                    <a:pt x="15271" y="3532"/>
                  </a:lnTo>
                  <a:lnTo>
                    <a:pt x="15612" y="4116"/>
                  </a:lnTo>
                  <a:lnTo>
                    <a:pt x="15929" y="4750"/>
                  </a:lnTo>
                  <a:lnTo>
                    <a:pt x="16197" y="5383"/>
                  </a:lnTo>
                  <a:lnTo>
                    <a:pt x="16294" y="5724"/>
                  </a:lnTo>
                  <a:lnTo>
                    <a:pt x="16392" y="6065"/>
                  </a:lnTo>
                  <a:lnTo>
                    <a:pt x="16465" y="6406"/>
                  </a:lnTo>
                  <a:lnTo>
                    <a:pt x="16538" y="6771"/>
                  </a:lnTo>
                  <a:lnTo>
                    <a:pt x="16587" y="7112"/>
                  </a:lnTo>
                  <a:lnTo>
                    <a:pt x="16635" y="7477"/>
                  </a:lnTo>
                  <a:lnTo>
                    <a:pt x="16660" y="7843"/>
                  </a:lnTo>
                  <a:lnTo>
                    <a:pt x="16660" y="8208"/>
                  </a:lnTo>
                  <a:lnTo>
                    <a:pt x="16660" y="8208"/>
                  </a:lnTo>
                  <a:lnTo>
                    <a:pt x="16660" y="8647"/>
                  </a:lnTo>
                  <a:lnTo>
                    <a:pt x="16611" y="9061"/>
                  </a:lnTo>
                  <a:lnTo>
                    <a:pt x="16562" y="9499"/>
                  </a:lnTo>
                  <a:lnTo>
                    <a:pt x="16489" y="9913"/>
                  </a:lnTo>
                  <a:lnTo>
                    <a:pt x="16392" y="10327"/>
                  </a:lnTo>
                  <a:lnTo>
                    <a:pt x="16294" y="10717"/>
                  </a:lnTo>
                  <a:lnTo>
                    <a:pt x="16148" y="11131"/>
                  </a:lnTo>
                  <a:lnTo>
                    <a:pt x="16002" y="11496"/>
                  </a:lnTo>
                  <a:lnTo>
                    <a:pt x="15832" y="11886"/>
                  </a:lnTo>
                  <a:lnTo>
                    <a:pt x="15637" y="12251"/>
                  </a:lnTo>
                  <a:lnTo>
                    <a:pt x="15442" y="12592"/>
                  </a:lnTo>
                  <a:lnTo>
                    <a:pt x="15223" y="12933"/>
                  </a:lnTo>
                  <a:lnTo>
                    <a:pt x="14979" y="13274"/>
                  </a:lnTo>
                  <a:lnTo>
                    <a:pt x="14736" y="13591"/>
                  </a:lnTo>
                  <a:lnTo>
                    <a:pt x="14468" y="13907"/>
                  </a:lnTo>
                  <a:lnTo>
                    <a:pt x="14175" y="14199"/>
                  </a:lnTo>
                  <a:lnTo>
                    <a:pt x="13883" y="14467"/>
                  </a:lnTo>
                  <a:lnTo>
                    <a:pt x="13591" y="14735"/>
                  </a:lnTo>
                  <a:lnTo>
                    <a:pt x="13274" y="15003"/>
                  </a:lnTo>
                  <a:lnTo>
                    <a:pt x="12933" y="15222"/>
                  </a:lnTo>
                  <a:lnTo>
                    <a:pt x="12592" y="15442"/>
                  </a:lnTo>
                  <a:lnTo>
                    <a:pt x="12227" y="15661"/>
                  </a:lnTo>
                  <a:lnTo>
                    <a:pt x="11862" y="15831"/>
                  </a:lnTo>
                  <a:lnTo>
                    <a:pt x="11496" y="16002"/>
                  </a:lnTo>
                  <a:lnTo>
                    <a:pt x="11107" y="16172"/>
                  </a:lnTo>
                  <a:lnTo>
                    <a:pt x="10717" y="16294"/>
                  </a:lnTo>
                  <a:lnTo>
                    <a:pt x="10303" y="16416"/>
                  </a:lnTo>
                  <a:lnTo>
                    <a:pt x="9913" y="16513"/>
                  </a:lnTo>
                  <a:lnTo>
                    <a:pt x="9475" y="16586"/>
                  </a:lnTo>
                  <a:lnTo>
                    <a:pt x="9061" y="16635"/>
                  </a:lnTo>
                  <a:lnTo>
                    <a:pt x="8622" y="16659"/>
                  </a:lnTo>
                  <a:lnTo>
                    <a:pt x="8208" y="16684"/>
                  </a:lnTo>
                  <a:lnTo>
                    <a:pt x="8208" y="16684"/>
                  </a:lnTo>
                  <a:lnTo>
                    <a:pt x="7819" y="16659"/>
                  </a:lnTo>
                  <a:lnTo>
                    <a:pt x="7453" y="16635"/>
                  </a:lnTo>
                  <a:lnTo>
                    <a:pt x="7112" y="16611"/>
                  </a:lnTo>
                  <a:lnTo>
                    <a:pt x="6747" y="16562"/>
                  </a:lnTo>
                  <a:lnTo>
                    <a:pt x="6406" y="16489"/>
                  </a:lnTo>
                  <a:lnTo>
                    <a:pt x="6065" y="16391"/>
                  </a:lnTo>
                  <a:lnTo>
                    <a:pt x="5724" y="16294"/>
                  </a:lnTo>
                  <a:lnTo>
                    <a:pt x="5383" y="16197"/>
                  </a:lnTo>
                  <a:lnTo>
                    <a:pt x="4726" y="15929"/>
                  </a:lnTo>
                  <a:lnTo>
                    <a:pt x="4117" y="15636"/>
                  </a:lnTo>
                  <a:lnTo>
                    <a:pt x="3532" y="15271"/>
                  </a:lnTo>
                  <a:lnTo>
                    <a:pt x="2972" y="14857"/>
                  </a:lnTo>
                  <a:lnTo>
                    <a:pt x="2436" y="14419"/>
                  </a:lnTo>
                  <a:lnTo>
                    <a:pt x="1974" y="13932"/>
                  </a:lnTo>
                  <a:lnTo>
                    <a:pt x="1511" y="13420"/>
                  </a:lnTo>
                  <a:lnTo>
                    <a:pt x="1121" y="12860"/>
                  </a:lnTo>
                  <a:lnTo>
                    <a:pt x="756" y="12275"/>
                  </a:lnTo>
                  <a:lnTo>
                    <a:pt x="464" y="11642"/>
                  </a:lnTo>
                  <a:lnTo>
                    <a:pt x="196" y="10985"/>
                  </a:lnTo>
                  <a:lnTo>
                    <a:pt x="98" y="10668"/>
                  </a:lnTo>
                  <a:lnTo>
                    <a:pt x="1" y="10327"/>
                  </a:lnTo>
                  <a:lnTo>
                    <a:pt x="1" y="10327"/>
                  </a:lnTo>
                  <a:lnTo>
                    <a:pt x="488" y="10741"/>
                  </a:lnTo>
                  <a:lnTo>
                    <a:pt x="756" y="10936"/>
                  </a:lnTo>
                  <a:lnTo>
                    <a:pt x="1048" y="11106"/>
                  </a:lnTo>
                  <a:lnTo>
                    <a:pt x="1316" y="11277"/>
                  </a:lnTo>
                  <a:lnTo>
                    <a:pt x="1608" y="11423"/>
                  </a:lnTo>
                  <a:lnTo>
                    <a:pt x="1901" y="11569"/>
                  </a:lnTo>
                  <a:lnTo>
                    <a:pt x="2217" y="11691"/>
                  </a:lnTo>
                  <a:lnTo>
                    <a:pt x="2534" y="11813"/>
                  </a:lnTo>
                  <a:lnTo>
                    <a:pt x="2850" y="11910"/>
                  </a:lnTo>
                  <a:lnTo>
                    <a:pt x="3167" y="11983"/>
                  </a:lnTo>
                  <a:lnTo>
                    <a:pt x="3508" y="12056"/>
                  </a:lnTo>
                  <a:lnTo>
                    <a:pt x="3849" y="12129"/>
                  </a:lnTo>
                  <a:lnTo>
                    <a:pt x="4190" y="12154"/>
                  </a:lnTo>
                  <a:lnTo>
                    <a:pt x="4531" y="12178"/>
                  </a:lnTo>
                  <a:lnTo>
                    <a:pt x="4872" y="12202"/>
                  </a:lnTo>
                  <a:lnTo>
                    <a:pt x="4872" y="12202"/>
                  </a:lnTo>
                  <a:close/>
                </a:path>
              </a:pathLst>
            </a:custGeom>
            <a:noFill/>
            <a:ln w="9525" cap="rnd" cmpd="sng">
              <a:solidFill>
                <a:srgbClr val="CE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1" name="Google Shape;331;p21"/>
          <p:cNvGrpSpPr/>
          <p:nvPr/>
        </p:nvGrpSpPr>
        <p:grpSpPr>
          <a:xfrm>
            <a:off x="305572" y="2323003"/>
            <a:ext cx="586760" cy="586760"/>
            <a:chOff x="5941025" y="3634400"/>
            <a:chExt cx="467650" cy="467650"/>
          </a:xfrm>
        </p:grpSpPr>
        <p:sp>
          <p:nvSpPr>
            <p:cNvPr id="332" name="Google Shape;332;p21"/>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rgbClr val="CE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21"/>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rgbClr val="CE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21"/>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rgbClr val="CE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1"/>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rgbClr val="CE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21"/>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rgbClr val="CE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21"/>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rgbClr val="CE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8" name="Google Shape;338;p21"/>
          <p:cNvGrpSpPr/>
          <p:nvPr/>
        </p:nvGrpSpPr>
        <p:grpSpPr>
          <a:xfrm>
            <a:off x="314036" y="366913"/>
            <a:ext cx="1075601" cy="1075667"/>
            <a:chOff x="6643075" y="3664250"/>
            <a:chExt cx="407950" cy="407975"/>
          </a:xfrm>
        </p:grpSpPr>
        <p:sp>
          <p:nvSpPr>
            <p:cNvPr id="339" name="Google Shape;339;p21"/>
            <p:cNvSpPr/>
            <p:nvPr/>
          </p:nvSpPr>
          <p:spPr>
            <a:xfrm>
              <a:off x="6794075" y="3815250"/>
              <a:ext cx="211300" cy="211300"/>
            </a:xfrm>
            <a:custGeom>
              <a:avLst/>
              <a:gdLst/>
              <a:ahLst/>
              <a:cxnLst/>
              <a:rect l="l" t="t" r="r" b="b"/>
              <a:pathLst>
                <a:path w="8452" h="8452" fill="none" extrusionOk="0">
                  <a:moveTo>
                    <a:pt x="0" y="8135"/>
                  </a:moveTo>
                  <a:lnTo>
                    <a:pt x="0" y="8135"/>
                  </a:lnTo>
                  <a:lnTo>
                    <a:pt x="438" y="8257"/>
                  </a:lnTo>
                  <a:lnTo>
                    <a:pt x="852" y="8354"/>
                  </a:lnTo>
                  <a:lnTo>
                    <a:pt x="1291" y="8403"/>
                  </a:lnTo>
                  <a:lnTo>
                    <a:pt x="1729" y="8452"/>
                  </a:lnTo>
                  <a:lnTo>
                    <a:pt x="2168" y="8452"/>
                  </a:lnTo>
                  <a:lnTo>
                    <a:pt x="2606" y="8427"/>
                  </a:lnTo>
                  <a:lnTo>
                    <a:pt x="3020" y="8378"/>
                  </a:lnTo>
                  <a:lnTo>
                    <a:pt x="3458" y="8281"/>
                  </a:lnTo>
                  <a:lnTo>
                    <a:pt x="3872" y="8184"/>
                  </a:lnTo>
                  <a:lnTo>
                    <a:pt x="4311" y="8037"/>
                  </a:lnTo>
                  <a:lnTo>
                    <a:pt x="4701" y="7867"/>
                  </a:lnTo>
                  <a:lnTo>
                    <a:pt x="5115" y="7672"/>
                  </a:lnTo>
                  <a:lnTo>
                    <a:pt x="5504" y="7429"/>
                  </a:lnTo>
                  <a:lnTo>
                    <a:pt x="5870" y="7185"/>
                  </a:lnTo>
                  <a:lnTo>
                    <a:pt x="6235" y="6893"/>
                  </a:lnTo>
                  <a:lnTo>
                    <a:pt x="6576" y="6576"/>
                  </a:lnTo>
                  <a:lnTo>
                    <a:pt x="6576" y="6576"/>
                  </a:lnTo>
                  <a:lnTo>
                    <a:pt x="6892" y="6235"/>
                  </a:lnTo>
                  <a:lnTo>
                    <a:pt x="7185" y="5870"/>
                  </a:lnTo>
                  <a:lnTo>
                    <a:pt x="7428" y="5505"/>
                  </a:lnTo>
                  <a:lnTo>
                    <a:pt x="7672" y="5115"/>
                  </a:lnTo>
                  <a:lnTo>
                    <a:pt x="7867" y="4701"/>
                  </a:lnTo>
                  <a:lnTo>
                    <a:pt x="8037" y="4311"/>
                  </a:lnTo>
                  <a:lnTo>
                    <a:pt x="8183" y="3873"/>
                  </a:lnTo>
                  <a:lnTo>
                    <a:pt x="8281" y="3459"/>
                  </a:lnTo>
                  <a:lnTo>
                    <a:pt x="8378" y="3020"/>
                  </a:lnTo>
                  <a:lnTo>
                    <a:pt x="8427" y="2606"/>
                  </a:lnTo>
                  <a:lnTo>
                    <a:pt x="8451" y="2168"/>
                  </a:lnTo>
                  <a:lnTo>
                    <a:pt x="8451" y="1730"/>
                  </a:lnTo>
                  <a:lnTo>
                    <a:pt x="8402" y="1291"/>
                  </a:lnTo>
                  <a:lnTo>
                    <a:pt x="8354" y="853"/>
                  </a:lnTo>
                  <a:lnTo>
                    <a:pt x="8256" y="439"/>
                  </a:lnTo>
                  <a:lnTo>
                    <a:pt x="8135" y="0"/>
                  </a:lnTo>
                </a:path>
              </a:pathLst>
            </a:custGeom>
            <a:noFill/>
            <a:ln w="9525" cap="rnd" cmpd="sng">
              <a:solidFill>
                <a:srgbClr val="4D778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21"/>
            <p:cNvSpPr/>
            <p:nvPr/>
          </p:nvSpPr>
          <p:spPr>
            <a:xfrm>
              <a:off x="6643075" y="3664250"/>
              <a:ext cx="407950" cy="407975"/>
            </a:xfrm>
            <a:custGeom>
              <a:avLst/>
              <a:gdLst/>
              <a:ahLst/>
              <a:cxnLst/>
              <a:rect l="l" t="t" r="r" b="b"/>
              <a:pathLst>
                <a:path w="16318" h="16319" fill="none" extrusionOk="0">
                  <a:moveTo>
                    <a:pt x="16074" y="244"/>
                  </a:moveTo>
                  <a:lnTo>
                    <a:pt x="16074" y="244"/>
                  </a:lnTo>
                  <a:lnTo>
                    <a:pt x="15928" y="122"/>
                  </a:lnTo>
                  <a:lnTo>
                    <a:pt x="15758" y="49"/>
                  </a:lnTo>
                  <a:lnTo>
                    <a:pt x="15538" y="0"/>
                  </a:lnTo>
                  <a:lnTo>
                    <a:pt x="15319" y="0"/>
                  </a:lnTo>
                  <a:lnTo>
                    <a:pt x="15051" y="25"/>
                  </a:lnTo>
                  <a:lnTo>
                    <a:pt x="14759" y="73"/>
                  </a:lnTo>
                  <a:lnTo>
                    <a:pt x="14442" y="171"/>
                  </a:lnTo>
                  <a:lnTo>
                    <a:pt x="14102" y="293"/>
                  </a:lnTo>
                  <a:lnTo>
                    <a:pt x="13736" y="439"/>
                  </a:lnTo>
                  <a:lnTo>
                    <a:pt x="13347" y="609"/>
                  </a:lnTo>
                  <a:lnTo>
                    <a:pt x="12957" y="828"/>
                  </a:lnTo>
                  <a:lnTo>
                    <a:pt x="12543" y="1048"/>
                  </a:lnTo>
                  <a:lnTo>
                    <a:pt x="11666" y="1608"/>
                  </a:lnTo>
                  <a:lnTo>
                    <a:pt x="10716" y="2265"/>
                  </a:lnTo>
                  <a:lnTo>
                    <a:pt x="10716" y="2265"/>
                  </a:lnTo>
                  <a:lnTo>
                    <a:pt x="10278" y="2095"/>
                  </a:lnTo>
                  <a:lnTo>
                    <a:pt x="9815" y="1949"/>
                  </a:lnTo>
                  <a:lnTo>
                    <a:pt x="9352" y="1851"/>
                  </a:lnTo>
                  <a:lnTo>
                    <a:pt x="8890" y="1778"/>
                  </a:lnTo>
                  <a:lnTo>
                    <a:pt x="8427" y="1730"/>
                  </a:lnTo>
                  <a:lnTo>
                    <a:pt x="7940" y="1730"/>
                  </a:lnTo>
                  <a:lnTo>
                    <a:pt x="7477" y="1778"/>
                  </a:lnTo>
                  <a:lnTo>
                    <a:pt x="7014" y="1827"/>
                  </a:lnTo>
                  <a:lnTo>
                    <a:pt x="6551" y="1924"/>
                  </a:lnTo>
                  <a:lnTo>
                    <a:pt x="6089" y="2070"/>
                  </a:lnTo>
                  <a:lnTo>
                    <a:pt x="5650" y="2241"/>
                  </a:lnTo>
                  <a:lnTo>
                    <a:pt x="5212" y="2436"/>
                  </a:lnTo>
                  <a:lnTo>
                    <a:pt x="4774" y="2679"/>
                  </a:lnTo>
                  <a:lnTo>
                    <a:pt x="4384" y="2972"/>
                  </a:lnTo>
                  <a:lnTo>
                    <a:pt x="3994" y="3264"/>
                  </a:lnTo>
                  <a:lnTo>
                    <a:pt x="3605" y="3605"/>
                  </a:lnTo>
                  <a:lnTo>
                    <a:pt x="3605" y="3605"/>
                  </a:lnTo>
                  <a:lnTo>
                    <a:pt x="3264" y="3995"/>
                  </a:lnTo>
                  <a:lnTo>
                    <a:pt x="2971" y="4384"/>
                  </a:lnTo>
                  <a:lnTo>
                    <a:pt x="2679" y="4774"/>
                  </a:lnTo>
                  <a:lnTo>
                    <a:pt x="2436" y="5212"/>
                  </a:lnTo>
                  <a:lnTo>
                    <a:pt x="2241" y="5651"/>
                  </a:lnTo>
                  <a:lnTo>
                    <a:pt x="2070" y="6089"/>
                  </a:lnTo>
                  <a:lnTo>
                    <a:pt x="1924" y="6552"/>
                  </a:lnTo>
                  <a:lnTo>
                    <a:pt x="1827" y="7015"/>
                  </a:lnTo>
                  <a:lnTo>
                    <a:pt x="1778" y="7477"/>
                  </a:lnTo>
                  <a:lnTo>
                    <a:pt x="1729" y="7940"/>
                  </a:lnTo>
                  <a:lnTo>
                    <a:pt x="1729" y="8427"/>
                  </a:lnTo>
                  <a:lnTo>
                    <a:pt x="1778" y="8890"/>
                  </a:lnTo>
                  <a:lnTo>
                    <a:pt x="1851" y="9353"/>
                  </a:lnTo>
                  <a:lnTo>
                    <a:pt x="1948" y="9815"/>
                  </a:lnTo>
                  <a:lnTo>
                    <a:pt x="2095" y="10278"/>
                  </a:lnTo>
                  <a:lnTo>
                    <a:pt x="2265" y="10716"/>
                  </a:lnTo>
                  <a:lnTo>
                    <a:pt x="2265" y="10716"/>
                  </a:lnTo>
                  <a:lnTo>
                    <a:pt x="1607" y="11666"/>
                  </a:lnTo>
                  <a:lnTo>
                    <a:pt x="1047" y="12543"/>
                  </a:lnTo>
                  <a:lnTo>
                    <a:pt x="828" y="12957"/>
                  </a:lnTo>
                  <a:lnTo>
                    <a:pt x="609" y="13347"/>
                  </a:lnTo>
                  <a:lnTo>
                    <a:pt x="438" y="13737"/>
                  </a:lnTo>
                  <a:lnTo>
                    <a:pt x="292" y="14102"/>
                  </a:lnTo>
                  <a:lnTo>
                    <a:pt x="170" y="14443"/>
                  </a:lnTo>
                  <a:lnTo>
                    <a:pt x="73" y="14759"/>
                  </a:lnTo>
                  <a:lnTo>
                    <a:pt x="24" y="15052"/>
                  </a:lnTo>
                  <a:lnTo>
                    <a:pt x="0" y="15320"/>
                  </a:lnTo>
                  <a:lnTo>
                    <a:pt x="0" y="15539"/>
                  </a:lnTo>
                  <a:lnTo>
                    <a:pt x="49" y="15758"/>
                  </a:lnTo>
                  <a:lnTo>
                    <a:pt x="122" y="15928"/>
                  </a:lnTo>
                  <a:lnTo>
                    <a:pt x="244" y="16075"/>
                  </a:lnTo>
                  <a:lnTo>
                    <a:pt x="244" y="16075"/>
                  </a:lnTo>
                  <a:lnTo>
                    <a:pt x="341" y="16172"/>
                  </a:lnTo>
                  <a:lnTo>
                    <a:pt x="487" y="16245"/>
                  </a:lnTo>
                  <a:lnTo>
                    <a:pt x="633" y="16294"/>
                  </a:lnTo>
                  <a:lnTo>
                    <a:pt x="804" y="16318"/>
                  </a:lnTo>
                  <a:lnTo>
                    <a:pt x="974" y="16318"/>
                  </a:lnTo>
                  <a:lnTo>
                    <a:pt x="1169" y="16318"/>
                  </a:lnTo>
                  <a:lnTo>
                    <a:pt x="1388" y="16269"/>
                  </a:lnTo>
                  <a:lnTo>
                    <a:pt x="1632" y="16221"/>
                  </a:lnTo>
                  <a:lnTo>
                    <a:pt x="2143" y="16075"/>
                  </a:lnTo>
                  <a:lnTo>
                    <a:pt x="2703" y="15831"/>
                  </a:lnTo>
                  <a:lnTo>
                    <a:pt x="3312" y="15539"/>
                  </a:lnTo>
                  <a:lnTo>
                    <a:pt x="3946" y="15149"/>
                  </a:lnTo>
                  <a:lnTo>
                    <a:pt x="4652" y="14711"/>
                  </a:lnTo>
                  <a:lnTo>
                    <a:pt x="5358" y="14224"/>
                  </a:lnTo>
                  <a:lnTo>
                    <a:pt x="6113" y="13663"/>
                  </a:lnTo>
                  <a:lnTo>
                    <a:pt x="6892" y="13055"/>
                  </a:lnTo>
                  <a:lnTo>
                    <a:pt x="7696" y="12397"/>
                  </a:lnTo>
                  <a:lnTo>
                    <a:pt x="8500" y="11691"/>
                  </a:lnTo>
                  <a:lnTo>
                    <a:pt x="9304" y="10936"/>
                  </a:lnTo>
                  <a:lnTo>
                    <a:pt x="10132" y="10132"/>
                  </a:lnTo>
                  <a:lnTo>
                    <a:pt x="10132" y="10132"/>
                  </a:lnTo>
                  <a:lnTo>
                    <a:pt x="10935" y="9304"/>
                  </a:lnTo>
                  <a:lnTo>
                    <a:pt x="11690" y="8500"/>
                  </a:lnTo>
                  <a:lnTo>
                    <a:pt x="12397" y="7696"/>
                  </a:lnTo>
                  <a:lnTo>
                    <a:pt x="13054" y="6893"/>
                  </a:lnTo>
                  <a:lnTo>
                    <a:pt x="13663" y="6113"/>
                  </a:lnTo>
                  <a:lnTo>
                    <a:pt x="14223" y="5358"/>
                  </a:lnTo>
                  <a:lnTo>
                    <a:pt x="14710" y="4652"/>
                  </a:lnTo>
                  <a:lnTo>
                    <a:pt x="15149" y="3946"/>
                  </a:lnTo>
                  <a:lnTo>
                    <a:pt x="15538" y="3313"/>
                  </a:lnTo>
                  <a:lnTo>
                    <a:pt x="15831" y="2704"/>
                  </a:lnTo>
                  <a:lnTo>
                    <a:pt x="16074" y="2144"/>
                  </a:lnTo>
                  <a:lnTo>
                    <a:pt x="16220" y="1632"/>
                  </a:lnTo>
                  <a:lnTo>
                    <a:pt x="16269" y="1389"/>
                  </a:lnTo>
                  <a:lnTo>
                    <a:pt x="16318" y="1169"/>
                  </a:lnTo>
                  <a:lnTo>
                    <a:pt x="16318" y="975"/>
                  </a:lnTo>
                  <a:lnTo>
                    <a:pt x="16318" y="804"/>
                  </a:lnTo>
                  <a:lnTo>
                    <a:pt x="16293" y="634"/>
                  </a:lnTo>
                  <a:lnTo>
                    <a:pt x="16245" y="487"/>
                  </a:lnTo>
                  <a:lnTo>
                    <a:pt x="16172" y="341"/>
                  </a:lnTo>
                  <a:lnTo>
                    <a:pt x="16074" y="244"/>
                  </a:lnTo>
                  <a:lnTo>
                    <a:pt x="16074" y="244"/>
                  </a:lnTo>
                  <a:close/>
                  <a:moveTo>
                    <a:pt x="1827" y="13810"/>
                  </a:moveTo>
                  <a:lnTo>
                    <a:pt x="1827" y="13810"/>
                  </a:lnTo>
                  <a:lnTo>
                    <a:pt x="1754" y="13737"/>
                  </a:lnTo>
                  <a:lnTo>
                    <a:pt x="1729" y="13639"/>
                  </a:lnTo>
                  <a:lnTo>
                    <a:pt x="1681" y="13542"/>
                  </a:lnTo>
                  <a:lnTo>
                    <a:pt x="1681" y="13444"/>
                  </a:lnTo>
                  <a:lnTo>
                    <a:pt x="1681" y="13176"/>
                  </a:lnTo>
                  <a:lnTo>
                    <a:pt x="1754" y="12884"/>
                  </a:lnTo>
                  <a:lnTo>
                    <a:pt x="1875" y="12519"/>
                  </a:lnTo>
                  <a:lnTo>
                    <a:pt x="2046" y="12153"/>
                  </a:lnTo>
                  <a:lnTo>
                    <a:pt x="2265" y="11715"/>
                  </a:lnTo>
                  <a:lnTo>
                    <a:pt x="2533" y="11277"/>
                  </a:lnTo>
                  <a:lnTo>
                    <a:pt x="2533" y="11277"/>
                  </a:lnTo>
                  <a:lnTo>
                    <a:pt x="2752" y="11642"/>
                  </a:lnTo>
                  <a:lnTo>
                    <a:pt x="3020" y="12007"/>
                  </a:lnTo>
                  <a:lnTo>
                    <a:pt x="3288" y="12373"/>
                  </a:lnTo>
                  <a:lnTo>
                    <a:pt x="3605" y="12714"/>
                  </a:lnTo>
                  <a:lnTo>
                    <a:pt x="3605" y="12714"/>
                  </a:lnTo>
                  <a:lnTo>
                    <a:pt x="3897" y="12957"/>
                  </a:lnTo>
                  <a:lnTo>
                    <a:pt x="4165" y="13201"/>
                  </a:lnTo>
                  <a:lnTo>
                    <a:pt x="4165" y="13201"/>
                  </a:lnTo>
                  <a:lnTo>
                    <a:pt x="3751" y="13444"/>
                  </a:lnTo>
                  <a:lnTo>
                    <a:pt x="3361" y="13639"/>
                  </a:lnTo>
                  <a:lnTo>
                    <a:pt x="3020" y="13785"/>
                  </a:lnTo>
                  <a:lnTo>
                    <a:pt x="2679" y="13883"/>
                  </a:lnTo>
                  <a:lnTo>
                    <a:pt x="2411" y="13956"/>
                  </a:lnTo>
                  <a:lnTo>
                    <a:pt x="2168" y="13956"/>
                  </a:lnTo>
                  <a:lnTo>
                    <a:pt x="2070" y="13931"/>
                  </a:lnTo>
                  <a:lnTo>
                    <a:pt x="1973" y="13907"/>
                  </a:lnTo>
                  <a:lnTo>
                    <a:pt x="1900" y="13858"/>
                  </a:lnTo>
                  <a:lnTo>
                    <a:pt x="1827" y="13810"/>
                  </a:lnTo>
                  <a:lnTo>
                    <a:pt x="1827" y="13810"/>
                  </a:lnTo>
                  <a:close/>
                  <a:moveTo>
                    <a:pt x="8159" y="4482"/>
                  </a:moveTo>
                  <a:lnTo>
                    <a:pt x="8159" y="4482"/>
                  </a:lnTo>
                  <a:lnTo>
                    <a:pt x="8037" y="4482"/>
                  </a:lnTo>
                  <a:lnTo>
                    <a:pt x="7940" y="4433"/>
                  </a:lnTo>
                  <a:lnTo>
                    <a:pt x="7842" y="4384"/>
                  </a:lnTo>
                  <a:lnTo>
                    <a:pt x="7745" y="4311"/>
                  </a:lnTo>
                  <a:lnTo>
                    <a:pt x="7672" y="4238"/>
                  </a:lnTo>
                  <a:lnTo>
                    <a:pt x="7623" y="4141"/>
                  </a:lnTo>
                  <a:lnTo>
                    <a:pt x="7574" y="4019"/>
                  </a:lnTo>
                  <a:lnTo>
                    <a:pt x="7574" y="3897"/>
                  </a:lnTo>
                  <a:lnTo>
                    <a:pt x="7574" y="3897"/>
                  </a:lnTo>
                  <a:lnTo>
                    <a:pt x="7574" y="3775"/>
                  </a:lnTo>
                  <a:lnTo>
                    <a:pt x="7623" y="3678"/>
                  </a:lnTo>
                  <a:lnTo>
                    <a:pt x="7672" y="3580"/>
                  </a:lnTo>
                  <a:lnTo>
                    <a:pt x="7745" y="3483"/>
                  </a:lnTo>
                  <a:lnTo>
                    <a:pt x="7842" y="3410"/>
                  </a:lnTo>
                  <a:lnTo>
                    <a:pt x="7940" y="3361"/>
                  </a:lnTo>
                  <a:lnTo>
                    <a:pt x="8037" y="3337"/>
                  </a:lnTo>
                  <a:lnTo>
                    <a:pt x="8159" y="3313"/>
                  </a:lnTo>
                  <a:lnTo>
                    <a:pt x="8159" y="3313"/>
                  </a:lnTo>
                  <a:lnTo>
                    <a:pt x="8281" y="3337"/>
                  </a:lnTo>
                  <a:lnTo>
                    <a:pt x="8378" y="3361"/>
                  </a:lnTo>
                  <a:lnTo>
                    <a:pt x="8476" y="3410"/>
                  </a:lnTo>
                  <a:lnTo>
                    <a:pt x="8573" y="3483"/>
                  </a:lnTo>
                  <a:lnTo>
                    <a:pt x="8646" y="3580"/>
                  </a:lnTo>
                  <a:lnTo>
                    <a:pt x="8695" y="3678"/>
                  </a:lnTo>
                  <a:lnTo>
                    <a:pt x="8743" y="3775"/>
                  </a:lnTo>
                  <a:lnTo>
                    <a:pt x="8743" y="3897"/>
                  </a:lnTo>
                  <a:lnTo>
                    <a:pt x="8743" y="3897"/>
                  </a:lnTo>
                  <a:lnTo>
                    <a:pt x="8743" y="4019"/>
                  </a:lnTo>
                  <a:lnTo>
                    <a:pt x="8695" y="4141"/>
                  </a:lnTo>
                  <a:lnTo>
                    <a:pt x="8646" y="4238"/>
                  </a:lnTo>
                  <a:lnTo>
                    <a:pt x="8573" y="4311"/>
                  </a:lnTo>
                  <a:lnTo>
                    <a:pt x="8476" y="4384"/>
                  </a:lnTo>
                  <a:lnTo>
                    <a:pt x="8378" y="4433"/>
                  </a:lnTo>
                  <a:lnTo>
                    <a:pt x="8281" y="4482"/>
                  </a:lnTo>
                  <a:lnTo>
                    <a:pt x="8159" y="4482"/>
                  </a:lnTo>
                  <a:lnTo>
                    <a:pt x="8159" y="4482"/>
                  </a:lnTo>
                  <a:close/>
                  <a:moveTo>
                    <a:pt x="9133" y="5943"/>
                  </a:moveTo>
                  <a:lnTo>
                    <a:pt x="9133" y="5943"/>
                  </a:lnTo>
                  <a:lnTo>
                    <a:pt x="9036" y="5943"/>
                  </a:lnTo>
                  <a:lnTo>
                    <a:pt x="8963" y="5919"/>
                  </a:lnTo>
                  <a:lnTo>
                    <a:pt x="8841" y="5846"/>
                  </a:lnTo>
                  <a:lnTo>
                    <a:pt x="8768" y="5724"/>
                  </a:lnTo>
                  <a:lnTo>
                    <a:pt x="8743" y="5651"/>
                  </a:lnTo>
                  <a:lnTo>
                    <a:pt x="8743" y="5553"/>
                  </a:lnTo>
                  <a:lnTo>
                    <a:pt x="8743" y="5553"/>
                  </a:lnTo>
                  <a:lnTo>
                    <a:pt x="8743" y="5480"/>
                  </a:lnTo>
                  <a:lnTo>
                    <a:pt x="8768" y="5407"/>
                  </a:lnTo>
                  <a:lnTo>
                    <a:pt x="8841" y="5285"/>
                  </a:lnTo>
                  <a:lnTo>
                    <a:pt x="8963" y="5212"/>
                  </a:lnTo>
                  <a:lnTo>
                    <a:pt x="9036" y="5188"/>
                  </a:lnTo>
                  <a:lnTo>
                    <a:pt x="9133" y="5164"/>
                  </a:lnTo>
                  <a:lnTo>
                    <a:pt x="9133" y="5164"/>
                  </a:lnTo>
                  <a:lnTo>
                    <a:pt x="9206" y="5188"/>
                  </a:lnTo>
                  <a:lnTo>
                    <a:pt x="9279" y="5212"/>
                  </a:lnTo>
                  <a:lnTo>
                    <a:pt x="9401" y="5285"/>
                  </a:lnTo>
                  <a:lnTo>
                    <a:pt x="9474" y="5407"/>
                  </a:lnTo>
                  <a:lnTo>
                    <a:pt x="9498" y="5480"/>
                  </a:lnTo>
                  <a:lnTo>
                    <a:pt x="9523" y="5553"/>
                  </a:lnTo>
                  <a:lnTo>
                    <a:pt x="9523" y="5553"/>
                  </a:lnTo>
                  <a:lnTo>
                    <a:pt x="9498" y="5651"/>
                  </a:lnTo>
                  <a:lnTo>
                    <a:pt x="9474" y="5724"/>
                  </a:lnTo>
                  <a:lnTo>
                    <a:pt x="9401" y="5846"/>
                  </a:lnTo>
                  <a:lnTo>
                    <a:pt x="9279" y="5919"/>
                  </a:lnTo>
                  <a:lnTo>
                    <a:pt x="9206" y="5943"/>
                  </a:lnTo>
                  <a:lnTo>
                    <a:pt x="9133" y="5943"/>
                  </a:lnTo>
                  <a:lnTo>
                    <a:pt x="9133" y="5943"/>
                  </a:lnTo>
                  <a:close/>
                  <a:moveTo>
                    <a:pt x="9986" y="4409"/>
                  </a:moveTo>
                  <a:lnTo>
                    <a:pt x="9986" y="4409"/>
                  </a:lnTo>
                  <a:lnTo>
                    <a:pt x="9888" y="4409"/>
                  </a:lnTo>
                  <a:lnTo>
                    <a:pt x="9815" y="4384"/>
                  </a:lnTo>
                  <a:lnTo>
                    <a:pt x="9693" y="4287"/>
                  </a:lnTo>
                  <a:lnTo>
                    <a:pt x="9620" y="4165"/>
                  </a:lnTo>
                  <a:lnTo>
                    <a:pt x="9596" y="4092"/>
                  </a:lnTo>
                  <a:lnTo>
                    <a:pt x="9596" y="4019"/>
                  </a:lnTo>
                  <a:lnTo>
                    <a:pt x="9596" y="4019"/>
                  </a:lnTo>
                  <a:lnTo>
                    <a:pt x="9596" y="3946"/>
                  </a:lnTo>
                  <a:lnTo>
                    <a:pt x="9620" y="3873"/>
                  </a:lnTo>
                  <a:lnTo>
                    <a:pt x="9693" y="3751"/>
                  </a:lnTo>
                  <a:lnTo>
                    <a:pt x="9815" y="3654"/>
                  </a:lnTo>
                  <a:lnTo>
                    <a:pt x="9888" y="3629"/>
                  </a:lnTo>
                  <a:lnTo>
                    <a:pt x="9986" y="3629"/>
                  </a:lnTo>
                  <a:lnTo>
                    <a:pt x="9986" y="3629"/>
                  </a:lnTo>
                  <a:lnTo>
                    <a:pt x="10059" y="3629"/>
                  </a:lnTo>
                  <a:lnTo>
                    <a:pt x="10132" y="3654"/>
                  </a:lnTo>
                  <a:lnTo>
                    <a:pt x="10253" y="3751"/>
                  </a:lnTo>
                  <a:lnTo>
                    <a:pt x="10327" y="3873"/>
                  </a:lnTo>
                  <a:lnTo>
                    <a:pt x="10351" y="3946"/>
                  </a:lnTo>
                  <a:lnTo>
                    <a:pt x="10375" y="4019"/>
                  </a:lnTo>
                  <a:lnTo>
                    <a:pt x="10375" y="4019"/>
                  </a:lnTo>
                  <a:lnTo>
                    <a:pt x="10351" y="4092"/>
                  </a:lnTo>
                  <a:lnTo>
                    <a:pt x="10327" y="4165"/>
                  </a:lnTo>
                  <a:lnTo>
                    <a:pt x="10253" y="4287"/>
                  </a:lnTo>
                  <a:lnTo>
                    <a:pt x="10132" y="4384"/>
                  </a:lnTo>
                  <a:lnTo>
                    <a:pt x="10059" y="4409"/>
                  </a:lnTo>
                  <a:lnTo>
                    <a:pt x="9986" y="4409"/>
                  </a:lnTo>
                  <a:lnTo>
                    <a:pt x="9986" y="4409"/>
                  </a:lnTo>
                  <a:close/>
                  <a:moveTo>
                    <a:pt x="13200" y="4165"/>
                  </a:moveTo>
                  <a:lnTo>
                    <a:pt x="13200" y="4165"/>
                  </a:lnTo>
                  <a:lnTo>
                    <a:pt x="12957" y="3897"/>
                  </a:lnTo>
                  <a:lnTo>
                    <a:pt x="12713" y="3605"/>
                  </a:lnTo>
                  <a:lnTo>
                    <a:pt x="12713" y="3605"/>
                  </a:lnTo>
                  <a:lnTo>
                    <a:pt x="12372" y="3288"/>
                  </a:lnTo>
                  <a:lnTo>
                    <a:pt x="12007" y="3020"/>
                  </a:lnTo>
                  <a:lnTo>
                    <a:pt x="11642" y="2752"/>
                  </a:lnTo>
                  <a:lnTo>
                    <a:pt x="11276" y="2533"/>
                  </a:lnTo>
                  <a:lnTo>
                    <a:pt x="11276" y="2533"/>
                  </a:lnTo>
                  <a:lnTo>
                    <a:pt x="11715" y="2265"/>
                  </a:lnTo>
                  <a:lnTo>
                    <a:pt x="12153" y="2046"/>
                  </a:lnTo>
                  <a:lnTo>
                    <a:pt x="12518" y="1876"/>
                  </a:lnTo>
                  <a:lnTo>
                    <a:pt x="12884" y="1754"/>
                  </a:lnTo>
                  <a:lnTo>
                    <a:pt x="13176" y="1681"/>
                  </a:lnTo>
                  <a:lnTo>
                    <a:pt x="13444" y="1681"/>
                  </a:lnTo>
                  <a:lnTo>
                    <a:pt x="13541" y="1681"/>
                  </a:lnTo>
                  <a:lnTo>
                    <a:pt x="13639" y="1730"/>
                  </a:lnTo>
                  <a:lnTo>
                    <a:pt x="13736" y="1754"/>
                  </a:lnTo>
                  <a:lnTo>
                    <a:pt x="13809" y="1827"/>
                  </a:lnTo>
                  <a:lnTo>
                    <a:pt x="13809" y="1827"/>
                  </a:lnTo>
                  <a:lnTo>
                    <a:pt x="13858" y="1900"/>
                  </a:lnTo>
                  <a:lnTo>
                    <a:pt x="13907" y="1973"/>
                  </a:lnTo>
                  <a:lnTo>
                    <a:pt x="13931" y="2070"/>
                  </a:lnTo>
                  <a:lnTo>
                    <a:pt x="13955" y="2168"/>
                  </a:lnTo>
                  <a:lnTo>
                    <a:pt x="13955" y="2411"/>
                  </a:lnTo>
                  <a:lnTo>
                    <a:pt x="13882" y="2679"/>
                  </a:lnTo>
                  <a:lnTo>
                    <a:pt x="13785" y="3020"/>
                  </a:lnTo>
                  <a:lnTo>
                    <a:pt x="13639" y="3361"/>
                  </a:lnTo>
                  <a:lnTo>
                    <a:pt x="13444" y="3751"/>
                  </a:lnTo>
                  <a:lnTo>
                    <a:pt x="13200" y="4165"/>
                  </a:lnTo>
                  <a:lnTo>
                    <a:pt x="13200" y="4165"/>
                  </a:lnTo>
                  <a:close/>
                </a:path>
              </a:pathLst>
            </a:custGeom>
            <a:noFill/>
            <a:ln w="9525" cap="rnd" cmpd="sng">
              <a:solidFill>
                <a:srgbClr val="4D778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1" name="Google Shape;341;p21"/>
          <p:cNvGrpSpPr/>
          <p:nvPr/>
        </p:nvGrpSpPr>
        <p:grpSpPr>
          <a:xfrm rot="1385783">
            <a:off x="596620" y="1531688"/>
            <a:ext cx="468582" cy="468555"/>
            <a:chOff x="576250" y="4319400"/>
            <a:chExt cx="442075" cy="442050"/>
          </a:xfrm>
        </p:grpSpPr>
        <p:sp>
          <p:nvSpPr>
            <p:cNvPr id="342" name="Google Shape;342;p21"/>
            <p:cNvSpPr/>
            <p:nvPr/>
          </p:nvSpPr>
          <p:spPr>
            <a:xfrm>
              <a:off x="576250" y="4319400"/>
              <a:ext cx="442075" cy="442050"/>
            </a:xfrm>
            <a:custGeom>
              <a:avLst/>
              <a:gdLst/>
              <a:ahLst/>
              <a:cxnLst/>
              <a:rect l="l" t="t" r="r" b="b"/>
              <a:pathLst>
                <a:path w="17683" h="17682" fill="none" extrusionOk="0">
                  <a:moveTo>
                    <a:pt x="11472" y="17292"/>
                  </a:moveTo>
                  <a:lnTo>
                    <a:pt x="11472" y="12153"/>
                  </a:lnTo>
                  <a:lnTo>
                    <a:pt x="16416" y="7209"/>
                  </a:lnTo>
                  <a:lnTo>
                    <a:pt x="16416" y="7209"/>
                  </a:lnTo>
                  <a:lnTo>
                    <a:pt x="16562" y="7063"/>
                  </a:lnTo>
                  <a:lnTo>
                    <a:pt x="16684" y="6868"/>
                  </a:lnTo>
                  <a:lnTo>
                    <a:pt x="16830" y="6674"/>
                  </a:lnTo>
                  <a:lnTo>
                    <a:pt x="16927" y="6479"/>
                  </a:lnTo>
                  <a:lnTo>
                    <a:pt x="17146" y="6040"/>
                  </a:lnTo>
                  <a:lnTo>
                    <a:pt x="17317" y="5553"/>
                  </a:lnTo>
                  <a:lnTo>
                    <a:pt x="17439" y="5042"/>
                  </a:lnTo>
                  <a:lnTo>
                    <a:pt x="17560" y="4506"/>
                  </a:lnTo>
                  <a:lnTo>
                    <a:pt x="17633" y="3970"/>
                  </a:lnTo>
                  <a:lnTo>
                    <a:pt x="17658" y="3434"/>
                  </a:lnTo>
                  <a:lnTo>
                    <a:pt x="17682" y="2898"/>
                  </a:lnTo>
                  <a:lnTo>
                    <a:pt x="17682" y="2411"/>
                  </a:lnTo>
                  <a:lnTo>
                    <a:pt x="17658" y="1949"/>
                  </a:lnTo>
                  <a:lnTo>
                    <a:pt x="17609" y="1510"/>
                  </a:lnTo>
                  <a:lnTo>
                    <a:pt x="17536" y="1145"/>
                  </a:lnTo>
                  <a:lnTo>
                    <a:pt x="17463" y="828"/>
                  </a:lnTo>
                  <a:lnTo>
                    <a:pt x="17366" y="585"/>
                  </a:lnTo>
                  <a:lnTo>
                    <a:pt x="17292" y="487"/>
                  </a:lnTo>
                  <a:lnTo>
                    <a:pt x="17244" y="439"/>
                  </a:lnTo>
                  <a:lnTo>
                    <a:pt x="17244" y="439"/>
                  </a:lnTo>
                  <a:lnTo>
                    <a:pt x="17195" y="390"/>
                  </a:lnTo>
                  <a:lnTo>
                    <a:pt x="17098" y="317"/>
                  </a:lnTo>
                  <a:lnTo>
                    <a:pt x="16854" y="219"/>
                  </a:lnTo>
                  <a:lnTo>
                    <a:pt x="16537" y="146"/>
                  </a:lnTo>
                  <a:lnTo>
                    <a:pt x="16172" y="73"/>
                  </a:lnTo>
                  <a:lnTo>
                    <a:pt x="15734" y="25"/>
                  </a:lnTo>
                  <a:lnTo>
                    <a:pt x="15271" y="0"/>
                  </a:lnTo>
                  <a:lnTo>
                    <a:pt x="14784" y="0"/>
                  </a:lnTo>
                  <a:lnTo>
                    <a:pt x="14248" y="25"/>
                  </a:lnTo>
                  <a:lnTo>
                    <a:pt x="13712" y="49"/>
                  </a:lnTo>
                  <a:lnTo>
                    <a:pt x="13176" y="122"/>
                  </a:lnTo>
                  <a:lnTo>
                    <a:pt x="12641" y="244"/>
                  </a:lnTo>
                  <a:lnTo>
                    <a:pt x="12129" y="366"/>
                  </a:lnTo>
                  <a:lnTo>
                    <a:pt x="11642" y="536"/>
                  </a:lnTo>
                  <a:lnTo>
                    <a:pt x="11204" y="755"/>
                  </a:lnTo>
                  <a:lnTo>
                    <a:pt x="10985" y="853"/>
                  </a:lnTo>
                  <a:lnTo>
                    <a:pt x="10814" y="999"/>
                  </a:lnTo>
                  <a:lnTo>
                    <a:pt x="10619" y="1121"/>
                  </a:lnTo>
                  <a:lnTo>
                    <a:pt x="10473" y="1267"/>
                  </a:lnTo>
                  <a:lnTo>
                    <a:pt x="5529" y="6211"/>
                  </a:lnTo>
                  <a:lnTo>
                    <a:pt x="390" y="6211"/>
                  </a:lnTo>
                  <a:lnTo>
                    <a:pt x="390" y="6211"/>
                  </a:lnTo>
                  <a:lnTo>
                    <a:pt x="244" y="6235"/>
                  </a:lnTo>
                  <a:lnTo>
                    <a:pt x="147" y="6259"/>
                  </a:lnTo>
                  <a:lnTo>
                    <a:pt x="49" y="6308"/>
                  </a:lnTo>
                  <a:lnTo>
                    <a:pt x="0" y="6381"/>
                  </a:lnTo>
                  <a:lnTo>
                    <a:pt x="0" y="6454"/>
                  </a:lnTo>
                  <a:lnTo>
                    <a:pt x="25" y="6552"/>
                  </a:lnTo>
                  <a:lnTo>
                    <a:pt x="74" y="6649"/>
                  </a:lnTo>
                  <a:lnTo>
                    <a:pt x="171" y="6771"/>
                  </a:lnTo>
                  <a:lnTo>
                    <a:pt x="2582" y="9158"/>
                  </a:lnTo>
                  <a:lnTo>
                    <a:pt x="2265" y="9474"/>
                  </a:lnTo>
                  <a:lnTo>
                    <a:pt x="950" y="9718"/>
                  </a:lnTo>
                  <a:lnTo>
                    <a:pt x="950" y="9718"/>
                  </a:lnTo>
                  <a:lnTo>
                    <a:pt x="804" y="9767"/>
                  </a:lnTo>
                  <a:lnTo>
                    <a:pt x="682" y="9815"/>
                  </a:lnTo>
                  <a:lnTo>
                    <a:pt x="609" y="9913"/>
                  </a:lnTo>
                  <a:lnTo>
                    <a:pt x="561" y="9986"/>
                  </a:lnTo>
                  <a:lnTo>
                    <a:pt x="561" y="10083"/>
                  </a:lnTo>
                  <a:lnTo>
                    <a:pt x="585" y="10205"/>
                  </a:lnTo>
                  <a:lnTo>
                    <a:pt x="634" y="10302"/>
                  </a:lnTo>
                  <a:lnTo>
                    <a:pt x="731" y="10424"/>
                  </a:lnTo>
                  <a:lnTo>
                    <a:pt x="7258" y="16951"/>
                  </a:lnTo>
                  <a:lnTo>
                    <a:pt x="7258" y="16951"/>
                  </a:lnTo>
                  <a:lnTo>
                    <a:pt x="7380" y="17049"/>
                  </a:lnTo>
                  <a:lnTo>
                    <a:pt x="7477" y="17097"/>
                  </a:lnTo>
                  <a:lnTo>
                    <a:pt x="7599" y="17122"/>
                  </a:lnTo>
                  <a:lnTo>
                    <a:pt x="7697" y="17122"/>
                  </a:lnTo>
                  <a:lnTo>
                    <a:pt x="7770" y="17073"/>
                  </a:lnTo>
                  <a:lnTo>
                    <a:pt x="7867" y="17000"/>
                  </a:lnTo>
                  <a:lnTo>
                    <a:pt x="7916" y="16878"/>
                  </a:lnTo>
                  <a:lnTo>
                    <a:pt x="7965" y="16732"/>
                  </a:lnTo>
                  <a:lnTo>
                    <a:pt x="8208" y="15417"/>
                  </a:lnTo>
                  <a:lnTo>
                    <a:pt x="8525" y="15100"/>
                  </a:lnTo>
                  <a:lnTo>
                    <a:pt x="10911" y="17511"/>
                  </a:lnTo>
                  <a:lnTo>
                    <a:pt x="10911" y="17511"/>
                  </a:lnTo>
                  <a:lnTo>
                    <a:pt x="11033" y="17609"/>
                  </a:lnTo>
                  <a:lnTo>
                    <a:pt x="11131" y="17658"/>
                  </a:lnTo>
                  <a:lnTo>
                    <a:pt x="11228" y="17682"/>
                  </a:lnTo>
                  <a:lnTo>
                    <a:pt x="11301" y="17682"/>
                  </a:lnTo>
                  <a:lnTo>
                    <a:pt x="11374" y="17633"/>
                  </a:lnTo>
                  <a:lnTo>
                    <a:pt x="11423" y="17536"/>
                  </a:lnTo>
                  <a:lnTo>
                    <a:pt x="11447" y="17438"/>
                  </a:lnTo>
                  <a:lnTo>
                    <a:pt x="11472" y="17292"/>
                  </a:lnTo>
                  <a:lnTo>
                    <a:pt x="11472" y="17292"/>
                  </a:lnTo>
                  <a:close/>
                  <a:moveTo>
                    <a:pt x="6162" y="12202"/>
                  </a:moveTo>
                  <a:lnTo>
                    <a:pt x="6162" y="12202"/>
                  </a:lnTo>
                  <a:lnTo>
                    <a:pt x="6089" y="12275"/>
                  </a:lnTo>
                  <a:lnTo>
                    <a:pt x="6016" y="12324"/>
                  </a:lnTo>
                  <a:lnTo>
                    <a:pt x="5919" y="12348"/>
                  </a:lnTo>
                  <a:lnTo>
                    <a:pt x="5821" y="12348"/>
                  </a:lnTo>
                  <a:lnTo>
                    <a:pt x="5724" y="12348"/>
                  </a:lnTo>
                  <a:lnTo>
                    <a:pt x="5626" y="12324"/>
                  </a:lnTo>
                  <a:lnTo>
                    <a:pt x="5553" y="12275"/>
                  </a:lnTo>
                  <a:lnTo>
                    <a:pt x="5480" y="12202"/>
                  </a:lnTo>
                  <a:lnTo>
                    <a:pt x="5480" y="12202"/>
                  </a:lnTo>
                  <a:lnTo>
                    <a:pt x="5407" y="12129"/>
                  </a:lnTo>
                  <a:lnTo>
                    <a:pt x="5359" y="12056"/>
                  </a:lnTo>
                  <a:lnTo>
                    <a:pt x="5334" y="11959"/>
                  </a:lnTo>
                  <a:lnTo>
                    <a:pt x="5334" y="11861"/>
                  </a:lnTo>
                  <a:lnTo>
                    <a:pt x="5334" y="11764"/>
                  </a:lnTo>
                  <a:lnTo>
                    <a:pt x="5359" y="11666"/>
                  </a:lnTo>
                  <a:lnTo>
                    <a:pt x="5407" y="11593"/>
                  </a:lnTo>
                  <a:lnTo>
                    <a:pt x="5480" y="11520"/>
                  </a:lnTo>
                  <a:lnTo>
                    <a:pt x="8013" y="8987"/>
                  </a:lnTo>
                  <a:lnTo>
                    <a:pt x="8013" y="8987"/>
                  </a:lnTo>
                  <a:lnTo>
                    <a:pt x="8086" y="8939"/>
                  </a:lnTo>
                  <a:lnTo>
                    <a:pt x="8159" y="8890"/>
                  </a:lnTo>
                  <a:lnTo>
                    <a:pt x="8257" y="8865"/>
                  </a:lnTo>
                  <a:lnTo>
                    <a:pt x="8354" y="8841"/>
                  </a:lnTo>
                  <a:lnTo>
                    <a:pt x="8452" y="8865"/>
                  </a:lnTo>
                  <a:lnTo>
                    <a:pt x="8525" y="8890"/>
                  </a:lnTo>
                  <a:lnTo>
                    <a:pt x="8622" y="8939"/>
                  </a:lnTo>
                  <a:lnTo>
                    <a:pt x="8695" y="8987"/>
                  </a:lnTo>
                  <a:lnTo>
                    <a:pt x="8695" y="8987"/>
                  </a:lnTo>
                  <a:lnTo>
                    <a:pt x="8744" y="9060"/>
                  </a:lnTo>
                  <a:lnTo>
                    <a:pt x="8793" y="9158"/>
                  </a:lnTo>
                  <a:lnTo>
                    <a:pt x="8817" y="9231"/>
                  </a:lnTo>
                  <a:lnTo>
                    <a:pt x="8841" y="9328"/>
                  </a:lnTo>
                  <a:lnTo>
                    <a:pt x="8817" y="9426"/>
                  </a:lnTo>
                  <a:lnTo>
                    <a:pt x="8793" y="9523"/>
                  </a:lnTo>
                  <a:lnTo>
                    <a:pt x="8744" y="9596"/>
                  </a:lnTo>
                  <a:lnTo>
                    <a:pt x="8695" y="9669"/>
                  </a:lnTo>
                  <a:lnTo>
                    <a:pt x="6162" y="12202"/>
                  </a:lnTo>
                  <a:close/>
                  <a:moveTo>
                    <a:pt x="13396" y="7307"/>
                  </a:moveTo>
                  <a:lnTo>
                    <a:pt x="13396" y="7307"/>
                  </a:lnTo>
                  <a:lnTo>
                    <a:pt x="13274" y="7404"/>
                  </a:lnTo>
                  <a:lnTo>
                    <a:pt x="13152" y="7477"/>
                  </a:lnTo>
                  <a:lnTo>
                    <a:pt x="13006" y="7526"/>
                  </a:lnTo>
                  <a:lnTo>
                    <a:pt x="12836" y="7550"/>
                  </a:lnTo>
                  <a:lnTo>
                    <a:pt x="12689" y="7526"/>
                  </a:lnTo>
                  <a:lnTo>
                    <a:pt x="12543" y="7477"/>
                  </a:lnTo>
                  <a:lnTo>
                    <a:pt x="12421" y="7404"/>
                  </a:lnTo>
                  <a:lnTo>
                    <a:pt x="12300" y="7307"/>
                  </a:lnTo>
                  <a:lnTo>
                    <a:pt x="10376" y="5383"/>
                  </a:lnTo>
                  <a:lnTo>
                    <a:pt x="10376" y="5383"/>
                  </a:lnTo>
                  <a:lnTo>
                    <a:pt x="10278" y="5261"/>
                  </a:lnTo>
                  <a:lnTo>
                    <a:pt x="10205" y="5139"/>
                  </a:lnTo>
                  <a:lnTo>
                    <a:pt x="10156" y="4993"/>
                  </a:lnTo>
                  <a:lnTo>
                    <a:pt x="10132" y="4847"/>
                  </a:lnTo>
                  <a:lnTo>
                    <a:pt x="10156" y="4676"/>
                  </a:lnTo>
                  <a:lnTo>
                    <a:pt x="10205" y="4530"/>
                  </a:lnTo>
                  <a:lnTo>
                    <a:pt x="10278" y="4408"/>
                  </a:lnTo>
                  <a:lnTo>
                    <a:pt x="10376" y="4287"/>
                  </a:lnTo>
                  <a:lnTo>
                    <a:pt x="10376" y="4287"/>
                  </a:lnTo>
                  <a:lnTo>
                    <a:pt x="11326" y="3313"/>
                  </a:lnTo>
                  <a:lnTo>
                    <a:pt x="11326" y="3313"/>
                  </a:lnTo>
                  <a:lnTo>
                    <a:pt x="11496" y="3166"/>
                  </a:lnTo>
                  <a:lnTo>
                    <a:pt x="11666" y="3045"/>
                  </a:lnTo>
                  <a:lnTo>
                    <a:pt x="11861" y="2947"/>
                  </a:lnTo>
                  <a:lnTo>
                    <a:pt x="12032" y="2850"/>
                  </a:lnTo>
                  <a:lnTo>
                    <a:pt x="12227" y="2777"/>
                  </a:lnTo>
                  <a:lnTo>
                    <a:pt x="12446" y="2728"/>
                  </a:lnTo>
                  <a:lnTo>
                    <a:pt x="12641" y="2704"/>
                  </a:lnTo>
                  <a:lnTo>
                    <a:pt x="12836" y="2704"/>
                  </a:lnTo>
                  <a:lnTo>
                    <a:pt x="13055" y="2704"/>
                  </a:lnTo>
                  <a:lnTo>
                    <a:pt x="13250" y="2728"/>
                  </a:lnTo>
                  <a:lnTo>
                    <a:pt x="13469" y="2777"/>
                  </a:lnTo>
                  <a:lnTo>
                    <a:pt x="13664" y="2850"/>
                  </a:lnTo>
                  <a:lnTo>
                    <a:pt x="13834" y="2947"/>
                  </a:lnTo>
                  <a:lnTo>
                    <a:pt x="14029" y="3045"/>
                  </a:lnTo>
                  <a:lnTo>
                    <a:pt x="14199" y="3166"/>
                  </a:lnTo>
                  <a:lnTo>
                    <a:pt x="14370" y="3313"/>
                  </a:lnTo>
                  <a:lnTo>
                    <a:pt x="14370" y="3313"/>
                  </a:lnTo>
                  <a:lnTo>
                    <a:pt x="14516" y="3483"/>
                  </a:lnTo>
                  <a:lnTo>
                    <a:pt x="14638" y="3653"/>
                  </a:lnTo>
                  <a:lnTo>
                    <a:pt x="14735" y="3848"/>
                  </a:lnTo>
                  <a:lnTo>
                    <a:pt x="14833" y="4019"/>
                  </a:lnTo>
                  <a:lnTo>
                    <a:pt x="14906" y="4214"/>
                  </a:lnTo>
                  <a:lnTo>
                    <a:pt x="14954" y="4433"/>
                  </a:lnTo>
                  <a:lnTo>
                    <a:pt x="14979" y="4628"/>
                  </a:lnTo>
                  <a:lnTo>
                    <a:pt x="14979" y="4847"/>
                  </a:lnTo>
                  <a:lnTo>
                    <a:pt x="14979" y="5042"/>
                  </a:lnTo>
                  <a:lnTo>
                    <a:pt x="14954" y="5237"/>
                  </a:lnTo>
                  <a:lnTo>
                    <a:pt x="14906" y="5456"/>
                  </a:lnTo>
                  <a:lnTo>
                    <a:pt x="14833" y="5651"/>
                  </a:lnTo>
                  <a:lnTo>
                    <a:pt x="14735" y="5821"/>
                  </a:lnTo>
                  <a:lnTo>
                    <a:pt x="14638" y="6016"/>
                  </a:lnTo>
                  <a:lnTo>
                    <a:pt x="14516" y="6186"/>
                  </a:lnTo>
                  <a:lnTo>
                    <a:pt x="14370" y="6357"/>
                  </a:lnTo>
                  <a:lnTo>
                    <a:pt x="14370" y="6357"/>
                  </a:lnTo>
                  <a:lnTo>
                    <a:pt x="13396" y="7307"/>
                  </a:lnTo>
                  <a:lnTo>
                    <a:pt x="13396" y="7307"/>
                  </a:lnTo>
                  <a:close/>
                </a:path>
              </a:pathLst>
            </a:custGeom>
            <a:noFill/>
            <a:ln w="9525" cap="rnd" cmpd="sng">
              <a:solidFill>
                <a:srgbClr val="4D778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1"/>
            <p:cNvSpPr/>
            <p:nvPr/>
          </p:nvSpPr>
          <p:spPr>
            <a:xfrm>
              <a:off x="595725" y="4668875"/>
              <a:ext cx="73100" cy="73100"/>
            </a:xfrm>
            <a:custGeom>
              <a:avLst/>
              <a:gdLst/>
              <a:ahLst/>
              <a:cxnLst/>
              <a:rect l="l" t="t" r="r" b="b"/>
              <a:pathLst>
                <a:path w="2924" h="2924" fill="none" extrusionOk="0">
                  <a:moveTo>
                    <a:pt x="2656" y="269"/>
                  </a:moveTo>
                  <a:lnTo>
                    <a:pt x="2656" y="269"/>
                  </a:lnTo>
                  <a:lnTo>
                    <a:pt x="2509" y="147"/>
                  </a:lnTo>
                  <a:lnTo>
                    <a:pt x="2363" y="74"/>
                  </a:lnTo>
                  <a:lnTo>
                    <a:pt x="2193" y="25"/>
                  </a:lnTo>
                  <a:lnTo>
                    <a:pt x="2022" y="1"/>
                  </a:lnTo>
                  <a:lnTo>
                    <a:pt x="1852" y="25"/>
                  </a:lnTo>
                  <a:lnTo>
                    <a:pt x="1681" y="74"/>
                  </a:lnTo>
                  <a:lnTo>
                    <a:pt x="1511" y="147"/>
                  </a:lnTo>
                  <a:lnTo>
                    <a:pt x="1365" y="269"/>
                  </a:lnTo>
                  <a:lnTo>
                    <a:pt x="1365" y="269"/>
                  </a:lnTo>
                  <a:lnTo>
                    <a:pt x="1219" y="488"/>
                  </a:lnTo>
                  <a:lnTo>
                    <a:pt x="999" y="829"/>
                  </a:lnTo>
                  <a:lnTo>
                    <a:pt x="561" y="1730"/>
                  </a:lnTo>
                  <a:lnTo>
                    <a:pt x="171" y="2558"/>
                  </a:lnTo>
                  <a:lnTo>
                    <a:pt x="1" y="2924"/>
                  </a:lnTo>
                  <a:lnTo>
                    <a:pt x="1" y="2924"/>
                  </a:lnTo>
                  <a:lnTo>
                    <a:pt x="366" y="2753"/>
                  </a:lnTo>
                  <a:lnTo>
                    <a:pt x="1194" y="2363"/>
                  </a:lnTo>
                  <a:lnTo>
                    <a:pt x="2095" y="1925"/>
                  </a:lnTo>
                  <a:lnTo>
                    <a:pt x="2436" y="1706"/>
                  </a:lnTo>
                  <a:lnTo>
                    <a:pt x="2656" y="1560"/>
                  </a:lnTo>
                  <a:lnTo>
                    <a:pt x="2656" y="1560"/>
                  </a:lnTo>
                  <a:lnTo>
                    <a:pt x="2777" y="1414"/>
                  </a:lnTo>
                  <a:lnTo>
                    <a:pt x="2850" y="1243"/>
                  </a:lnTo>
                  <a:lnTo>
                    <a:pt x="2899" y="1073"/>
                  </a:lnTo>
                  <a:lnTo>
                    <a:pt x="2923" y="902"/>
                  </a:lnTo>
                  <a:lnTo>
                    <a:pt x="2899" y="732"/>
                  </a:lnTo>
                  <a:lnTo>
                    <a:pt x="2850" y="561"/>
                  </a:lnTo>
                  <a:lnTo>
                    <a:pt x="2777" y="415"/>
                  </a:lnTo>
                  <a:lnTo>
                    <a:pt x="2656" y="269"/>
                  </a:lnTo>
                  <a:lnTo>
                    <a:pt x="2656" y="269"/>
                  </a:lnTo>
                  <a:close/>
                </a:path>
              </a:pathLst>
            </a:custGeom>
            <a:noFill/>
            <a:ln w="9525" cap="rnd" cmpd="sng">
              <a:solidFill>
                <a:srgbClr val="4D778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21"/>
            <p:cNvSpPr/>
            <p:nvPr/>
          </p:nvSpPr>
          <p:spPr>
            <a:xfrm>
              <a:off x="652350" y="4711500"/>
              <a:ext cx="46925" cy="46925"/>
            </a:xfrm>
            <a:custGeom>
              <a:avLst/>
              <a:gdLst/>
              <a:ahLst/>
              <a:cxnLst/>
              <a:rect l="l" t="t" r="r" b="b"/>
              <a:pathLst>
                <a:path w="1877" h="1877" fill="none" extrusionOk="0">
                  <a:moveTo>
                    <a:pt x="1657" y="244"/>
                  </a:moveTo>
                  <a:lnTo>
                    <a:pt x="1657" y="244"/>
                  </a:lnTo>
                  <a:lnTo>
                    <a:pt x="1535" y="147"/>
                  </a:lnTo>
                  <a:lnTo>
                    <a:pt x="1413" y="74"/>
                  </a:lnTo>
                  <a:lnTo>
                    <a:pt x="1267" y="25"/>
                  </a:lnTo>
                  <a:lnTo>
                    <a:pt x="1121" y="1"/>
                  </a:lnTo>
                  <a:lnTo>
                    <a:pt x="975" y="25"/>
                  </a:lnTo>
                  <a:lnTo>
                    <a:pt x="829" y="74"/>
                  </a:lnTo>
                  <a:lnTo>
                    <a:pt x="707" y="147"/>
                  </a:lnTo>
                  <a:lnTo>
                    <a:pt x="585" y="244"/>
                  </a:lnTo>
                  <a:lnTo>
                    <a:pt x="585" y="244"/>
                  </a:lnTo>
                  <a:lnTo>
                    <a:pt x="464" y="391"/>
                  </a:lnTo>
                  <a:lnTo>
                    <a:pt x="366" y="610"/>
                  </a:lnTo>
                  <a:lnTo>
                    <a:pt x="269" y="878"/>
                  </a:lnTo>
                  <a:lnTo>
                    <a:pt x="171" y="1170"/>
                  </a:lnTo>
                  <a:lnTo>
                    <a:pt x="50" y="1681"/>
                  </a:lnTo>
                  <a:lnTo>
                    <a:pt x="1" y="1876"/>
                  </a:lnTo>
                  <a:lnTo>
                    <a:pt x="1" y="1876"/>
                  </a:lnTo>
                  <a:lnTo>
                    <a:pt x="220" y="1852"/>
                  </a:lnTo>
                  <a:lnTo>
                    <a:pt x="731" y="1706"/>
                  </a:lnTo>
                  <a:lnTo>
                    <a:pt x="999" y="1633"/>
                  </a:lnTo>
                  <a:lnTo>
                    <a:pt x="1267" y="1535"/>
                  </a:lnTo>
                  <a:lnTo>
                    <a:pt x="1511" y="1413"/>
                  </a:lnTo>
                  <a:lnTo>
                    <a:pt x="1657" y="1316"/>
                  </a:lnTo>
                  <a:lnTo>
                    <a:pt x="1657" y="1316"/>
                  </a:lnTo>
                  <a:lnTo>
                    <a:pt x="1754" y="1194"/>
                  </a:lnTo>
                  <a:lnTo>
                    <a:pt x="1827" y="1048"/>
                  </a:lnTo>
                  <a:lnTo>
                    <a:pt x="1876" y="926"/>
                  </a:lnTo>
                  <a:lnTo>
                    <a:pt x="1876" y="780"/>
                  </a:lnTo>
                  <a:lnTo>
                    <a:pt x="1876" y="634"/>
                  </a:lnTo>
                  <a:lnTo>
                    <a:pt x="1827" y="488"/>
                  </a:lnTo>
                  <a:lnTo>
                    <a:pt x="1754" y="366"/>
                  </a:lnTo>
                  <a:lnTo>
                    <a:pt x="1657" y="244"/>
                  </a:lnTo>
                  <a:lnTo>
                    <a:pt x="1657" y="244"/>
                  </a:lnTo>
                  <a:close/>
                </a:path>
              </a:pathLst>
            </a:custGeom>
            <a:noFill/>
            <a:ln w="9525" cap="rnd" cmpd="sng">
              <a:solidFill>
                <a:srgbClr val="4D778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21"/>
            <p:cNvSpPr/>
            <p:nvPr/>
          </p:nvSpPr>
          <p:spPr>
            <a:xfrm>
              <a:off x="579300" y="4638450"/>
              <a:ext cx="46900" cy="46900"/>
            </a:xfrm>
            <a:custGeom>
              <a:avLst/>
              <a:gdLst/>
              <a:ahLst/>
              <a:cxnLst/>
              <a:rect l="l" t="t" r="r" b="b"/>
              <a:pathLst>
                <a:path w="1876" h="1876" fill="none" extrusionOk="0">
                  <a:moveTo>
                    <a:pt x="1632" y="219"/>
                  </a:moveTo>
                  <a:lnTo>
                    <a:pt x="1632" y="219"/>
                  </a:lnTo>
                  <a:lnTo>
                    <a:pt x="1510" y="122"/>
                  </a:lnTo>
                  <a:lnTo>
                    <a:pt x="1388" y="49"/>
                  </a:lnTo>
                  <a:lnTo>
                    <a:pt x="1242" y="0"/>
                  </a:lnTo>
                  <a:lnTo>
                    <a:pt x="1096" y="0"/>
                  </a:lnTo>
                  <a:lnTo>
                    <a:pt x="950" y="0"/>
                  </a:lnTo>
                  <a:lnTo>
                    <a:pt x="828" y="49"/>
                  </a:lnTo>
                  <a:lnTo>
                    <a:pt x="682" y="122"/>
                  </a:lnTo>
                  <a:lnTo>
                    <a:pt x="560" y="219"/>
                  </a:lnTo>
                  <a:lnTo>
                    <a:pt x="560" y="219"/>
                  </a:lnTo>
                  <a:lnTo>
                    <a:pt x="463" y="366"/>
                  </a:lnTo>
                  <a:lnTo>
                    <a:pt x="341" y="609"/>
                  </a:lnTo>
                  <a:lnTo>
                    <a:pt x="244" y="877"/>
                  </a:lnTo>
                  <a:lnTo>
                    <a:pt x="171" y="1145"/>
                  </a:lnTo>
                  <a:lnTo>
                    <a:pt x="25" y="1656"/>
                  </a:lnTo>
                  <a:lnTo>
                    <a:pt x="0" y="1876"/>
                  </a:lnTo>
                  <a:lnTo>
                    <a:pt x="0" y="1876"/>
                  </a:lnTo>
                  <a:lnTo>
                    <a:pt x="195" y="1827"/>
                  </a:lnTo>
                  <a:lnTo>
                    <a:pt x="707" y="1705"/>
                  </a:lnTo>
                  <a:lnTo>
                    <a:pt x="999" y="1608"/>
                  </a:lnTo>
                  <a:lnTo>
                    <a:pt x="1267" y="1510"/>
                  </a:lnTo>
                  <a:lnTo>
                    <a:pt x="1486" y="1413"/>
                  </a:lnTo>
                  <a:lnTo>
                    <a:pt x="1632" y="1291"/>
                  </a:lnTo>
                  <a:lnTo>
                    <a:pt x="1632" y="1291"/>
                  </a:lnTo>
                  <a:lnTo>
                    <a:pt x="1729" y="1169"/>
                  </a:lnTo>
                  <a:lnTo>
                    <a:pt x="1802" y="1048"/>
                  </a:lnTo>
                  <a:lnTo>
                    <a:pt x="1851" y="901"/>
                  </a:lnTo>
                  <a:lnTo>
                    <a:pt x="1876" y="755"/>
                  </a:lnTo>
                  <a:lnTo>
                    <a:pt x="1851" y="609"/>
                  </a:lnTo>
                  <a:lnTo>
                    <a:pt x="1802" y="463"/>
                  </a:lnTo>
                  <a:lnTo>
                    <a:pt x="1729" y="341"/>
                  </a:lnTo>
                  <a:lnTo>
                    <a:pt x="1632" y="219"/>
                  </a:lnTo>
                  <a:lnTo>
                    <a:pt x="1632" y="219"/>
                  </a:lnTo>
                  <a:close/>
                </a:path>
              </a:pathLst>
            </a:custGeom>
            <a:noFill/>
            <a:ln w="9525" cap="rnd" cmpd="sng">
              <a:solidFill>
                <a:srgbClr val="4D778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6" name="Google Shape;346;p21"/>
          <p:cNvSpPr/>
          <p:nvPr/>
        </p:nvSpPr>
        <p:spPr>
          <a:xfrm rot="6304741">
            <a:off x="2778432" y="584492"/>
            <a:ext cx="190685" cy="182038"/>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noFill/>
          <a:ln w="9525" cap="rnd" cmpd="sng">
            <a:solidFill>
              <a:srgbClr val="EDC67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1"/>
          <p:cNvSpPr/>
          <p:nvPr/>
        </p:nvSpPr>
        <p:spPr>
          <a:xfrm rot="1735981">
            <a:off x="1551780" y="2028362"/>
            <a:ext cx="203906" cy="194698"/>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noFill/>
          <a:ln w="9525" cap="rnd" cmpd="sng">
            <a:solidFill>
              <a:srgbClr val="EDC67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21"/>
          <p:cNvSpPr txBox="1">
            <a:spLocks noGrp="1"/>
          </p:cNvSpPr>
          <p:nvPr>
            <p:ph type="sldNum" idx="12"/>
          </p:nvPr>
        </p:nvSpPr>
        <p:spPr>
          <a:xfrm>
            <a:off x="0" y="4678200"/>
            <a:ext cx="465300" cy="465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a:t>
            </a:fld>
            <a:endParaRPr/>
          </a:p>
        </p:txBody>
      </p:sp>
      <p:sp>
        <p:nvSpPr>
          <p:cNvPr id="2" name="Google Shape;311;p19">
            <a:extLst>
              <a:ext uri="{FF2B5EF4-FFF2-40B4-BE49-F238E27FC236}">
                <a16:creationId xmlns:a16="http://schemas.microsoft.com/office/drawing/2014/main" xmlns="" id="{A4742D54-5D31-8DF9-49C6-1EBDDBC88F6D}"/>
              </a:ext>
            </a:extLst>
          </p:cNvPr>
          <p:cNvSpPr txBox="1">
            <a:spLocks/>
          </p:cNvSpPr>
          <p:nvPr/>
        </p:nvSpPr>
        <p:spPr>
          <a:xfrm>
            <a:off x="1573619" y="3416445"/>
            <a:ext cx="4525616" cy="8199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nl-NL" sz="2800" b="1" dirty="0">
                <a:effectLst/>
                <a:highlight>
                  <a:srgbClr val="FFFF00"/>
                </a:highlight>
                <a:latin typeface="+mn-lt"/>
                <a:ea typeface="Times New Roman" panose="02020603050405020304" pitchFamily="18" charset="0"/>
              </a:rPr>
              <a:t>5.Kỳ công bố</a:t>
            </a:r>
            <a:r>
              <a:rPr lang="nl-NL" sz="2800" b="1" dirty="0">
                <a:effectLst/>
                <a:highlight>
                  <a:srgbClr val="FFFF00"/>
                </a:highlight>
                <a:latin typeface="Times New Roman" panose="02020603050405020304" pitchFamily="18" charset="0"/>
                <a:ea typeface="Times New Roman" panose="02020603050405020304" pitchFamily="18" charset="0"/>
              </a:rPr>
              <a:t>:</a:t>
            </a:r>
            <a:r>
              <a:rPr lang="nl-NL" sz="2800" b="1" dirty="0">
                <a:effectLst/>
                <a:latin typeface="Times New Roman" panose="02020603050405020304" pitchFamily="18" charset="0"/>
                <a:ea typeface="Times New Roman" panose="02020603050405020304" pitchFamily="18" charset="0"/>
              </a:rPr>
              <a:t>      Năm</a:t>
            </a:r>
            <a:endParaRPr lang="en-US" b="1" dirty="0"/>
          </a:p>
        </p:txBody>
      </p:sp>
      <p:pic>
        <p:nvPicPr>
          <p:cNvPr id="4098" name="Picture 2" descr="Review khách sạn Anya Premier Hotel Quy Nhơn - Nghỉ dưỡng ...">
            <a:extLst>
              <a:ext uri="{FF2B5EF4-FFF2-40B4-BE49-F238E27FC236}">
                <a16:creationId xmlns:a16="http://schemas.microsoft.com/office/drawing/2014/main" xmlns="" id="{45692FDF-15C3-59CD-36E2-F4DD63A31B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837" y="1"/>
            <a:ext cx="2337576" cy="446035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77"/>
        <p:cNvGrpSpPr/>
        <p:nvPr/>
      </p:nvGrpSpPr>
      <p:grpSpPr>
        <a:xfrm>
          <a:off x="0" y="0"/>
          <a:ext cx="0" cy="0"/>
          <a:chOff x="0" y="0"/>
          <a:chExt cx="0" cy="0"/>
        </a:xfrm>
      </p:grpSpPr>
      <p:sp>
        <p:nvSpPr>
          <p:cNvPr id="378" name="Google Shape;378;p25"/>
          <p:cNvSpPr/>
          <p:nvPr/>
        </p:nvSpPr>
        <p:spPr>
          <a:xfrm>
            <a:off x="5417894" y="3535325"/>
            <a:ext cx="3614464" cy="1505031"/>
          </a:xfrm>
          <a:prstGeom prst="rect">
            <a:avLst/>
          </a:prstGeom>
          <a:solidFill>
            <a:srgbClr val="7198A9">
              <a:alpha val="4115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US" sz="2400" b="1" i="1" dirty="0" err="1">
                <a:solidFill>
                  <a:schemeClr val="tx2">
                    <a:lumMod val="10000"/>
                  </a:schemeClr>
                </a:solidFill>
                <a:latin typeface="Arvo"/>
                <a:ea typeface="Arvo"/>
                <a:cs typeface="Arvo"/>
                <a:sym typeface="Arvo"/>
              </a:rPr>
              <a:t>Trân</a:t>
            </a:r>
            <a:r>
              <a:rPr lang="en-US" sz="2400" b="1" i="1" dirty="0">
                <a:solidFill>
                  <a:schemeClr val="tx2">
                    <a:lumMod val="10000"/>
                  </a:schemeClr>
                </a:solidFill>
                <a:latin typeface="Arvo"/>
                <a:ea typeface="Arvo"/>
                <a:cs typeface="Arvo"/>
                <a:sym typeface="Arvo"/>
              </a:rPr>
              <a:t> </a:t>
            </a:r>
            <a:r>
              <a:rPr lang="en-US" sz="2400" b="1" i="1" dirty="0" err="1">
                <a:solidFill>
                  <a:schemeClr val="tx2">
                    <a:lumMod val="10000"/>
                  </a:schemeClr>
                </a:solidFill>
                <a:latin typeface="Arvo"/>
                <a:ea typeface="Arvo"/>
                <a:cs typeface="Arvo"/>
                <a:sym typeface="Arvo"/>
              </a:rPr>
              <a:t>trọng</a:t>
            </a:r>
            <a:r>
              <a:rPr lang="en-US" sz="2400" b="1" i="1" dirty="0">
                <a:solidFill>
                  <a:schemeClr val="tx2">
                    <a:lumMod val="10000"/>
                  </a:schemeClr>
                </a:solidFill>
                <a:latin typeface="Arvo"/>
                <a:ea typeface="Arvo"/>
                <a:cs typeface="Arvo"/>
                <a:sym typeface="Arvo"/>
              </a:rPr>
              <a:t> </a:t>
            </a:r>
            <a:r>
              <a:rPr lang="en-US" sz="2400" b="1" i="1" dirty="0" err="1">
                <a:solidFill>
                  <a:schemeClr val="tx2">
                    <a:lumMod val="10000"/>
                  </a:schemeClr>
                </a:solidFill>
                <a:latin typeface="Arvo"/>
                <a:ea typeface="Arvo"/>
                <a:cs typeface="Arvo"/>
                <a:sym typeface="Arvo"/>
              </a:rPr>
              <a:t>cám</a:t>
            </a:r>
            <a:r>
              <a:rPr lang="en-US" sz="2400" b="1" i="1" dirty="0">
                <a:solidFill>
                  <a:schemeClr val="tx2">
                    <a:lumMod val="10000"/>
                  </a:schemeClr>
                </a:solidFill>
                <a:latin typeface="Arvo"/>
                <a:ea typeface="Arvo"/>
                <a:cs typeface="Arvo"/>
                <a:sym typeface="Arvo"/>
              </a:rPr>
              <a:t> </a:t>
            </a:r>
            <a:r>
              <a:rPr lang="en-US" sz="2400" b="1" i="1" dirty="0" err="1">
                <a:solidFill>
                  <a:schemeClr val="tx2">
                    <a:lumMod val="10000"/>
                  </a:schemeClr>
                </a:solidFill>
                <a:latin typeface="Arvo"/>
                <a:ea typeface="Arvo"/>
                <a:cs typeface="Arvo"/>
                <a:sym typeface="Arvo"/>
              </a:rPr>
              <a:t>ơn</a:t>
            </a:r>
            <a:endParaRPr sz="2400" b="1" i="1" dirty="0">
              <a:solidFill>
                <a:schemeClr val="tx2">
                  <a:lumMod val="10000"/>
                </a:schemeClr>
              </a:solidFill>
            </a:endParaRPr>
          </a:p>
        </p:txBody>
      </p:sp>
      <p:sp>
        <p:nvSpPr>
          <p:cNvPr id="379" name="Google Shape;379;p25"/>
          <p:cNvSpPr txBox="1">
            <a:spLocks noGrp="1"/>
          </p:cNvSpPr>
          <p:nvPr>
            <p:ph type="sldNum" idx="12"/>
          </p:nvPr>
        </p:nvSpPr>
        <p:spPr>
          <a:xfrm>
            <a:off x="0" y="4678200"/>
            <a:ext cx="465300" cy="465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7</a:t>
            </a:fld>
            <a:endParaRPr/>
          </a:p>
        </p:txBody>
      </p:sp>
    </p:spTree>
  </p:cSld>
  <p:clrMapOvr>
    <a:masterClrMapping/>
  </p:clrMapOvr>
</p:sld>
</file>

<file path=ppt/theme/theme1.xml><?xml version="1.0" encoding="utf-8"?>
<a:theme xmlns:a="http://schemas.openxmlformats.org/drawingml/2006/main" name="Titania template">
  <a:themeElements>
    <a:clrScheme name="Custom 347">
      <a:dk1>
        <a:srgbClr val="4D778A"/>
      </a:dk1>
      <a:lt1>
        <a:srgbClr val="FFFFFF"/>
      </a:lt1>
      <a:dk2>
        <a:srgbClr val="7198A9"/>
      </a:dk2>
      <a:lt2>
        <a:srgbClr val="EFF3F5"/>
      </a:lt2>
      <a:accent1>
        <a:srgbClr val="37A9DD"/>
      </a:accent1>
      <a:accent2>
        <a:srgbClr val="B0D85B"/>
      </a:accent2>
      <a:accent3>
        <a:srgbClr val="EDC67B"/>
      </a:accent3>
      <a:accent4>
        <a:srgbClr val="FAA99C"/>
      </a:accent4>
      <a:accent5>
        <a:srgbClr val="CEDBE0"/>
      </a:accent5>
      <a:accent6>
        <a:srgbClr val="7198A9"/>
      </a:accent6>
      <a:hlink>
        <a:srgbClr val="4D778A"/>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TotalTime>
  <Words>368</Words>
  <Application>Microsoft Office PowerPoint</Application>
  <PresentationFormat>On-screen Show (16:9)</PresentationFormat>
  <Paragraphs>27</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Arvo</vt:lpstr>
      <vt:lpstr>Muli</vt:lpstr>
      <vt:lpstr>Times New Roman</vt:lpstr>
      <vt:lpstr>Titania template</vt:lpstr>
      <vt:lpstr>DOANH NGHIỆP</vt:lpstr>
      <vt:lpstr>1. Khái niệm doanh nghiệp</vt:lpstr>
      <vt:lpstr>2.Phân theo loại hình doanh nghiệp</vt:lpstr>
      <vt:lpstr>PowerPoint Presentation</vt:lpstr>
      <vt:lpstr>3.Lao động doanh nghiệp</vt:lpstr>
      <vt:lpstr>4.Phân tổ chủ yếu</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DOANH NGHIỆP</dc:title>
  <dc:creator>Admin</dc:creator>
  <cp:lastModifiedBy>TCTK</cp:lastModifiedBy>
  <cp:revision>2</cp:revision>
  <dcterms:modified xsi:type="dcterms:W3CDTF">2022-11-21T01:02:22Z</dcterms:modified>
</cp:coreProperties>
</file>