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328" r:id="rId1"/>
  </p:sldMasterIdLst>
  <p:notesMasterIdLst>
    <p:notesMasterId r:id="rId10"/>
  </p:notesMasterIdLst>
  <p:sldIdLst>
    <p:sldId id="524" r:id="rId2"/>
    <p:sldId id="526" r:id="rId3"/>
    <p:sldId id="527" r:id="rId4"/>
    <p:sldId id="528" r:id="rId5"/>
    <p:sldId id="529" r:id="rId6"/>
    <p:sldId id="531" r:id="rId7"/>
    <p:sldId id="532" r:id="rId8"/>
    <p:sldId id="530" r:id="rId9"/>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00FF"/>
    <a:srgbClr val="FF0000"/>
    <a:srgbClr val="0033CC"/>
    <a:srgbClr val="FF6600"/>
    <a:srgbClr val="FF3300"/>
    <a:srgbClr val="CC3300"/>
    <a:srgbClr val="CC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570" autoAdjust="0"/>
    <p:restoredTop sz="91935" autoAdjust="0"/>
  </p:normalViewPr>
  <p:slideViewPr>
    <p:cSldViewPr>
      <p:cViewPr varScale="1">
        <p:scale>
          <a:sx n="85" d="100"/>
          <a:sy n="85" d="100"/>
        </p:scale>
        <p:origin x="1386" y="3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defRPr>
            </a:lvl1pPr>
          </a:lstStyle>
          <a:p>
            <a:pPr>
              <a:defRPr/>
            </a:pPr>
            <a:endParaRPr lang="en-SG"/>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charset="0"/>
              </a:defRPr>
            </a:lvl1pPr>
          </a:lstStyle>
          <a:p>
            <a:pPr>
              <a:defRPr/>
            </a:pPr>
            <a:fld id="{FB4FAF61-F9B3-4E4C-BABD-E924EF4F3E1E}" type="datetimeFigureOut">
              <a:rPr lang="en-SG"/>
              <a:pPr>
                <a:defRPr/>
              </a:pPr>
              <a:t>21/11/2022</a:t>
            </a:fld>
            <a:endParaRPr lang="en-SG"/>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SG"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endParaRPr lang="en-SG" noProof="0" dirty="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charset="0"/>
              </a:defRPr>
            </a:lvl1pPr>
          </a:lstStyle>
          <a:p>
            <a:pPr>
              <a:defRPr/>
            </a:pPr>
            <a:endParaRPr lang="en-SG"/>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pPr>
              <a:defRPr/>
            </a:pPr>
            <a:fld id="{3CF884F5-D48C-48D1-9427-FF1FC4077300}" type="slidenum">
              <a:rPr lang="en-SG"/>
              <a:pPr>
                <a:defRPr/>
              </a:pPr>
              <a:t>‹#›</a:t>
            </a:fld>
            <a:endParaRPr lang="en-SG"/>
          </a:p>
        </p:txBody>
      </p:sp>
    </p:spTree>
    <p:extLst>
      <p:ext uri="{BB962C8B-B14F-4D97-AF65-F5344CB8AC3E}">
        <p14:creationId xmlns:p14="http://schemas.microsoft.com/office/powerpoint/2010/main" val="295838329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SG" altLang="en-US"/>
          </a:p>
        </p:txBody>
      </p:sp>
      <p:sp>
        <p:nvSpPr>
          <p:cNvPr id="102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0192DE3C-52F4-47A5-BE97-18BCACDCE772}" type="slidenum">
              <a:rPr lang="en-SG" altLang="en-US" smtClean="0"/>
              <a:pPr/>
              <a:t>1</a:t>
            </a:fld>
            <a:endParaRPr lang="en-SG" altLang="en-US"/>
          </a:p>
        </p:txBody>
      </p:sp>
    </p:spTree>
    <p:extLst>
      <p:ext uri="{BB962C8B-B14F-4D97-AF65-F5344CB8AC3E}">
        <p14:creationId xmlns:p14="http://schemas.microsoft.com/office/powerpoint/2010/main" val="3310417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EFEC69A-D0DF-451E-8D40-A082414EE6A5}" type="slidenum">
              <a:rPr lang="en-US" smtClean="0">
                <a:solidFill>
                  <a:prstClr val="black"/>
                </a:solidFill>
              </a:rPr>
              <a:pPr/>
              <a:t>2</a:t>
            </a:fld>
            <a:endParaRPr lang="en-US">
              <a:solidFill>
                <a:prstClr val="black"/>
              </a:solidFill>
            </a:endParaRPr>
          </a:p>
        </p:txBody>
      </p:sp>
    </p:spTree>
    <p:extLst>
      <p:ext uri="{BB962C8B-B14F-4D97-AF65-F5344CB8AC3E}">
        <p14:creationId xmlns:p14="http://schemas.microsoft.com/office/powerpoint/2010/main" val="24310051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EFEC69A-D0DF-451E-8D40-A082414EE6A5}" type="slidenum">
              <a:rPr lang="en-US" smtClean="0"/>
              <a:pPr/>
              <a:t>3</a:t>
            </a:fld>
            <a:endParaRPr lang="en-US"/>
          </a:p>
        </p:txBody>
      </p:sp>
    </p:spTree>
    <p:extLst>
      <p:ext uri="{BB962C8B-B14F-4D97-AF65-F5344CB8AC3E}">
        <p14:creationId xmlns:p14="http://schemas.microsoft.com/office/powerpoint/2010/main" val="30318539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EFEC69A-D0DF-451E-8D40-A082414EE6A5}" type="slidenum">
              <a:rPr lang="en-US" smtClean="0"/>
              <a:pPr/>
              <a:t>4</a:t>
            </a:fld>
            <a:endParaRPr lang="en-US"/>
          </a:p>
        </p:txBody>
      </p:sp>
    </p:spTree>
    <p:extLst>
      <p:ext uri="{BB962C8B-B14F-4D97-AF65-F5344CB8AC3E}">
        <p14:creationId xmlns:p14="http://schemas.microsoft.com/office/powerpoint/2010/main" val="2791401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EFEC69A-D0DF-451E-8D40-A082414EE6A5}" type="slidenum">
              <a:rPr lang="en-US" smtClean="0"/>
              <a:pPr/>
              <a:t>5</a:t>
            </a:fld>
            <a:endParaRPr lang="en-US"/>
          </a:p>
        </p:txBody>
      </p:sp>
    </p:spTree>
    <p:extLst>
      <p:ext uri="{BB962C8B-B14F-4D97-AF65-F5344CB8AC3E}">
        <p14:creationId xmlns:p14="http://schemas.microsoft.com/office/powerpoint/2010/main" val="31624099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EFEC69A-D0DF-451E-8D40-A082414EE6A5}" type="slidenum">
              <a:rPr lang="en-US" smtClean="0"/>
              <a:pPr/>
              <a:t>6</a:t>
            </a:fld>
            <a:endParaRPr lang="en-US"/>
          </a:p>
        </p:txBody>
      </p:sp>
    </p:spTree>
    <p:extLst>
      <p:ext uri="{BB962C8B-B14F-4D97-AF65-F5344CB8AC3E}">
        <p14:creationId xmlns:p14="http://schemas.microsoft.com/office/powerpoint/2010/main" val="9463232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EFEC69A-D0DF-451E-8D40-A082414EE6A5}" type="slidenum">
              <a:rPr lang="en-US" smtClean="0"/>
              <a:pPr/>
              <a:t>7</a:t>
            </a:fld>
            <a:endParaRPr lang="en-US"/>
          </a:p>
        </p:txBody>
      </p:sp>
    </p:spTree>
    <p:extLst>
      <p:ext uri="{BB962C8B-B14F-4D97-AF65-F5344CB8AC3E}">
        <p14:creationId xmlns:p14="http://schemas.microsoft.com/office/powerpoint/2010/main" val="398609345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3079" name="Rectangle 7">
            <a:extLst>
              <a:ext uri="{FF2B5EF4-FFF2-40B4-BE49-F238E27FC236}">
                <a16:creationId xmlns:a16="http://schemas.microsoft.com/office/drawing/2014/main" xmlns="" id="{4EA648C9-6793-469B-E602-8E58AF0560C0}"/>
              </a:ext>
            </a:extLst>
          </p:cNvPr>
          <p:cNvSpPr>
            <a:spLocks noChangeArrowheads="1"/>
          </p:cNvSpPr>
          <p:nvPr/>
        </p:nvSpPr>
        <p:spPr bwMode="ltGray">
          <a:xfrm>
            <a:off x="41275" y="260350"/>
            <a:ext cx="9083675" cy="6264275"/>
          </a:xfrm>
          <a:prstGeom prst="rect">
            <a:avLst/>
          </a:prstGeom>
          <a:gradFill rotWithShape="1">
            <a:gsLst>
              <a:gs pos="0">
                <a:schemeClr val="tx1">
                  <a:gamma/>
                  <a:shade val="46275"/>
                  <a:invGamma/>
                </a:schemeClr>
              </a:gs>
              <a:gs pos="100000">
                <a:schemeClr val="tx1"/>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endParaRPr lang="en-US">
              <a:solidFill>
                <a:srgbClr val="0F5D67"/>
              </a:solidFill>
            </a:endParaRPr>
          </a:p>
        </p:txBody>
      </p:sp>
      <p:sp>
        <p:nvSpPr>
          <p:cNvPr id="3080" name="Oval 8">
            <a:extLst>
              <a:ext uri="{FF2B5EF4-FFF2-40B4-BE49-F238E27FC236}">
                <a16:creationId xmlns:a16="http://schemas.microsoft.com/office/drawing/2014/main" xmlns="" id="{A1C6A8C8-512C-78C5-600E-946F66EDAC9E}"/>
              </a:ext>
            </a:extLst>
          </p:cNvPr>
          <p:cNvSpPr>
            <a:spLocks noChangeArrowheads="1"/>
          </p:cNvSpPr>
          <p:nvPr/>
        </p:nvSpPr>
        <p:spPr bwMode="ltGray">
          <a:xfrm>
            <a:off x="4067175" y="2133600"/>
            <a:ext cx="4610100" cy="4724400"/>
          </a:xfrm>
          <a:prstGeom prst="ellipse">
            <a:avLst/>
          </a:prstGeom>
          <a:gradFill rotWithShape="1">
            <a:gsLst>
              <a:gs pos="0">
                <a:schemeClr val="tx1">
                  <a:gamma/>
                  <a:shade val="46275"/>
                  <a:invGamma/>
                </a:schemeClr>
              </a:gs>
              <a:gs pos="100000">
                <a:schemeClr val="tx1"/>
              </a:gs>
            </a:gsLst>
            <a:lin ang="27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endParaRPr lang="en-US">
              <a:solidFill>
                <a:srgbClr val="0F5D67"/>
              </a:solidFill>
            </a:endParaRPr>
          </a:p>
        </p:txBody>
      </p:sp>
      <p:sp>
        <p:nvSpPr>
          <p:cNvPr id="3081" name="Freeform 9">
            <a:extLst>
              <a:ext uri="{FF2B5EF4-FFF2-40B4-BE49-F238E27FC236}">
                <a16:creationId xmlns:a16="http://schemas.microsoft.com/office/drawing/2014/main" xmlns="" id="{72DBC7EF-AD95-99CB-9FBF-62AC550247BA}"/>
              </a:ext>
            </a:extLst>
          </p:cNvPr>
          <p:cNvSpPr>
            <a:spLocks/>
          </p:cNvSpPr>
          <p:nvPr/>
        </p:nvSpPr>
        <p:spPr bwMode="ltGray">
          <a:xfrm>
            <a:off x="19050" y="-935038"/>
            <a:ext cx="9059863" cy="5284788"/>
          </a:xfrm>
          <a:custGeom>
            <a:avLst/>
            <a:gdLst>
              <a:gd name="T0" fmla="*/ 0 w 5707"/>
              <a:gd name="T1" fmla="*/ 1248 h 3329"/>
              <a:gd name="T2" fmla="*/ 5536 w 5707"/>
              <a:gd name="T3" fmla="*/ 3329 h 3329"/>
              <a:gd name="T4" fmla="*/ 5699 w 5707"/>
              <a:gd name="T5" fmla="*/ 3263 h 3329"/>
              <a:gd name="T6" fmla="*/ 5707 w 5707"/>
              <a:gd name="T7" fmla="*/ 600 h 3329"/>
              <a:gd name="T8" fmla="*/ 0 w 5707"/>
              <a:gd name="T9" fmla="*/ 600 h 3329"/>
            </a:gdLst>
            <a:ahLst/>
            <a:cxnLst>
              <a:cxn ang="0">
                <a:pos x="T0" y="T1"/>
              </a:cxn>
              <a:cxn ang="0">
                <a:pos x="T2" y="T3"/>
              </a:cxn>
              <a:cxn ang="0">
                <a:pos x="T4" y="T5"/>
              </a:cxn>
              <a:cxn ang="0">
                <a:pos x="T6" y="T7"/>
              </a:cxn>
              <a:cxn ang="0">
                <a:pos x="T8" y="T9"/>
              </a:cxn>
            </a:cxnLst>
            <a:rect l="0" t="0" r="r" b="b"/>
            <a:pathLst>
              <a:path w="5707" h="3329">
                <a:moveTo>
                  <a:pt x="0" y="1248"/>
                </a:moveTo>
                <a:cubicBezTo>
                  <a:pt x="4541" y="0"/>
                  <a:pt x="5513" y="2381"/>
                  <a:pt x="5536" y="3329"/>
                </a:cubicBezTo>
                <a:lnTo>
                  <a:pt x="5699" y="3263"/>
                </a:lnTo>
                <a:lnTo>
                  <a:pt x="5707" y="600"/>
                </a:lnTo>
                <a:lnTo>
                  <a:pt x="0" y="600"/>
                </a:lnTo>
              </a:path>
            </a:pathLst>
          </a:custGeom>
          <a:gradFill rotWithShape="1">
            <a:gsLst>
              <a:gs pos="0">
                <a:schemeClr val="tx2">
                  <a:gamma/>
                  <a:shade val="69804"/>
                  <a:invGamma/>
                </a:schemeClr>
              </a:gs>
              <a:gs pos="100000">
                <a:schemeClr val="tx2"/>
              </a:gs>
            </a:gsLst>
            <a:lin ang="0" scaled="1"/>
          </a:gradFill>
          <a:ln>
            <a:noFill/>
          </a:ln>
          <a:effectLst/>
          <a:extLst>
            <a:ext uri="{91240B29-F687-4F45-9708-019B960494DF}">
              <a14:hiddenLine xmlns:a14="http://schemas.microsoft.com/office/drawing/2010/main" w="38100" cmpd="sng">
                <a:solidFill>
                  <a:schemeClr val="tx2"/>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solidFill>
                <a:srgbClr val="0F5D67"/>
              </a:solidFill>
            </a:endParaRPr>
          </a:p>
        </p:txBody>
      </p:sp>
      <p:pic>
        <p:nvPicPr>
          <p:cNvPr id="3082" name="Picture 10">
            <a:extLst>
              <a:ext uri="{FF2B5EF4-FFF2-40B4-BE49-F238E27FC236}">
                <a16:creationId xmlns:a16="http://schemas.microsoft.com/office/drawing/2014/main" xmlns="" id="{689F421C-37C9-C522-E5B9-D1DBA1C3336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ltGray">
          <a:xfrm>
            <a:off x="30163" y="4221163"/>
            <a:ext cx="9075737" cy="2606675"/>
          </a:xfrm>
          <a:prstGeom prst="rect">
            <a:avLst/>
          </a:prstGeom>
          <a:noFill/>
          <a:extLst>
            <a:ext uri="{909E8E84-426E-40DD-AFC4-6F175D3DCCD1}">
              <a14:hiddenFill xmlns:a14="http://schemas.microsoft.com/office/drawing/2010/main">
                <a:solidFill>
                  <a:srgbClr val="FFFFFF"/>
                </a:solidFill>
              </a14:hiddenFill>
            </a:ext>
          </a:extLst>
        </p:spPr>
      </p:pic>
      <p:sp>
        <p:nvSpPr>
          <p:cNvPr id="3083" name="Oval 11">
            <a:extLst>
              <a:ext uri="{FF2B5EF4-FFF2-40B4-BE49-F238E27FC236}">
                <a16:creationId xmlns:a16="http://schemas.microsoft.com/office/drawing/2014/main" xmlns="" id="{4A5B1CD5-3877-F159-0768-7745461BF49C}"/>
              </a:ext>
            </a:extLst>
          </p:cNvPr>
          <p:cNvSpPr>
            <a:spLocks noChangeArrowheads="1"/>
          </p:cNvSpPr>
          <p:nvPr/>
        </p:nvSpPr>
        <p:spPr bwMode="ltGray">
          <a:xfrm>
            <a:off x="6934200" y="1152525"/>
            <a:ext cx="381000" cy="403225"/>
          </a:xfrm>
          <a:prstGeom prst="ellipse">
            <a:avLst/>
          </a:prstGeom>
          <a:gradFill rotWithShape="1">
            <a:gsLst>
              <a:gs pos="0">
                <a:schemeClr val="tx2"/>
              </a:gs>
              <a:gs pos="100000">
                <a:schemeClr val="tx2">
                  <a:gamma/>
                  <a:shade val="46275"/>
                  <a:invGamma/>
                </a:schemeClr>
              </a:gs>
            </a:gsLst>
            <a:path path="shape">
              <a:fillToRect l="50000" t="50000" r="50000" b="50000"/>
            </a:path>
          </a:gradFill>
          <a:ln w="28575">
            <a:solidFill>
              <a:schemeClr val="tx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endParaRPr lang="en-US">
              <a:solidFill>
                <a:srgbClr val="0F5D67"/>
              </a:solidFill>
            </a:endParaRPr>
          </a:p>
        </p:txBody>
      </p:sp>
      <p:sp>
        <p:nvSpPr>
          <p:cNvPr id="3084" name="Oval 12">
            <a:extLst>
              <a:ext uri="{FF2B5EF4-FFF2-40B4-BE49-F238E27FC236}">
                <a16:creationId xmlns:a16="http://schemas.microsoft.com/office/drawing/2014/main" xmlns="" id="{4AD8FCC1-C215-5F6A-CDD7-77379C843877}"/>
              </a:ext>
            </a:extLst>
          </p:cNvPr>
          <p:cNvSpPr>
            <a:spLocks noChangeArrowheads="1"/>
          </p:cNvSpPr>
          <p:nvPr/>
        </p:nvSpPr>
        <p:spPr bwMode="ltGray">
          <a:xfrm>
            <a:off x="7451725" y="1557338"/>
            <a:ext cx="381000" cy="403225"/>
          </a:xfrm>
          <a:prstGeom prst="ellipse">
            <a:avLst/>
          </a:prstGeom>
          <a:gradFill rotWithShape="1">
            <a:gsLst>
              <a:gs pos="0">
                <a:schemeClr val="tx2"/>
              </a:gs>
              <a:gs pos="100000">
                <a:schemeClr val="tx2">
                  <a:gamma/>
                  <a:shade val="46275"/>
                  <a:invGamma/>
                </a:schemeClr>
              </a:gs>
            </a:gsLst>
            <a:path path="shape">
              <a:fillToRect l="50000" t="50000" r="50000" b="50000"/>
            </a:path>
          </a:gradFill>
          <a:ln w="28575">
            <a:solidFill>
              <a:schemeClr val="tx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endParaRPr lang="en-US">
              <a:solidFill>
                <a:srgbClr val="0F5D67"/>
              </a:solidFill>
            </a:endParaRPr>
          </a:p>
        </p:txBody>
      </p:sp>
      <p:sp>
        <p:nvSpPr>
          <p:cNvPr id="3085" name="Oval 13">
            <a:extLst>
              <a:ext uri="{FF2B5EF4-FFF2-40B4-BE49-F238E27FC236}">
                <a16:creationId xmlns:a16="http://schemas.microsoft.com/office/drawing/2014/main" xmlns="" id="{4528937B-08B9-988E-EE13-75F6707D1699}"/>
              </a:ext>
            </a:extLst>
          </p:cNvPr>
          <p:cNvSpPr>
            <a:spLocks noChangeArrowheads="1"/>
          </p:cNvSpPr>
          <p:nvPr/>
        </p:nvSpPr>
        <p:spPr bwMode="ltGray">
          <a:xfrm>
            <a:off x="7885113" y="2060575"/>
            <a:ext cx="381000" cy="403225"/>
          </a:xfrm>
          <a:prstGeom prst="ellipse">
            <a:avLst/>
          </a:prstGeom>
          <a:gradFill rotWithShape="1">
            <a:gsLst>
              <a:gs pos="0">
                <a:schemeClr val="tx2"/>
              </a:gs>
              <a:gs pos="100000">
                <a:schemeClr val="tx2">
                  <a:gamma/>
                  <a:shade val="46275"/>
                  <a:invGamma/>
                </a:schemeClr>
              </a:gs>
            </a:gsLst>
            <a:path path="shape">
              <a:fillToRect l="50000" t="50000" r="50000" b="50000"/>
            </a:path>
          </a:gradFill>
          <a:ln w="28575">
            <a:solidFill>
              <a:schemeClr val="tx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endParaRPr lang="en-US">
              <a:solidFill>
                <a:srgbClr val="0F5D67"/>
              </a:solidFill>
            </a:endParaRPr>
          </a:p>
        </p:txBody>
      </p:sp>
      <p:grpSp>
        <p:nvGrpSpPr>
          <p:cNvPr id="3086" name="Group 14">
            <a:extLst>
              <a:ext uri="{FF2B5EF4-FFF2-40B4-BE49-F238E27FC236}">
                <a16:creationId xmlns:a16="http://schemas.microsoft.com/office/drawing/2014/main" xmlns="" id="{AC799E3A-0AE0-8A8E-1C2A-7D7014C05A06}"/>
              </a:ext>
            </a:extLst>
          </p:cNvPr>
          <p:cNvGrpSpPr>
            <a:grpSpLocks/>
          </p:cNvGrpSpPr>
          <p:nvPr/>
        </p:nvGrpSpPr>
        <p:grpSpPr bwMode="auto">
          <a:xfrm>
            <a:off x="0" y="-26988"/>
            <a:ext cx="9140825" cy="6886576"/>
            <a:chOff x="0" y="-17"/>
            <a:chExt cx="5758" cy="4338"/>
          </a:xfrm>
        </p:grpSpPr>
        <p:sp>
          <p:nvSpPr>
            <p:cNvPr id="3087" name="Freeform 15">
              <a:extLst>
                <a:ext uri="{FF2B5EF4-FFF2-40B4-BE49-F238E27FC236}">
                  <a16:creationId xmlns:a16="http://schemas.microsoft.com/office/drawing/2014/main" xmlns="" id="{F55DA553-0B4C-FAE3-634E-6BD047163B40}"/>
                </a:ext>
              </a:extLst>
            </p:cNvPr>
            <p:cNvSpPr>
              <a:spLocks/>
            </p:cNvSpPr>
            <p:nvPr userDrawn="1"/>
          </p:nvSpPr>
          <p:spPr bwMode="gray">
            <a:xfrm>
              <a:off x="0" y="4023"/>
              <a:ext cx="260" cy="297"/>
            </a:xfrm>
            <a:custGeom>
              <a:avLst/>
              <a:gdLst>
                <a:gd name="T0" fmla="*/ 260 w 260"/>
                <a:gd name="T1" fmla="*/ 297 h 297"/>
                <a:gd name="T2" fmla="*/ 144 w 260"/>
                <a:gd name="T3" fmla="*/ 225 h 297"/>
                <a:gd name="T4" fmla="*/ 52 w 260"/>
                <a:gd name="T5" fmla="*/ 137 h 297"/>
                <a:gd name="T6" fmla="*/ 0 w 260"/>
                <a:gd name="T7" fmla="*/ 0 h 297"/>
                <a:gd name="T8" fmla="*/ 1 w 260"/>
                <a:gd name="T9" fmla="*/ 297 h 297"/>
              </a:gdLst>
              <a:ahLst/>
              <a:cxnLst>
                <a:cxn ang="0">
                  <a:pos x="T0" y="T1"/>
                </a:cxn>
                <a:cxn ang="0">
                  <a:pos x="T2" y="T3"/>
                </a:cxn>
                <a:cxn ang="0">
                  <a:pos x="T4" y="T5"/>
                </a:cxn>
                <a:cxn ang="0">
                  <a:pos x="T6" y="T7"/>
                </a:cxn>
                <a:cxn ang="0">
                  <a:pos x="T8" y="T9"/>
                </a:cxn>
              </a:cxnLst>
              <a:rect l="0" t="0" r="r" b="b"/>
              <a:pathLst>
                <a:path w="260" h="297">
                  <a:moveTo>
                    <a:pt x="260" y="297"/>
                  </a:moveTo>
                  <a:lnTo>
                    <a:pt x="144" y="225"/>
                  </a:lnTo>
                  <a:lnTo>
                    <a:pt x="52" y="137"/>
                  </a:lnTo>
                  <a:lnTo>
                    <a:pt x="0" y="0"/>
                  </a:lnTo>
                  <a:lnTo>
                    <a:pt x="1" y="297"/>
                  </a:lnTo>
                </a:path>
              </a:pathLst>
            </a:custGeom>
            <a:solidFill>
              <a:schemeClr val="bg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solidFill>
                  <a:srgbClr val="0F5D67"/>
                </a:solidFill>
              </a:endParaRPr>
            </a:p>
          </p:txBody>
        </p:sp>
        <p:sp>
          <p:nvSpPr>
            <p:cNvPr id="3088" name="AutoShape 16">
              <a:extLst>
                <a:ext uri="{FF2B5EF4-FFF2-40B4-BE49-F238E27FC236}">
                  <a16:creationId xmlns:a16="http://schemas.microsoft.com/office/drawing/2014/main" xmlns="" id="{9891CB2B-032E-4F6A-7C64-487E5BC58233}"/>
                </a:ext>
              </a:extLst>
            </p:cNvPr>
            <p:cNvSpPr>
              <a:spLocks noChangeArrowheads="1"/>
            </p:cNvSpPr>
            <p:nvPr userDrawn="1"/>
          </p:nvSpPr>
          <p:spPr bwMode="gray">
            <a:xfrm>
              <a:off x="26" y="27"/>
              <a:ext cx="5709" cy="4264"/>
            </a:xfrm>
            <a:prstGeom prst="roundRect">
              <a:avLst>
                <a:gd name="adj" fmla="val 6227"/>
              </a:avLst>
            </a:prstGeom>
            <a:noFill/>
            <a:ln w="76200">
              <a:solidFill>
                <a:schemeClr val="bg1"/>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endParaRPr lang="en-US">
                <a:solidFill>
                  <a:srgbClr val="0F5D67"/>
                </a:solidFill>
              </a:endParaRPr>
            </a:p>
          </p:txBody>
        </p:sp>
        <p:sp>
          <p:nvSpPr>
            <p:cNvPr id="3089" name="Freeform 17">
              <a:extLst>
                <a:ext uri="{FF2B5EF4-FFF2-40B4-BE49-F238E27FC236}">
                  <a16:creationId xmlns:a16="http://schemas.microsoft.com/office/drawing/2014/main" xmlns="" id="{12407FDB-42CC-64F7-E206-D8B716860CDB}"/>
                </a:ext>
              </a:extLst>
            </p:cNvPr>
            <p:cNvSpPr>
              <a:spLocks/>
            </p:cNvSpPr>
            <p:nvPr userDrawn="1"/>
          </p:nvSpPr>
          <p:spPr bwMode="gray">
            <a:xfrm>
              <a:off x="0" y="-17"/>
              <a:ext cx="340" cy="334"/>
            </a:xfrm>
            <a:custGeom>
              <a:avLst/>
              <a:gdLst>
                <a:gd name="T0" fmla="*/ 1 w 288"/>
                <a:gd name="T1" fmla="*/ 338 h 338"/>
                <a:gd name="T2" fmla="*/ 77 w 288"/>
                <a:gd name="T3" fmla="*/ 122 h 338"/>
                <a:gd name="T4" fmla="*/ 275 w 288"/>
                <a:gd name="T5" fmla="*/ 20 h 338"/>
                <a:gd name="T6" fmla="*/ 0 w 288"/>
                <a:gd name="T7" fmla="*/ 20 h 338"/>
              </a:gdLst>
              <a:ahLst/>
              <a:cxnLst>
                <a:cxn ang="0">
                  <a:pos x="T0" y="T1"/>
                </a:cxn>
                <a:cxn ang="0">
                  <a:pos x="T2" y="T3"/>
                </a:cxn>
                <a:cxn ang="0">
                  <a:pos x="T4" y="T5"/>
                </a:cxn>
                <a:cxn ang="0">
                  <a:pos x="T6" y="T7"/>
                </a:cxn>
              </a:cxnLst>
              <a:rect l="0" t="0" r="r" b="b"/>
              <a:pathLst>
                <a:path w="288" h="338">
                  <a:moveTo>
                    <a:pt x="1" y="338"/>
                  </a:moveTo>
                  <a:cubicBezTo>
                    <a:pt x="14" y="302"/>
                    <a:pt x="1" y="244"/>
                    <a:pt x="77" y="122"/>
                  </a:cubicBezTo>
                  <a:cubicBezTo>
                    <a:pt x="153" y="0"/>
                    <a:pt x="288" y="32"/>
                    <a:pt x="275" y="20"/>
                  </a:cubicBezTo>
                  <a:lnTo>
                    <a:pt x="0" y="20"/>
                  </a:lnTo>
                </a:path>
              </a:pathLst>
            </a:custGeom>
            <a:solidFill>
              <a:schemeClr val="bg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solidFill>
                  <a:srgbClr val="0F5D67"/>
                </a:solidFill>
              </a:endParaRPr>
            </a:p>
          </p:txBody>
        </p:sp>
        <p:sp>
          <p:nvSpPr>
            <p:cNvPr id="3090" name="Freeform 18">
              <a:extLst>
                <a:ext uri="{FF2B5EF4-FFF2-40B4-BE49-F238E27FC236}">
                  <a16:creationId xmlns:a16="http://schemas.microsoft.com/office/drawing/2014/main" xmlns="" id="{B20FE0E4-CA2D-BFA5-B615-F5F2CA052F30}"/>
                </a:ext>
              </a:extLst>
            </p:cNvPr>
            <p:cNvSpPr>
              <a:spLocks/>
            </p:cNvSpPr>
            <p:nvPr userDrawn="1"/>
          </p:nvSpPr>
          <p:spPr bwMode="gray">
            <a:xfrm>
              <a:off x="5475" y="3"/>
              <a:ext cx="281" cy="344"/>
            </a:xfrm>
            <a:custGeom>
              <a:avLst/>
              <a:gdLst>
                <a:gd name="T0" fmla="*/ 0 w 281"/>
                <a:gd name="T1" fmla="*/ 0 h 348"/>
                <a:gd name="T2" fmla="*/ 202 w 281"/>
                <a:gd name="T3" fmla="*/ 96 h 348"/>
                <a:gd name="T4" fmla="*/ 281 w 281"/>
                <a:gd name="T5" fmla="*/ 332 h 348"/>
                <a:gd name="T6" fmla="*/ 281 w 281"/>
                <a:gd name="T7" fmla="*/ 0 h 348"/>
              </a:gdLst>
              <a:ahLst/>
              <a:cxnLst>
                <a:cxn ang="0">
                  <a:pos x="T0" y="T1"/>
                </a:cxn>
                <a:cxn ang="0">
                  <a:pos x="T2" y="T3"/>
                </a:cxn>
                <a:cxn ang="0">
                  <a:pos x="T4" y="T5"/>
                </a:cxn>
                <a:cxn ang="0">
                  <a:pos x="T6" y="T7"/>
                </a:cxn>
              </a:cxnLst>
              <a:rect l="0" t="0" r="r" b="b"/>
              <a:pathLst>
                <a:path w="281" h="348">
                  <a:moveTo>
                    <a:pt x="0" y="0"/>
                  </a:moveTo>
                  <a:cubicBezTo>
                    <a:pt x="33" y="16"/>
                    <a:pt x="125" y="6"/>
                    <a:pt x="202" y="96"/>
                  </a:cubicBezTo>
                  <a:cubicBezTo>
                    <a:pt x="279" y="186"/>
                    <a:pt x="268" y="348"/>
                    <a:pt x="281" y="332"/>
                  </a:cubicBezTo>
                  <a:lnTo>
                    <a:pt x="281" y="0"/>
                  </a:lnTo>
                </a:path>
              </a:pathLst>
            </a:custGeom>
            <a:solidFill>
              <a:schemeClr val="bg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solidFill>
                  <a:srgbClr val="0F5D67"/>
                </a:solidFill>
              </a:endParaRPr>
            </a:p>
          </p:txBody>
        </p:sp>
        <p:sp>
          <p:nvSpPr>
            <p:cNvPr id="3091" name="Freeform 19">
              <a:extLst>
                <a:ext uri="{FF2B5EF4-FFF2-40B4-BE49-F238E27FC236}">
                  <a16:creationId xmlns:a16="http://schemas.microsoft.com/office/drawing/2014/main" xmlns="" id="{C2B7B9D9-D1C4-0DF4-1AF3-AAB2CADCC554}"/>
                </a:ext>
              </a:extLst>
            </p:cNvPr>
            <p:cNvSpPr>
              <a:spLocks/>
            </p:cNvSpPr>
            <p:nvPr userDrawn="1"/>
          </p:nvSpPr>
          <p:spPr bwMode="auto">
            <a:xfrm>
              <a:off x="5531" y="4032"/>
              <a:ext cx="227" cy="289"/>
            </a:xfrm>
            <a:custGeom>
              <a:avLst/>
              <a:gdLst>
                <a:gd name="T0" fmla="*/ 0 w 227"/>
                <a:gd name="T1" fmla="*/ 289 h 289"/>
                <a:gd name="T2" fmla="*/ 227 w 227"/>
                <a:gd name="T3" fmla="*/ 289 h 289"/>
                <a:gd name="T4" fmla="*/ 227 w 227"/>
                <a:gd name="T5" fmla="*/ 17 h 289"/>
                <a:gd name="T6" fmla="*/ 129 w 227"/>
                <a:gd name="T7" fmla="*/ 188 h 289"/>
                <a:gd name="T8" fmla="*/ 0 w 227"/>
                <a:gd name="T9" fmla="*/ 289 h 289"/>
              </a:gdLst>
              <a:ahLst/>
              <a:cxnLst>
                <a:cxn ang="0">
                  <a:pos x="T0" y="T1"/>
                </a:cxn>
                <a:cxn ang="0">
                  <a:pos x="T2" y="T3"/>
                </a:cxn>
                <a:cxn ang="0">
                  <a:pos x="T4" y="T5"/>
                </a:cxn>
                <a:cxn ang="0">
                  <a:pos x="T6" y="T7"/>
                </a:cxn>
                <a:cxn ang="0">
                  <a:pos x="T8" y="T9"/>
                </a:cxn>
              </a:cxnLst>
              <a:rect l="0" t="0" r="r" b="b"/>
              <a:pathLst>
                <a:path w="227" h="289">
                  <a:moveTo>
                    <a:pt x="0" y="289"/>
                  </a:moveTo>
                  <a:lnTo>
                    <a:pt x="227" y="289"/>
                  </a:lnTo>
                  <a:lnTo>
                    <a:pt x="227" y="17"/>
                  </a:lnTo>
                  <a:cubicBezTo>
                    <a:pt x="211" y="0"/>
                    <a:pt x="210" y="117"/>
                    <a:pt x="129" y="188"/>
                  </a:cubicBezTo>
                  <a:cubicBezTo>
                    <a:pt x="48" y="259"/>
                    <a:pt x="28" y="270"/>
                    <a:pt x="0" y="289"/>
                  </a:cubicBezTo>
                  <a:close/>
                </a:path>
              </a:pathLst>
            </a:custGeom>
            <a:solidFill>
              <a:schemeClr val="bg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solidFill>
                  <a:srgbClr val="0F5D67"/>
                </a:solidFill>
              </a:endParaRPr>
            </a:p>
          </p:txBody>
        </p:sp>
      </p:grpSp>
      <p:sp>
        <p:nvSpPr>
          <p:cNvPr id="3092" name="Oval 20">
            <a:extLst>
              <a:ext uri="{FF2B5EF4-FFF2-40B4-BE49-F238E27FC236}">
                <a16:creationId xmlns:a16="http://schemas.microsoft.com/office/drawing/2014/main" xmlns="" id="{52E1D36F-D8FD-6158-D736-92166188829B}"/>
              </a:ext>
            </a:extLst>
          </p:cNvPr>
          <p:cNvSpPr>
            <a:spLocks noChangeArrowheads="1"/>
          </p:cNvSpPr>
          <p:nvPr/>
        </p:nvSpPr>
        <p:spPr bwMode="ltGray">
          <a:xfrm>
            <a:off x="1835150" y="5661025"/>
            <a:ext cx="935038" cy="936625"/>
          </a:xfrm>
          <a:prstGeom prst="ellipse">
            <a:avLst/>
          </a:prstGeom>
          <a:gradFill rotWithShape="1">
            <a:gsLst>
              <a:gs pos="0">
                <a:schemeClr val="tx2"/>
              </a:gs>
              <a:gs pos="100000">
                <a:schemeClr val="tx2">
                  <a:gamma/>
                  <a:shade val="39216"/>
                  <a:invGamma/>
                </a:scheme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endParaRPr lang="en-US">
              <a:solidFill>
                <a:srgbClr val="0F5D67"/>
              </a:solidFill>
            </a:endParaRPr>
          </a:p>
        </p:txBody>
      </p:sp>
      <p:sp>
        <p:nvSpPr>
          <p:cNvPr id="3093" name="Oval 21">
            <a:extLst>
              <a:ext uri="{FF2B5EF4-FFF2-40B4-BE49-F238E27FC236}">
                <a16:creationId xmlns:a16="http://schemas.microsoft.com/office/drawing/2014/main" xmlns="" id="{848E3417-A6E9-9977-D887-B82062A7C1A3}"/>
              </a:ext>
            </a:extLst>
          </p:cNvPr>
          <p:cNvSpPr>
            <a:spLocks noChangeArrowheads="1"/>
          </p:cNvSpPr>
          <p:nvPr/>
        </p:nvSpPr>
        <p:spPr bwMode="ltGray">
          <a:xfrm>
            <a:off x="900113" y="5830888"/>
            <a:ext cx="504825" cy="503237"/>
          </a:xfrm>
          <a:prstGeom prst="ellipse">
            <a:avLst/>
          </a:prstGeom>
          <a:gradFill rotWithShape="1">
            <a:gsLst>
              <a:gs pos="0">
                <a:schemeClr val="accent2"/>
              </a:gs>
              <a:gs pos="100000">
                <a:schemeClr val="accent2">
                  <a:gamma/>
                  <a:shade val="30196"/>
                  <a:invGamma/>
                </a:scheme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endParaRPr lang="en-US">
              <a:solidFill>
                <a:srgbClr val="0F5D67"/>
              </a:solidFill>
            </a:endParaRPr>
          </a:p>
        </p:txBody>
      </p:sp>
      <p:sp>
        <p:nvSpPr>
          <p:cNvPr id="3074" name="Rectangle 2">
            <a:extLst>
              <a:ext uri="{FF2B5EF4-FFF2-40B4-BE49-F238E27FC236}">
                <a16:creationId xmlns:a16="http://schemas.microsoft.com/office/drawing/2014/main" xmlns="" id="{7F6EA478-AAC7-92FF-95EE-FF26A7072C29}"/>
              </a:ext>
            </a:extLst>
          </p:cNvPr>
          <p:cNvSpPr>
            <a:spLocks noGrp="1" noChangeArrowheads="1"/>
          </p:cNvSpPr>
          <p:nvPr>
            <p:ph type="ctrTitle"/>
          </p:nvPr>
        </p:nvSpPr>
        <p:spPr bwMode="white">
          <a:xfrm>
            <a:off x="457200" y="2819400"/>
            <a:ext cx="7772400" cy="841375"/>
          </a:xfrm>
        </p:spPr>
        <p:txBody>
          <a:bodyPr/>
          <a:lstStyle>
            <a:lvl1pPr>
              <a:defRPr sz="4400"/>
            </a:lvl1pPr>
          </a:lstStyle>
          <a:p>
            <a:pPr lvl="0"/>
            <a:r>
              <a:rPr lang="en-US" altLang="en-US" noProof="0"/>
              <a:t>Click to edit Master title style</a:t>
            </a:r>
          </a:p>
        </p:txBody>
      </p:sp>
      <p:sp>
        <p:nvSpPr>
          <p:cNvPr id="3075" name="Rectangle 3">
            <a:extLst>
              <a:ext uri="{FF2B5EF4-FFF2-40B4-BE49-F238E27FC236}">
                <a16:creationId xmlns:a16="http://schemas.microsoft.com/office/drawing/2014/main" xmlns="" id="{09565DC8-B1D4-EAD0-1E41-1AF136C239E5}"/>
              </a:ext>
            </a:extLst>
          </p:cNvPr>
          <p:cNvSpPr>
            <a:spLocks noGrp="1" noChangeArrowheads="1"/>
          </p:cNvSpPr>
          <p:nvPr>
            <p:ph type="subTitle" idx="1"/>
          </p:nvPr>
        </p:nvSpPr>
        <p:spPr bwMode="white">
          <a:xfrm>
            <a:off x="457200" y="3886200"/>
            <a:ext cx="7772400" cy="457200"/>
          </a:xfrm>
        </p:spPr>
        <p:txBody>
          <a:bodyPr/>
          <a:lstStyle>
            <a:lvl1pPr marL="0" indent="0" algn="ctr">
              <a:buFont typeface="Wingdings" panose="05000000000000000000" pitchFamily="2" charset="2"/>
              <a:buNone/>
              <a:defRPr sz="1800">
                <a:solidFill>
                  <a:schemeClr val="bg1"/>
                </a:solidFill>
                <a:latin typeface="Arial" panose="020B0604020202020204" pitchFamily="34" charset="0"/>
              </a:defRPr>
            </a:lvl1pPr>
          </a:lstStyle>
          <a:p>
            <a:pPr lvl="0"/>
            <a:r>
              <a:rPr lang="en-US" altLang="en-US" noProof="0"/>
              <a:t>Click to edit Master subtitle style</a:t>
            </a:r>
          </a:p>
        </p:txBody>
      </p:sp>
      <p:sp>
        <p:nvSpPr>
          <p:cNvPr id="3076" name="Rectangle 4">
            <a:extLst>
              <a:ext uri="{FF2B5EF4-FFF2-40B4-BE49-F238E27FC236}">
                <a16:creationId xmlns:a16="http://schemas.microsoft.com/office/drawing/2014/main" xmlns="" id="{1487349E-8855-F7BB-AECD-B06F4648481D}"/>
              </a:ext>
            </a:extLst>
          </p:cNvPr>
          <p:cNvSpPr>
            <a:spLocks noGrp="1" noChangeArrowheads="1"/>
          </p:cNvSpPr>
          <p:nvPr>
            <p:ph type="dt" sz="half" idx="2"/>
          </p:nvPr>
        </p:nvSpPr>
        <p:spPr/>
        <p:txBody>
          <a:bodyPr/>
          <a:lstStyle>
            <a:lvl1pPr>
              <a:defRPr sz="1400">
                <a:solidFill>
                  <a:schemeClr val="bg1"/>
                </a:solidFill>
              </a:defRPr>
            </a:lvl1pPr>
          </a:lstStyle>
          <a:p>
            <a:endParaRPr lang="en-US" altLang="en-US">
              <a:solidFill>
                <a:srgbClr val="FFFFFF"/>
              </a:solidFill>
            </a:endParaRPr>
          </a:p>
        </p:txBody>
      </p:sp>
      <p:sp>
        <p:nvSpPr>
          <p:cNvPr id="3077" name="Rectangle 5">
            <a:extLst>
              <a:ext uri="{FF2B5EF4-FFF2-40B4-BE49-F238E27FC236}">
                <a16:creationId xmlns:a16="http://schemas.microsoft.com/office/drawing/2014/main" xmlns="" id="{3871B941-BF9A-D06F-C8D8-66263FB736B9}"/>
              </a:ext>
            </a:extLst>
          </p:cNvPr>
          <p:cNvSpPr>
            <a:spLocks noGrp="1" noChangeArrowheads="1"/>
          </p:cNvSpPr>
          <p:nvPr>
            <p:ph type="ftr" sz="quarter" idx="3"/>
          </p:nvPr>
        </p:nvSpPr>
        <p:spPr/>
        <p:txBody>
          <a:bodyPr/>
          <a:lstStyle>
            <a:lvl1pPr>
              <a:defRPr sz="1400">
                <a:solidFill>
                  <a:schemeClr val="bg1"/>
                </a:solidFill>
              </a:defRPr>
            </a:lvl1pPr>
          </a:lstStyle>
          <a:p>
            <a:endParaRPr lang="en-US" altLang="en-US">
              <a:solidFill>
                <a:srgbClr val="FFFFFF"/>
              </a:solidFill>
            </a:endParaRPr>
          </a:p>
        </p:txBody>
      </p:sp>
      <p:sp>
        <p:nvSpPr>
          <p:cNvPr id="3078" name="Rectangle 6">
            <a:extLst>
              <a:ext uri="{FF2B5EF4-FFF2-40B4-BE49-F238E27FC236}">
                <a16:creationId xmlns:a16="http://schemas.microsoft.com/office/drawing/2014/main" xmlns="" id="{6704F695-E38A-C1E1-1CF8-E854687B8AB9}"/>
              </a:ext>
            </a:extLst>
          </p:cNvPr>
          <p:cNvSpPr>
            <a:spLocks noGrp="1" noChangeArrowheads="1"/>
          </p:cNvSpPr>
          <p:nvPr>
            <p:ph type="sldNum" sz="quarter" idx="4"/>
          </p:nvPr>
        </p:nvSpPr>
        <p:spPr/>
        <p:txBody>
          <a:bodyPr/>
          <a:lstStyle>
            <a:lvl1pPr>
              <a:defRPr sz="1400">
                <a:solidFill>
                  <a:schemeClr val="bg1"/>
                </a:solidFill>
              </a:defRPr>
            </a:lvl1pPr>
          </a:lstStyle>
          <a:p>
            <a:fld id="{6057AF99-5F50-43C6-9A74-D08316660624}" type="slidenum">
              <a:rPr lang="en-US" altLang="en-US">
                <a:solidFill>
                  <a:srgbClr val="FFFFFF"/>
                </a:solidFill>
              </a:rPr>
              <a:pPr/>
              <a:t>‹#›</a:t>
            </a:fld>
            <a:endParaRPr lang="en-US" altLang="en-US">
              <a:solidFill>
                <a:srgbClr val="FFFFFF"/>
              </a:solidFill>
            </a:endParaRPr>
          </a:p>
        </p:txBody>
      </p:sp>
      <p:sp>
        <p:nvSpPr>
          <p:cNvPr id="3094" name="Text Box 22">
            <a:extLst>
              <a:ext uri="{FF2B5EF4-FFF2-40B4-BE49-F238E27FC236}">
                <a16:creationId xmlns:a16="http://schemas.microsoft.com/office/drawing/2014/main" xmlns="" id="{0573CE1E-92FE-6779-12AE-E96C8704825D}"/>
              </a:ext>
            </a:extLst>
          </p:cNvPr>
          <p:cNvSpPr txBox="1">
            <a:spLocks noChangeArrowheads="1"/>
          </p:cNvSpPr>
          <p:nvPr/>
        </p:nvSpPr>
        <p:spPr bwMode="auto">
          <a:xfrm>
            <a:off x="7543800" y="242888"/>
            <a:ext cx="1303338"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r>
              <a:rPr lang="en-US" altLang="en-US" sz="2800" b="1">
                <a:solidFill>
                  <a:srgbClr val="FFFFFF"/>
                </a:solidFill>
                <a:latin typeface="Verdana" panose="020B0604030504040204" pitchFamily="34" charset="0"/>
              </a:rPr>
              <a:t>LOGO</a:t>
            </a:r>
          </a:p>
        </p:txBody>
      </p:sp>
    </p:spTree>
    <p:extLst>
      <p:ext uri="{BB962C8B-B14F-4D97-AF65-F5344CB8AC3E}">
        <p14:creationId xmlns:p14="http://schemas.microsoft.com/office/powerpoint/2010/main" val="2584456779"/>
      </p:ext>
    </p:extLst>
  </p:cSld>
  <p:clrMapOvr>
    <a:masterClrMapping/>
  </p:clrMapOvr>
  <p:transition spd="slow" advClick="0">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F253142-AAB7-9EA6-0CB1-80F36118D86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xmlns="" id="{8FB8D26B-3A5A-5A14-2B0C-04F73214E95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DDD48DF3-17A2-EFA5-99EA-7991915B52C3}"/>
              </a:ext>
            </a:extLst>
          </p:cNvPr>
          <p:cNvSpPr>
            <a:spLocks noGrp="1"/>
          </p:cNvSpPr>
          <p:nvPr>
            <p:ph type="dt" sz="half" idx="10"/>
          </p:nvPr>
        </p:nvSpPr>
        <p:spPr/>
        <p:txBody>
          <a:bodyPr/>
          <a:lstStyle>
            <a:lvl1pPr>
              <a:defRPr/>
            </a:lvl1pPr>
          </a:lstStyle>
          <a:p>
            <a:endParaRPr lang="en-US" altLang="en-US">
              <a:solidFill>
                <a:srgbClr val="0F5D67"/>
              </a:solidFill>
            </a:endParaRPr>
          </a:p>
        </p:txBody>
      </p:sp>
      <p:sp>
        <p:nvSpPr>
          <p:cNvPr id="5" name="Footer Placeholder 4">
            <a:extLst>
              <a:ext uri="{FF2B5EF4-FFF2-40B4-BE49-F238E27FC236}">
                <a16:creationId xmlns:a16="http://schemas.microsoft.com/office/drawing/2014/main" xmlns="" id="{0886BE1A-089C-E14F-C594-DCB35E139C66}"/>
              </a:ext>
            </a:extLst>
          </p:cNvPr>
          <p:cNvSpPr>
            <a:spLocks noGrp="1"/>
          </p:cNvSpPr>
          <p:nvPr>
            <p:ph type="ftr" sz="quarter" idx="11"/>
          </p:nvPr>
        </p:nvSpPr>
        <p:spPr/>
        <p:txBody>
          <a:bodyPr/>
          <a:lstStyle>
            <a:lvl1pPr>
              <a:defRPr/>
            </a:lvl1pPr>
          </a:lstStyle>
          <a:p>
            <a:endParaRPr lang="en-US" altLang="en-US">
              <a:solidFill>
                <a:srgbClr val="0F5D67"/>
              </a:solidFill>
            </a:endParaRPr>
          </a:p>
        </p:txBody>
      </p:sp>
      <p:sp>
        <p:nvSpPr>
          <p:cNvPr id="6" name="Slide Number Placeholder 5">
            <a:extLst>
              <a:ext uri="{FF2B5EF4-FFF2-40B4-BE49-F238E27FC236}">
                <a16:creationId xmlns:a16="http://schemas.microsoft.com/office/drawing/2014/main" xmlns="" id="{D24E7DE7-8D90-4034-205A-83A7FF99F653}"/>
              </a:ext>
            </a:extLst>
          </p:cNvPr>
          <p:cNvSpPr>
            <a:spLocks noGrp="1"/>
          </p:cNvSpPr>
          <p:nvPr>
            <p:ph type="sldNum" sz="quarter" idx="12"/>
          </p:nvPr>
        </p:nvSpPr>
        <p:spPr/>
        <p:txBody>
          <a:bodyPr/>
          <a:lstStyle>
            <a:lvl1pPr>
              <a:defRPr/>
            </a:lvl1pPr>
          </a:lstStyle>
          <a:p>
            <a:fld id="{CFD036A7-F8E5-4E49-B81A-62A76A6D6478}" type="slidenum">
              <a:rPr lang="en-US" altLang="en-US">
                <a:solidFill>
                  <a:srgbClr val="0F5D67"/>
                </a:solidFill>
              </a:rPr>
              <a:pPr/>
              <a:t>‹#›</a:t>
            </a:fld>
            <a:endParaRPr lang="en-US" altLang="en-US">
              <a:solidFill>
                <a:srgbClr val="0F5D67"/>
              </a:solidFill>
            </a:endParaRPr>
          </a:p>
        </p:txBody>
      </p:sp>
    </p:spTree>
    <p:extLst>
      <p:ext uri="{BB962C8B-B14F-4D97-AF65-F5344CB8AC3E}">
        <p14:creationId xmlns:p14="http://schemas.microsoft.com/office/powerpoint/2010/main" val="2385746216"/>
      </p:ext>
    </p:extLst>
  </p:cSld>
  <p:clrMapOvr>
    <a:masterClrMapping/>
  </p:clrMapOvr>
  <p:transition spd="slow" advClick="0">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xmlns="" id="{C9D49D1E-BAC8-F867-D892-7F873C31F6EC}"/>
              </a:ext>
            </a:extLst>
          </p:cNvPr>
          <p:cNvSpPr>
            <a:spLocks noGrp="1"/>
          </p:cNvSpPr>
          <p:nvPr>
            <p:ph type="title" orient="vert"/>
          </p:nvPr>
        </p:nvSpPr>
        <p:spPr>
          <a:xfrm>
            <a:off x="6629400" y="152400"/>
            <a:ext cx="2057400" cy="6248400"/>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xmlns="" id="{03F349A2-9F5F-8388-2523-39299E04BB91}"/>
              </a:ext>
            </a:extLst>
          </p:cNvPr>
          <p:cNvSpPr>
            <a:spLocks noGrp="1"/>
          </p:cNvSpPr>
          <p:nvPr>
            <p:ph type="body" orient="vert" idx="1"/>
          </p:nvPr>
        </p:nvSpPr>
        <p:spPr>
          <a:xfrm>
            <a:off x="457200" y="152400"/>
            <a:ext cx="6019800" cy="6248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5F9FC76D-5F2C-31EC-F5B6-EAA882312929}"/>
              </a:ext>
            </a:extLst>
          </p:cNvPr>
          <p:cNvSpPr>
            <a:spLocks noGrp="1"/>
          </p:cNvSpPr>
          <p:nvPr>
            <p:ph type="dt" sz="half" idx="10"/>
          </p:nvPr>
        </p:nvSpPr>
        <p:spPr/>
        <p:txBody>
          <a:bodyPr/>
          <a:lstStyle>
            <a:lvl1pPr>
              <a:defRPr/>
            </a:lvl1pPr>
          </a:lstStyle>
          <a:p>
            <a:endParaRPr lang="en-US" altLang="en-US">
              <a:solidFill>
                <a:srgbClr val="0F5D67"/>
              </a:solidFill>
            </a:endParaRPr>
          </a:p>
        </p:txBody>
      </p:sp>
      <p:sp>
        <p:nvSpPr>
          <p:cNvPr id="5" name="Footer Placeholder 4">
            <a:extLst>
              <a:ext uri="{FF2B5EF4-FFF2-40B4-BE49-F238E27FC236}">
                <a16:creationId xmlns:a16="http://schemas.microsoft.com/office/drawing/2014/main" xmlns="" id="{FC220256-4B88-FB2A-83DD-BCF6BE365A0D}"/>
              </a:ext>
            </a:extLst>
          </p:cNvPr>
          <p:cNvSpPr>
            <a:spLocks noGrp="1"/>
          </p:cNvSpPr>
          <p:nvPr>
            <p:ph type="ftr" sz="quarter" idx="11"/>
          </p:nvPr>
        </p:nvSpPr>
        <p:spPr/>
        <p:txBody>
          <a:bodyPr/>
          <a:lstStyle>
            <a:lvl1pPr>
              <a:defRPr/>
            </a:lvl1pPr>
          </a:lstStyle>
          <a:p>
            <a:endParaRPr lang="en-US" altLang="en-US">
              <a:solidFill>
                <a:srgbClr val="0F5D67"/>
              </a:solidFill>
            </a:endParaRPr>
          </a:p>
        </p:txBody>
      </p:sp>
      <p:sp>
        <p:nvSpPr>
          <p:cNvPr id="6" name="Slide Number Placeholder 5">
            <a:extLst>
              <a:ext uri="{FF2B5EF4-FFF2-40B4-BE49-F238E27FC236}">
                <a16:creationId xmlns:a16="http://schemas.microsoft.com/office/drawing/2014/main" xmlns="" id="{F632FEDC-7269-45F3-A964-5C2EB6D07764}"/>
              </a:ext>
            </a:extLst>
          </p:cNvPr>
          <p:cNvSpPr>
            <a:spLocks noGrp="1"/>
          </p:cNvSpPr>
          <p:nvPr>
            <p:ph type="sldNum" sz="quarter" idx="12"/>
          </p:nvPr>
        </p:nvSpPr>
        <p:spPr/>
        <p:txBody>
          <a:bodyPr/>
          <a:lstStyle>
            <a:lvl1pPr>
              <a:defRPr/>
            </a:lvl1pPr>
          </a:lstStyle>
          <a:p>
            <a:fld id="{7A8190E9-AE6B-4226-B964-CB8E36380FFC}" type="slidenum">
              <a:rPr lang="en-US" altLang="en-US">
                <a:solidFill>
                  <a:srgbClr val="0F5D67"/>
                </a:solidFill>
              </a:rPr>
              <a:pPr/>
              <a:t>‹#›</a:t>
            </a:fld>
            <a:endParaRPr lang="en-US" altLang="en-US">
              <a:solidFill>
                <a:srgbClr val="0F5D67"/>
              </a:solidFill>
            </a:endParaRPr>
          </a:p>
        </p:txBody>
      </p:sp>
    </p:spTree>
    <p:extLst>
      <p:ext uri="{BB962C8B-B14F-4D97-AF65-F5344CB8AC3E}">
        <p14:creationId xmlns:p14="http://schemas.microsoft.com/office/powerpoint/2010/main" val="4114411215"/>
      </p:ext>
    </p:extLst>
  </p:cSld>
  <p:clrMapOvr>
    <a:masterClrMapping/>
  </p:clrMapOvr>
  <p:transition spd="slow" advClick="0">
    <p:push dir="u"/>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DBE7126-8891-507D-CCE3-7ECC7D5AA4DC}"/>
              </a:ext>
            </a:extLst>
          </p:cNvPr>
          <p:cNvSpPr>
            <a:spLocks noGrp="1"/>
          </p:cNvSpPr>
          <p:nvPr>
            <p:ph type="title"/>
          </p:nvPr>
        </p:nvSpPr>
        <p:spPr>
          <a:xfrm>
            <a:off x="457200" y="152400"/>
            <a:ext cx="8229600" cy="533400"/>
          </a:xfrm>
        </p:spPr>
        <p:txBody>
          <a:bodyPr/>
          <a:lstStyle/>
          <a:p>
            <a:r>
              <a:rPr lang="en-US"/>
              <a:t>Click to edit Master title style</a:t>
            </a:r>
          </a:p>
        </p:txBody>
      </p:sp>
      <p:sp>
        <p:nvSpPr>
          <p:cNvPr id="3" name="Text Placeholder 2">
            <a:extLst>
              <a:ext uri="{FF2B5EF4-FFF2-40B4-BE49-F238E27FC236}">
                <a16:creationId xmlns:a16="http://schemas.microsoft.com/office/drawing/2014/main" xmlns="" id="{72E4D40D-2625-01D9-A978-84ED9CC5B5A4}"/>
              </a:ext>
            </a:extLst>
          </p:cNvPr>
          <p:cNvSpPr>
            <a:spLocks noGrp="1"/>
          </p:cNvSpPr>
          <p:nvPr>
            <p:ph type="body" sz="half" idx="1"/>
          </p:nvPr>
        </p:nvSpPr>
        <p:spPr>
          <a:xfrm>
            <a:off x="457200" y="1143000"/>
            <a:ext cx="403860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xmlns="" id="{24C16657-9097-AA38-70F8-6F95EB6299AB}"/>
              </a:ext>
            </a:extLst>
          </p:cNvPr>
          <p:cNvSpPr>
            <a:spLocks noGrp="1"/>
          </p:cNvSpPr>
          <p:nvPr>
            <p:ph sz="half" idx="2"/>
          </p:nvPr>
        </p:nvSpPr>
        <p:spPr>
          <a:xfrm>
            <a:off x="4648200" y="1143000"/>
            <a:ext cx="403860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xmlns="" id="{9EC0710F-294A-618E-6CC7-77A05A88CABD}"/>
              </a:ext>
            </a:extLst>
          </p:cNvPr>
          <p:cNvSpPr>
            <a:spLocks noGrp="1"/>
          </p:cNvSpPr>
          <p:nvPr>
            <p:ph type="dt" sz="half" idx="10"/>
          </p:nvPr>
        </p:nvSpPr>
        <p:spPr>
          <a:xfrm>
            <a:off x="457200" y="6477000"/>
            <a:ext cx="2133600" cy="244475"/>
          </a:xfrm>
        </p:spPr>
        <p:txBody>
          <a:bodyPr/>
          <a:lstStyle>
            <a:lvl1pPr>
              <a:defRPr/>
            </a:lvl1pPr>
          </a:lstStyle>
          <a:p>
            <a:endParaRPr lang="en-US" altLang="en-US">
              <a:solidFill>
                <a:srgbClr val="0F5D67"/>
              </a:solidFill>
            </a:endParaRPr>
          </a:p>
        </p:txBody>
      </p:sp>
      <p:sp>
        <p:nvSpPr>
          <p:cNvPr id="6" name="Footer Placeholder 5">
            <a:extLst>
              <a:ext uri="{FF2B5EF4-FFF2-40B4-BE49-F238E27FC236}">
                <a16:creationId xmlns:a16="http://schemas.microsoft.com/office/drawing/2014/main" xmlns="" id="{9E15C2C2-9707-3A59-7585-8BA2F0AC117A}"/>
              </a:ext>
            </a:extLst>
          </p:cNvPr>
          <p:cNvSpPr>
            <a:spLocks noGrp="1"/>
          </p:cNvSpPr>
          <p:nvPr>
            <p:ph type="ftr" sz="quarter" idx="11"/>
          </p:nvPr>
        </p:nvSpPr>
        <p:spPr>
          <a:xfrm>
            <a:off x="3124200" y="6477000"/>
            <a:ext cx="2895600" cy="244475"/>
          </a:xfrm>
        </p:spPr>
        <p:txBody>
          <a:bodyPr/>
          <a:lstStyle>
            <a:lvl1pPr>
              <a:defRPr/>
            </a:lvl1pPr>
          </a:lstStyle>
          <a:p>
            <a:endParaRPr lang="en-US" altLang="en-US">
              <a:solidFill>
                <a:srgbClr val="0F5D67"/>
              </a:solidFill>
            </a:endParaRPr>
          </a:p>
        </p:txBody>
      </p:sp>
      <p:sp>
        <p:nvSpPr>
          <p:cNvPr id="7" name="Slide Number Placeholder 6">
            <a:extLst>
              <a:ext uri="{FF2B5EF4-FFF2-40B4-BE49-F238E27FC236}">
                <a16:creationId xmlns:a16="http://schemas.microsoft.com/office/drawing/2014/main" xmlns="" id="{6A3DDB0E-DD65-1DF5-5B8B-A9B0BAC9551D}"/>
              </a:ext>
            </a:extLst>
          </p:cNvPr>
          <p:cNvSpPr>
            <a:spLocks noGrp="1"/>
          </p:cNvSpPr>
          <p:nvPr>
            <p:ph type="sldNum" sz="quarter" idx="12"/>
          </p:nvPr>
        </p:nvSpPr>
        <p:spPr>
          <a:xfrm>
            <a:off x="6553200" y="6477000"/>
            <a:ext cx="2133600" cy="244475"/>
          </a:xfrm>
        </p:spPr>
        <p:txBody>
          <a:bodyPr/>
          <a:lstStyle>
            <a:lvl1pPr>
              <a:defRPr/>
            </a:lvl1pPr>
          </a:lstStyle>
          <a:p>
            <a:fld id="{6708A292-C16B-415F-96C0-56968699B271}" type="slidenum">
              <a:rPr lang="en-US" altLang="en-US">
                <a:solidFill>
                  <a:srgbClr val="0F5D67"/>
                </a:solidFill>
              </a:rPr>
              <a:pPr/>
              <a:t>‹#›</a:t>
            </a:fld>
            <a:endParaRPr lang="en-US" altLang="en-US">
              <a:solidFill>
                <a:srgbClr val="0F5D67"/>
              </a:solidFill>
            </a:endParaRPr>
          </a:p>
        </p:txBody>
      </p:sp>
    </p:spTree>
    <p:extLst>
      <p:ext uri="{BB962C8B-B14F-4D97-AF65-F5344CB8AC3E}">
        <p14:creationId xmlns:p14="http://schemas.microsoft.com/office/powerpoint/2010/main" val="2824815077"/>
      </p:ext>
    </p:extLst>
  </p:cSld>
  <p:clrMapOvr>
    <a:masterClrMapping/>
  </p:clrMapOvr>
  <p:transition spd="slow" advClick="0">
    <p:push dir="u"/>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6E5BF3E-3061-97F4-2A0F-65CCAB235DAE}"/>
              </a:ext>
            </a:extLst>
          </p:cNvPr>
          <p:cNvSpPr>
            <a:spLocks noGrp="1"/>
          </p:cNvSpPr>
          <p:nvPr>
            <p:ph type="title"/>
          </p:nvPr>
        </p:nvSpPr>
        <p:spPr>
          <a:xfrm>
            <a:off x="457200" y="152400"/>
            <a:ext cx="8229600" cy="533400"/>
          </a:xfrm>
        </p:spPr>
        <p:txBody>
          <a:bodyPr/>
          <a:lstStyle/>
          <a:p>
            <a:r>
              <a:rPr lang="en-US"/>
              <a:t>Click to edit Master title style</a:t>
            </a:r>
          </a:p>
        </p:txBody>
      </p:sp>
      <p:sp>
        <p:nvSpPr>
          <p:cNvPr id="3" name="Text Placeholder 2">
            <a:extLst>
              <a:ext uri="{FF2B5EF4-FFF2-40B4-BE49-F238E27FC236}">
                <a16:creationId xmlns:a16="http://schemas.microsoft.com/office/drawing/2014/main" xmlns="" id="{2F71AEF4-1FA7-E994-A9B0-C528B5D5CB4B}"/>
              </a:ext>
            </a:extLst>
          </p:cNvPr>
          <p:cNvSpPr>
            <a:spLocks noGrp="1"/>
          </p:cNvSpPr>
          <p:nvPr>
            <p:ph type="body" sz="half" idx="1"/>
          </p:nvPr>
        </p:nvSpPr>
        <p:spPr>
          <a:xfrm>
            <a:off x="457200" y="1143000"/>
            <a:ext cx="8229600" cy="25527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xmlns="" id="{0499C4E5-624A-CA74-B9D0-41E67C1E37BA}"/>
              </a:ext>
            </a:extLst>
          </p:cNvPr>
          <p:cNvSpPr>
            <a:spLocks noGrp="1"/>
          </p:cNvSpPr>
          <p:nvPr>
            <p:ph sz="half" idx="2"/>
          </p:nvPr>
        </p:nvSpPr>
        <p:spPr>
          <a:xfrm>
            <a:off x="457200" y="3848100"/>
            <a:ext cx="8229600" cy="25527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xmlns="" id="{CE600B86-CF3D-A74C-AB98-772F4BA785C4}"/>
              </a:ext>
            </a:extLst>
          </p:cNvPr>
          <p:cNvSpPr>
            <a:spLocks noGrp="1"/>
          </p:cNvSpPr>
          <p:nvPr>
            <p:ph type="dt" sz="half" idx="10"/>
          </p:nvPr>
        </p:nvSpPr>
        <p:spPr>
          <a:xfrm>
            <a:off x="457200" y="6477000"/>
            <a:ext cx="2133600" cy="244475"/>
          </a:xfrm>
        </p:spPr>
        <p:txBody>
          <a:bodyPr/>
          <a:lstStyle>
            <a:lvl1pPr>
              <a:defRPr/>
            </a:lvl1pPr>
          </a:lstStyle>
          <a:p>
            <a:endParaRPr lang="en-US" altLang="en-US">
              <a:solidFill>
                <a:srgbClr val="0F5D67"/>
              </a:solidFill>
            </a:endParaRPr>
          </a:p>
        </p:txBody>
      </p:sp>
      <p:sp>
        <p:nvSpPr>
          <p:cNvPr id="6" name="Footer Placeholder 5">
            <a:extLst>
              <a:ext uri="{FF2B5EF4-FFF2-40B4-BE49-F238E27FC236}">
                <a16:creationId xmlns:a16="http://schemas.microsoft.com/office/drawing/2014/main" xmlns="" id="{4DD3B187-66A3-41F5-1D94-99185E49182C}"/>
              </a:ext>
            </a:extLst>
          </p:cNvPr>
          <p:cNvSpPr>
            <a:spLocks noGrp="1"/>
          </p:cNvSpPr>
          <p:nvPr>
            <p:ph type="ftr" sz="quarter" idx="11"/>
          </p:nvPr>
        </p:nvSpPr>
        <p:spPr>
          <a:xfrm>
            <a:off x="3124200" y="6477000"/>
            <a:ext cx="2895600" cy="244475"/>
          </a:xfrm>
        </p:spPr>
        <p:txBody>
          <a:bodyPr/>
          <a:lstStyle>
            <a:lvl1pPr>
              <a:defRPr/>
            </a:lvl1pPr>
          </a:lstStyle>
          <a:p>
            <a:endParaRPr lang="en-US" altLang="en-US">
              <a:solidFill>
                <a:srgbClr val="0F5D67"/>
              </a:solidFill>
            </a:endParaRPr>
          </a:p>
        </p:txBody>
      </p:sp>
      <p:sp>
        <p:nvSpPr>
          <p:cNvPr id="7" name="Slide Number Placeholder 6">
            <a:extLst>
              <a:ext uri="{FF2B5EF4-FFF2-40B4-BE49-F238E27FC236}">
                <a16:creationId xmlns:a16="http://schemas.microsoft.com/office/drawing/2014/main" xmlns="" id="{8979BDEA-94FF-0C44-2B76-FD5F18312DEB}"/>
              </a:ext>
            </a:extLst>
          </p:cNvPr>
          <p:cNvSpPr>
            <a:spLocks noGrp="1"/>
          </p:cNvSpPr>
          <p:nvPr>
            <p:ph type="sldNum" sz="quarter" idx="12"/>
          </p:nvPr>
        </p:nvSpPr>
        <p:spPr>
          <a:xfrm>
            <a:off x="6553200" y="6477000"/>
            <a:ext cx="2133600" cy="244475"/>
          </a:xfrm>
        </p:spPr>
        <p:txBody>
          <a:bodyPr/>
          <a:lstStyle>
            <a:lvl1pPr>
              <a:defRPr/>
            </a:lvl1pPr>
          </a:lstStyle>
          <a:p>
            <a:fld id="{C1DAE458-BA8F-436A-9246-82AA5A3147EA}" type="slidenum">
              <a:rPr lang="en-US" altLang="en-US">
                <a:solidFill>
                  <a:srgbClr val="0F5D67"/>
                </a:solidFill>
              </a:rPr>
              <a:pPr/>
              <a:t>‹#›</a:t>
            </a:fld>
            <a:endParaRPr lang="en-US" altLang="en-US">
              <a:solidFill>
                <a:srgbClr val="0F5D67"/>
              </a:solidFill>
            </a:endParaRPr>
          </a:p>
        </p:txBody>
      </p:sp>
    </p:spTree>
    <p:extLst>
      <p:ext uri="{BB962C8B-B14F-4D97-AF65-F5344CB8AC3E}">
        <p14:creationId xmlns:p14="http://schemas.microsoft.com/office/powerpoint/2010/main" val="1033250311"/>
      </p:ext>
    </p:extLst>
  </p:cSld>
  <p:clrMapOvr>
    <a:masterClrMapping/>
  </p:clrMapOvr>
  <p:transition spd="slow" advClick="0">
    <p:push dir="u"/>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DB15D34-BFAF-A8E3-A8B9-A3AB6437C6B6}"/>
              </a:ext>
            </a:extLst>
          </p:cNvPr>
          <p:cNvSpPr>
            <a:spLocks noGrp="1"/>
          </p:cNvSpPr>
          <p:nvPr>
            <p:ph type="title"/>
          </p:nvPr>
        </p:nvSpPr>
        <p:spPr>
          <a:xfrm>
            <a:off x="457200" y="152400"/>
            <a:ext cx="8229600" cy="533400"/>
          </a:xfrm>
        </p:spPr>
        <p:txBody>
          <a:bodyPr/>
          <a:lstStyle/>
          <a:p>
            <a:r>
              <a:rPr lang="en-US"/>
              <a:t>Click to edit Master title style</a:t>
            </a:r>
          </a:p>
        </p:txBody>
      </p:sp>
      <p:sp>
        <p:nvSpPr>
          <p:cNvPr id="3" name="Table Placeholder 2">
            <a:extLst>
              <a:ext uri="{FF2B5EF4-FFF2-40B4-BE49-F238E27FC236}">
                <a16:creationId xmlns:a16="http://schemas.microsoft.com/office/drawing/2014/main" xmlns="" id="{8A5FD4A6-335F-579D-533A-5517B0A32D49}"/>
              </a:ext>
            </a:extLst>
          </p:cNvPr>
          <p:cNvSpPr>
            <a:spLocks noGrp="1"/>
          </p:cNvSpPr>
          <p:nvPr>
            <p:ph type="tbl" idx="1"/>
          </p:nvPr>
        </p:nvSpPr>
        <p:spPr>
          <a:xfrm>
            <a:off x="457200" y="1143000"/>
            <a:ext cx="8229600" cy="5257800"/>
          </a:xfrm>
        </p:spPr>
        <p:txBody>
          <a:bodyPr/>
          <a:lstStyle/>
          <a:p>
            <a:r>
              <a:rPr lang="en-US"/>
              <a:t>Click icon to add table</a:t>
            </a:r>
          </a:p>
        </p:txBody>
      </p:sp>
      <p:sp>
        <p:nvSpPr>
          <p:cNvPr id="4" name="Date Placeholder 3">
            <a:extLst>
              <a:ext uri="{FF2B5EF4-FFF2-40B4-BE49-F238E27FC236}">
                <a16:creationId xmlns:a16="http://schemas.microsoft.com/office/drawing/2014/main" xmlns="" id="{C98F8CD2-2F22-90F3-8EB0-2D8AB343AA09}"/>
              </a:ext>
            </a:extLst>
          </p:cNvPr>
          <p:cNvSpPr>
            <a:spLocks noGrp="1"/>
          </p:cNvSpPr>
          <p:nvPr>
            <p:ph type="dt" sz="half" idx="10"/>
          </p:nvPr>
        </p:nvSpPr>
        <p:spPr>
          <a:xfrm>
            <a:off x="457200" y="6477000"/>
            <a:ext cx="2133600" cy="244475"/>
          </a:xfrm>
        </p:spPr>
        <p:txBody>
          <a:bodyPr/>
          <a:lstStyle>
            <a:lvl1pPr>
              <a:defRPr/>
            </a:lvl1pPr>
          </a:lstStyle>
          <a:p>
            <a:endParaRPr lang="en-US" altLang="en-US">
              <a:solidFill>
                <a:srgbClr val="0F5D67"/>
              </a:solidFill>
            </a:endParaRPr>
          </a:p>
        </p:txBody>
      </p:sp>
      <p:sp>
        <p:nvSpPr>
          <p:cNvPr id="5" name="Footer Placeholder 4">
            <a:extLst>
              <a:ext uri="{FF2B5EF4-FFF2-40B4-BE49-F238E27FC236}">
                <a16:creationId xmlns:a16="http://schemas.microsoft.com/office/drawing/2014/main" xmlns="" id="{FE4C953E-42AF-1606-7CE2-60472C3B06EC}"/>
              </a:ext>
            </a:extLst>
          </p:cNvPr>
          <p:cNvSpPr>
            <a:spLocks noGrp="1"/>
          </p:cNvSpPr>
          <p:nvPr>
            <p:ph type="ftr" sz="quarter" idx="11"/>
          </p:nvPr>
        </p:nvSpPr>
        <p:spPr>
          <a:xfrm>
            <a:off x="3124200" y="6477000"/>
            <a:ext cx="2895600" cy="244475"/>
          </a:xfrm>
        </p:spPr>
        <p:txBody>
          <a:bodyPr/>
          <a:lstStyle>
            <a:lvl1pPr>
              <a:defRPr/>
            </a:lvl1pPr>
          </a:lstStyle>
          <a:p>
            <a:endParaRPr lang="en-US" altLang="en-US">
              <a:solidFill>
                <a:srgbClr val="0F5D67"/>
              </a:solidFill>
            </a:endParaRPr>
          </a:p>
        </p:txBody>
      </p:sp>
      <p:sp>
        <p:nvSpPr>
          <p:cNvPr id="6" name="Slide Number Placeholder 5">
            <a:extLst>
              <a:ext uri="{FF2B5EF4-FFF2-40B4-BE49-F238E27FC236}">
                <a16:creationId xmlns:a16="http://schemas.microsoft.com/office/drawing/2014/main" xmlns="" id="{D3071632-ADEE-485E-C2BF-1A4C45123DDC}"/>
              </a:ext>
            </a:extLst>
          </p:cNvPr>
          <p:cNvSpPr>
            <a:spLocks noGrp="1"/>
          </p:cNvSpPr>
          <p:nvPr>
            <p:ph type="sldNum" sz="quarter" idx="12"/>
          </p:nvPr>
        </p:nvSpPr>
        <p:spPr>
          <a:xfrm>
            <a:off x="6553200" y="6477000"/>
            <a:ext cx="2133600" cy="244475"/>
          </a:xfrm>
        </p:spPr>
        <p:txBody>
          <a:bodyPr/>
          <a:lstStyle>
            <a:lvl1pPr>
              <a:defRPr/>
            </a:lvl1pPr>
          </a:lstStyle>
          <a:p>
            <a:fld id="{6F6EAECC-0334-4829-A3B6-4272226FB528}" type="slidenum">
              <a:rPr lang="en-US" altLang="en-US">
                <a:solidFill>
                  <a:srgbClr val="0F5D67"/>
                </a:solidFill>
              </a:rPr>
              <a:pPr/>
              <a:t>‹#›</a:t>
            </a:fld>
            <a:endParaRPr lang="en-US" altLang="en-US">
              <a:solidFill>
                <a:srgbClr val="0F5D67"/>
              </a:solidFill>
            </a:endParaRPr>
          </a:p>
        </p:txBody>
      </p:sp>
    </p:spTree>
    <p:extLst>
      <p:ext uri="{BB962C8B-B14F-4D97-AF65-F5344CB8AC3E}">
        <p14:creationId xmlns:p14="http://schemas.microsoft.com/office/powerpoint/2010/main" val="902559273"/>
      </p:ext>
    </p:extLst>
  </p:cSld>
  <p:clrMapOvr>
    <a:masterClrMapping/>
  </p:clrMapOvr>
  <p:transition spd="slow" advClick="0">
    <p:push dir="u"/>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dgm" preserve="1">
  <p:cSld name="Title and Diagram or Organization Ch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BF6C15D-29B0-A17F-3350-602CB95CBD70}"/>
              </a:ext>
            </a:extLst>
          </p:cNvPr>
          <p:cNvSpPr>
            <a:spLocks noGrp="1"/>
          </p:cNvSpPr>
          <p:nvPr>
            <p:ph type="title"/>
          </p:nvPr>
        </p:nvSpPr>
        <p:spPr>
          <a:xfrm>
            <a:off x="457200" y="152400"/>
            <a:ext cx="8229600" cy="533400"/>
          </a:xfrm>
        </p:spPr>
        <p:txBody>
          <a:bodyPr/>
          <a:lstStyle/>
          <a:p>
            <a:r>
              <a:rPr lang="en-US"/>
              <a:t>Click to edit Master title style</a:t>
            </a:r>
          </a:p>
        </p:txBody>
      </p:sp>
      <p:sp>
        <p:nvSpPr>
          <p:cNvPr id="3" name="SmartArt Placeholder 2">
            <a:extLst>
              <a:ext uri="{FF2B5EF4-FFF2-40B4-BE49-F238E27FC236}">
                <a16:creationId xmlns:a16="http://schemas.microsoft.com/office/drawing/2014/main" xmlns="" id="{DDAB211C-20AB-0897-F2A7-2CFA9C8B0992}"/>
              </a:ext>
            </a:extLst>
          </p:cNvPr>
          <p:cNvSpPr>
            <a:spLocks noGrp="1"/>
          </p:cNvSpPr>
          <p:nvPr>
            <p:ph type="dgm" idx="1"/>
          </p:nvPr>
        </p:nvSpPr>
        <p:spPr>
          <a:xfrm>
            <a:off x="457200" y="1143000"/>
            <a:ext cx="8229600" cy="5257800"/>
          </a:xfrm>
        </p:spPr>
        <p:txBody>
          <a:bodyPr/>
          <a:lstStyle/>
          <a:p>
            <a:r>
              <a:rPr lang="en-US"/>
              <a:t>Click icon to add SmartArt graphic</a:t>
            </a:r>
          </a:p>
        </p:txBody>
      </p:sp>
      <p:sp>
        <p:nvSpPr>
          <p:cNvPr id="4" name="Date Placeholder 3">
            <a:extLst>
              <a:ext uri="{FF2B5EF4-FFF2-40B4-BE49-F238E27FC236}">
                <a16:creationId xmlns:a16="http://schemas.microsoft.com/office/drawing/2014/main" xmlns="" id="{5906E86B-6BE6-B672-BEBD-82C8E1850D3C}"/>
              </a:ext>
            </a:extLst>
          </p:cNvPr>
          <p:cNvSpPr>
            <a:spLocks noGrp="1"/>
          </p:cNvSpPr>
          <p:nvPr>
            <p:ph type="dt" sz="half" idx="10"/>
          </p:nvPr>
        </p:nvSpPr>
        <p:spPr>
          <a:xfrm>
            <a:off x="457200" y="6477000"/>
            <a:ext cx="2133600" cy="244475"/>
          </a:xfrm>
        </p:spPr>
        <p:txBody>
          <a:bodyPr/>
          <a:lstStyle>
            <a:lvl1pPr>
              <a:defRPr/>
            </a:lvl1pPr>
          </a:lstStyle>
          <a:p>
            <a:endParaRPr lang="en-US" altLang="en-US">
              <a:solidFill>
                <a:srgbClr val="0F5D67"/>
              </a:solidFill>
            </a:endParaRPr>
          </a:p>
        </p:txBody>
      </p:sp>
      <p:sp>
        <p:nvSpPr>
          <p:cNvPr id="5" name="Footer Placeholder 4">
            <a:extLst>
              <a:ext uri="{FF2B5EF4-FFF2-40B4-BE49-F238E27FC236}">
                <a16:creationId xmlns:a16="http://schemas.microsoft.com/office/drawing/2014/main" xmlns="" id="{20D2A9C8-526D-EFB2-AC20-44E0A6E369B8}"/>
              </a:ext>
            </a:extLst>
          </p:cNvPr>
          <p:cNvSpPr>
            <a:spLocks noGrp="1"/>
          </p:cNvSpPr>
          <p:nvPr>
            <p:ph type="ftr" sz="quarter" idx="11"/>
          </p:nvPr>
        </p:nvSpPr>
        <p:spPr>
          <a:xfrm>
            <a:off x="3124200" y="6477000"/>
            <a:ext cx="2895600" cy="244475"/>
          </a:xfrm>
        </p:spPr>
        <p:txBody>
          <a:bodyPr/>
          <a:lstStyle>
            <a:lvl1pPr>
              <a:defRPr/>
            </a:lvl1pPr>
          </a:lstStyle>
          <a:p>
            <a:endParaRPr lang="en-US" altLang="en-US">
              <a:solidFill>
                <a:srgbClr val="0F5D67"/>
              </a:solidFill>
            </a:endParaRPr>
          </a:p>
        </p:txBody>
      </p:sp>
      <p:sp>
        <p:nvSpPr>
          <p:cNvPr id="6" name="Slide Number Placeholder 5">
            <a:extLst>
              <a:ext uri="{FF2B5EF4-FFF2-40B4-BE49-F238E27FC236}">
                <a16:creationId xmlns:a16="http://schemas.microsoft.com/office/drawing/2014/main" xmlns="" id="{273D0289-A34B-110B-CDB1-8EDF5886B971}"/>
              </a:ext>
            </a:extLst>
          </p:cNvPr>
          <p:cNvSpPr>
            <a:spLocks noGrp="1"/>
          </p:cNvSpPr>
          <p:nvPr>
            <p:ph type="sldNum" sz="quarter" idx="12"/>
          </p:nvPr>
        </p:nvSpPr>
        <p:spPr>
          <a:xfrm>
            <a:off x="6553200" y="6477000"/>
            <a:ext cx="2133600" cy="244475"/>
          </a:xfrm>
        </p:spPr>
        <p:txBody>
          <a:bodyPr/>
          <a:lstStyle>
            <a:lvl1pPr>
              <a:defRPr/>
            </a:lvl1pPr>
          </a:lstStyle>
          <a:p>
            <a:fld id="{C703F897-C998-42BB-B5C1-AA35A308F6B2}" type="slidenum">
              <a:rPr lang="en-US" altLang="en-US">
                <a:solidFill>
                  <a:srgbClr val="0F5D67"/>
                </a:solidFill>
              </a:rPr>
              <a:pPr/>
              <a:t>‹#›</a:t>
            </a:fld>
            <a:endParaRPr lang="en-US" altLang="en-US">
              <a:solidFill>
                <a:srgbClr val="0F5D67"/>
              </a:solidFill>
            </a:endParaRPr>
          </a:p>
        </p:txBody>
      </p:sp>
    </p:spTree>
    <p:extLst>
      <p:ext uri="{BB962C8B-B14F-4D97-AF65-F5344CB8AC3E}">
        <p14:creationId xmlns:p14="http://schemas.microsoft.com/office/powerpoint/2010/main" val="1935318143"/>
      </p:ext>
    </p:extLst>
  </p:cSld>
  <p:clrMapOvr>
    <a:masterClrMapping/>
  </p:clrMapOvr>
  <p:transition spd="slow" advClick="0">
    <p:push dir="u"/>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4_Title and Content">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4A4662C1-2145-4689-B54F-18A8242F1BBA}" type="datetime1">
              <a:rPr lang="en-US" smtClean="0"/>
              <a:pPr/>
              <a:t>11/21/2022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8763000" y="6356354"/>
            <a:ext cx="381000" cy="365125"/>
          </a:xfrm>
          <a:solidFill>
            <a:srgbClr val="C08BC4"/>
          </a:solidFill>
        </p:spPr>
        <p:txBody>
          <a:bodyPr/>
          <a:lstStyle>
            <a:lvl1pPr algn="ctr">
              <a:defRPr sz="1250" b="1">
                <a:solidFill>
                  <a:schemeClr val="bg1"/>
                </a:solidFill>
              </a:defRPr>
            </a:lvl1pPr>
          </a:lstStyle>
          <a:p>
            <a:fld id="{5A729B64-512D-4C0A-BBEC-051D5A8B2689}" type="slidenum">
              <a:rPr lang="en-US" smtClean="0"/>
              <a:pPr/>
              <a:t>‹#›</a:t>
            </a:fld>
            <a:endParaRPr lang="en-US" dirty="0"/>
          </a:p>
        </p:txBody>
      </p:sp>
    </p:spTree>
    <p:extLst>
      <p:ext uri="{BB962C8B-B14F-4D97-AF65-F5344CB8AC3E}">
        <p14:creationId xmlns:p14="http://schemas.microsoft.com/office/powerpoint/2010/main" val="2587489734"/>
      </p:ext>
    </p:extLst>
  </p:cSld>
  <p:clrMapOvr>
    <a:overrideClrMapping bg1="lt1" tx1="dk1" bg2="lt2" tx2="dk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Title and Content">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4A4662C1-2145-4689-B54F-18A8242F1BBA}" type="datetime1">
              <a:rPr lang="en-US" smtClean="0"/>
              <a:pPr/>
              <a:t>11/21/2022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8763000" y="6356354"/>
            <a:ext cx="381000" cy="365125"/>
          </a:xfrm>
          <a:solidFill>
            <a:srgbClr val="C08BC4"/>
          </a:solidFill>
        </p:spPr>
        <p:txBody>
          <a:bodyPr/>
          <a:lstStyle>
            <a:lvl1pPr algn="ctr">
              <a:defRPr sz="1250" b="1">
                <a:solidFill>
                  <a:schemeClr val="bg1"/>
                </a:solidFill>
              </a:defRPr>
            </a:lvl1pPr>
          </a:lstStyle>
          <a:p>
            <a:fld id="{5A729B64-512D-4C0A-BBEC-051D5A8B2689}" type="slidenum">
              <a:rPr lang="en-US" smtClean="0"/>
              <a:pPr/>
              <a:t>‹#›</a:t>
            </a:fld>
            <a:endParaRPr lang="en-US" dirty="0"/>
          </a:p>
        </p:txBody>
      </p:sp>
    </p:spTree>
    <p:extLst>
      <p:ext uri="{BB962C8B-B14F-4D97-AF65-F5344CB8AC3E}">
        <p14:creationId xmlns:p14="http://schemas.microsoft.com/office/powerpoint/2010/main" val="1309266326"/>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ACA09CA-9D06-2B2E-F785-FFC6ACD3630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DD3F5CE7-5B85-D943-56E4-02605F75BA4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A04A9AE7-F221-D7FE-6539-93B9EFEE6CB1}"/>
              </a:ext>
            </a:extLst>
          </p:cNvPr>
          <p:cNvSpPr>
            <a:spLocks noGrp="1"/>
          </p:cNvSpPr>
          <p:nvPr>
            <p:ph type="dt" sz="half" idx="10"/>
          </p:nvPr>
        </p:nvSpPr>
        <p:spPr/>
        <p:txBody>
          <a:bodyPr/>
          <a:lstStyle>
            <a:lvl1pPr>
              <a:defRPr/>
            </a:lvl1pPr>
          </a:lstStyle>
          <a:p>
            <a:endParaRPr lang="en-US" altLang="en-US">
              <a:solidFill>
                <a:srgbClr val="0F5D67"/>
              </a:solidFill>
            </a:endParaRPr>
          </a:p>
        </p:txBody>
      </p:sp>
      <p:sp>
        <p:nvSpPr>
          <p:cNvPr id="5" name="Footer Placeholder 4">
            <a:extLst>
              <a:ext uri="{FF2B5EF4-FFF2-40B4-BE49-F238E27FC236}">
                <a16:creationId xmlns:a16="http://schemas.microsoft.com/office/drawing/2014/main" xmlns="" id="{0F459776-D5D9-ACF1-0D8D-2406290041D7}"/>
              </a:ext>
            </a:extLst>
          </p:cNvPr>
          <p:cNvSpPr>
            <a:spLocks noGrp="1"/>
          </p:cNvSpPr>
          <p:nvPr>
            <p:ph type="ftr" sz="quarter" idx="11"/>
          </p:nvPr>
        </p:nvSpPr>
        <p:spPr/>
        <p:txBody>
          <a:bodyPr/>
          <a:lstStyle>
            <a:lvl1pPr>
              <a:defRPr/>
            </a:lvl1pPr>
          </a:lstStyle>
          <a:p>
            <a:endParaRPr lang="en-US" altLang="en-US">
              <a:solidFill>
                <a:srgbClr val="0F5D67"/>
              </a:solidFill>
            </a:endParaRPr>
          </a:p>
        </p:txBody>
      </p:sp>
      <p:sp>
        <p:nvSpPr>
          <p:cNvPr id="6" name="Slide Number Placeholder 5">
            <a:extLst>
              <a:ext uri="{FF2B5EF4-FFF2-40B4-BE49-F238E27FC236}">
                <a16:creationId xmlns:a16="http://schemas.microsoft.com/office/drawing/2014/main" xmlns="" id="{9F8D9F84-C462-59AE-B63B-73C460C9CD43}"/>
              </a:ext>
            </a:extLst>
          </p:cNvPr>
          <p:cNvSpPr>
            <a:spLocks noGrp="1"/>
          </p:cNvSpPr>
          <p:nvPr>
            <p:ph type="sldNum" sz="quarter" idx="12"/>
          </p:nvPr>
        </p:nvSpPr>
        <p:spPr/>
        <p:txBody>
          <a:bodyPr/>
          <a:lstStyle>
            <a:lvl1pPr>
              <a:defRPr/>
            </a:lvl1pPr>
          </a:lstStyle>
          <a:p>
            <a:fld id="{A8727F63-82BA-40AC-A355-914EAF592562}" type="slidenum">
              <a:rPr lang="en-US" altLang="en-US">
                <a:solidFill>
                  <a:srgbClr val="0F5D67"/>
                </a:solidFill>
              </a:rPr>
              <a:pPr/>
              <a:t>‹#›</a:t>
            </a:fld>
            <a:endParaRPr lang="en-US" altLang="en-US">
              <a:solidFill>
                <a:srgbClr val="0F5D67"/>
              </a:solidFill>
            </a:endParaRPr>
          </a:p>
        </p:txBody>
      </p:sp>
    </p:spTree>
    <p:extLst>
      <p:ext uri="{BB962C8B-B14F-4D97-AF65-F5344CB8AC3E}">
        <p14:creationId xmlns:p14="http://schemas.microsoft.com/office/powerpoint/2010/main" val="1404472862"/>
      </p:ext>
    </p:extLst>
  </p:cSld>
  <p:clrMapOvr>
    <a:masterClrMapping/>
  </p:clrMapOvr>
  <p:transition spd="slow" advClick="0">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774567E-4CD8-70D0-AFAB-A96130531588}"/>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xmlns="" id="{0D958D04-5403-3DB3-789D-EAA8240F9836}"/>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Date Placeholder 3">
            <a:extLst>
              <a:ext uri="{FF2B5EF4-FFF2-40B4-BE49-F238E27FC236}">
                <a16:creationId xmlns:a16="http://schemas.microsoft.com/office/drawing/2014/main" xmlns="" id="{B51B6BFE-1766-0893-12B8-ABC7DE2CAD85}"/>
              </a:ext>
            </a:extLst>
          </p:cNvPr>
          <p:cNvSpPr>
            <a:spLocks noGrp="1"/>
          </p:cNvSpPr>
          <p:nvPr>
            <p:ph type="dt" sz="half" idx="10"/>
          </p:nvPr>
        </p:nvSpPr>
        <p:spPr/>
        <p:txBody>
          <a:bodyPr/>
          <a:lstStyle>
            <a:lvl1pPr>
              <a:defRPr/>
            </a:lvl1pPr>
          </a:lstStyle>
          <a:p>
            <a:endParaRPr lang="en-US" altLang="en-US">
              <a:solidFill>
                <a:srgbClr val="0F5D67"/>
              </a:solidFill>
            </a:endParaRPr>
          </a:p>
        </p:txBody>
      </p:sp>
      <p:sp>
        <p:nvSpPr>
          <p:cNvPr id="5" name="Footer Placeholder 4">
            <a:extLst>
              <a:ext uri="{FF2B5EF4-FFF2-40B4-BE49-F238E27FC236}">
                <a16:creationId xmlns:a16="http://schemas.microsoft.com/office/drawing/2014/main" xmlns="" id="{43F5DC49-03F8-F5E2-DD1E-0433AA2327BC}"/>
              </a:ext>
            </a:extLst>
          </p:cNvPr>
          <p:cNvSpPr>
            <a:spLocks noGrp="1"/>
          </p:cNvSpPr>
          <p:nvPr>
            <p:ph type="ftr" sz="quarter" idx="11"/>
          </p:nvPr>
        </p:nvSpPr>
        <p:spPr/>
        <p:txBody>
          <a:bodyPr/>
          <a:lstStyle>
            <a:lvl1pPr>
              <a:defRPr/>
            </a:lvl1pPr>
          </a:lstStyle>
          <a:p>
            <a:endParaRPr lang="en-US" altLang="en-US">
              <a:solidFill>
                <a:srgbClr val="0F5D67"/>
              </a:solidFill>
            </a:endParaRPr>
          </a:p>
        </p:txBody>
      </p:sp>
      <p:sp>
        <p:nvSpPr>
          <p:cNvPr id="6" name="Slide Number Placeholder 5">
            <a:extLst>
              <a:ext uri="{FF2B5EF4-FFF2-40B4-BE49-F238E27FC236}">
                <a16:creationId xmlns:a16="http://schemas.microsoft.com/office/drawing/2014/main" xmlns="" id="{CB5A0D59-5AB1-8CE2-CB5E-EE063F1F735D}"/>
              </a:ext>
            </a:extLst>
          </p:cNvPr>
          <p:cNvSpPr>
            <a:spLocks noGrp="1"/>
          </p:cNvSpPr>
          <p:nvPr>
            <p:ph type="sldNum" sz="quarter" idx="12"/>
          </p:nvPr>
        </p:nvSpPr>
        <p:spPr/>
        <p:txBody>
          <a:bodyPr/>
          <a:lstStyle>
            <a:lvl1pPr>
              <a:defRPr/>
            </a:lvl1pPr>
          </a:lstStyle>
          <a:p>
            <a:fld id="{1A8717CF-0EF0-45A0-A634-69835F4F21C6}" type="slidenum">
              <a:rPr lang="en-US" altLang="en-US">
                <a:solidFill>
                  <a:srgbClr val="0F5D67"/>
                </a:solidFill>
              </a:rPr>
              <a:pPr/>
              <a:t>‹#›</a:t>
            </a:fld>
            <a:endParaRPr lang="en-US" altLang="en-US">
              <a:solidFill>
                <a:srgbClr val="0F5D67"/>
              </a:solidFill>
            </a:endParaRPr>
          </a:p>
        </p:txBody>
      </p:sp>
    </p:spTree>
    <p:extLst>
      <p:ext uri="{BB962C8B-B14F-4D97-AF65-F5344CB8AC3E}">
        <p14:creationId xmlns:p14="http://schemas.microsoft.com/office/powerpoint/2010/main" val="4193830693"/>
      </p:ext>
    </p:extLst>
  </p:cSld>
  <p:clrMapOvr>
    <a:masterClrMapping/>
  </p:clrMapOvr>
  <p:transition spd="slow" advClick="0">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D98AC37-D842-281C-8116-0C567E13EBD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648B2E4B-12FC-BA55-7B85-4FFAF6BBCBF2}"/>
              </a:ext>
            </a:extLst>
          </p:cNvPr>
          <p:cNvSpPr>
            <a:spLocks noGrp="1"/>
          </p:cNvSpPr>
          <p:nvPr>
            <p:ph sz="half" idx="1"/>
          </p:nvPr>
        </p:nvSpPr>
        <p:spPr>
          <a:xfrm>
            <a:off x="457200" y="1143000"/>
            <a:ext cx="403860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xmlns="" id="{E4F51522-FA80-EDCE-5B40-2475AA04EB27}"/>
              </a:ext>
            </a:extLst>
          </p:cNvPr>
          <p:cNvSpPr>
            <a:spLocks noGrp="1"/>
          </p:cNvSpPr>
          <p:nvPr>
            <p:ph sz="half" idx="2"/>
          </p:nvPr>
        </p:nvSpPr>
        <p:spPr>
          <a:xfrm>
            <a:off x="4648200" y="1143000"/>
            <a:ext cx="403860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xmlns="" id="{133EDAB7-A6A1-61E3-796D-4CB02836E972}"/>
              </a:ext>
            </a:extLst>
          </p:cNvPr>
          <p:cNvSpPr>
            <a:spLocks noGrp="1"/>
          </p:cNvSpPr>
          <p:nvPr>
            <p:ph type="dt" sz="half" idx="10"/>
          </p:nvPr>
        </p:nvSpPr>
        <p:spPr/>
        <p:txBody>
          <a:bodyPr/>
          <a:lstStyle>
            <a:lvl1pPr>
              <a:defRPr/>
            </a:lvl1pPr>
          </a:lstStyle>
          <a:p>
            <a:endParaRPr lang="en-US" altLang="en-US">
              <a:solidFill>
                <a:srgbClr val="0F5D67"/>
              </a:solidFill>
            </a:endParaRPr>
          </a:p>
        </p:txBody>
      </p:sp>
      <p:sp>
        <p:nvSpPr>
          <p:cNvPr id="6" name="Footer Placeholder 5">
            <a:extLst>
              <a:ext uri="{FF2B5EF4-FFF2-40B4-BE49-F238E27FC236}">
                <a16:creationId xmlns:a16="http://schemas.microsoft.com/office/drawing/2014/main" xmlns="" id="{E8B8411A-4471-A05A-4F7B-7430C307D57A}"/>
              </a:ext>
            </a:extLst>
          </p:cNvPr>
          <p:cNvSpPr>
            <a:spLocks noGrp="1"/>
          </p:cNvSpPr>
          <p:nvPr>
            <p:ph type="ftr" sz="quarter" idx="11"/>
          </p:nvPr>
        </p:nvSpPr>
        <p:spPr/>
        <p:txBody>
          <a:bodyPr/>
          <a:lstStyle>
            <a:lvl1pPr>
              <a:defRPr/>
            </a:lvl1pPr>
          </a:lstStyle>
          <a:p>
            <a:endParaRPr lang="en-US" altLang="en-US">
              <a:solidFill>
                <a:srgbClr val="0F5D67"/>
              </a:solidFill>
            </a:endParaRPr>
          </a:p>
        </p:txBody>
      </p:sp>
      <p:sp>
        <p:nvSpPr>
          <p:cNvPr id="7" name="Slide Number Placeholder 6">
            <a:extLst>
              <a:ext uri="{FF2B5EF4-FFF2-40B4-BE49-F238E27FC236}">
                <a16:creationId xmlns:a16="http://schemas.microsoft.com/office/drawing/2014/main" xmlns="" id="{962CDBB0-0C8F-63F3-CC8B-EA28A915A4B2}"/>
              </a:ext>
            </a:extLst>
          </p:cNvPr>
          <p:cNvSpPr>
            <a:spLocks noGrp="1"/>
          </p:cNvSpPr>
          <p:nvPr>
            <p:ph type="sldNum" sz="quarter" idx="12"/>
          </p:nvPr>
        </p:nvSpPr>
        <p:spPr/>
        <p:txBody>
          <a:bodyPr/>
          <a:lstStyle>
            <a:lvl1pPr>
              <a:defRPr/>
            </a:lvl1pPr>
          </a:lstStyle>
          <a:p>
            <a:fld id="{F6B7408B-402A-4149-9161-D3A7FD21CD94}" type="slidenum">
              <a:rPr lang="en-US" altLang="en-US">
                <a:solidFill>
                  <a:srgbClr val="0F5D67"/>
                </a:solidFill>
              </a:rPr>
              <a:pPr/>
              <a:t>‹#›</a:t>
            </a:fld>
            <a:endParaRPr lang="en-US" altLang="en-US">
              <a:solidFill>
                <a:srgbClr val="0F5D67"/>
              </a:solidFill>
            </a:endParaRPr>
          </a:p>
        </p:txBody>
      </p:sp>
    </p:spTree>
    <p:extLst>
      <p:ext uri="{BB962C8B-B14F-4D97-AF65-F5344CB8AC3E}">
        <p14:creationId xmlns:p14="http://schemas.microsoft.com/office/powerpoint/2010/main" val="2080351010"/>
      </p:ext>
    </p:extLst>
  </p:cSld>
  <p:clrMapOvr>
    <a:masterClrMapping/>
  </p:clrMapOvr>
  <p:transition spd="slow" advClick="0">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820A08F-A93F-A865-8F86-EEA15D9FF724}"/>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xmlns="" id="{F4B3DDDE-DF1D-AB77-E1EE-A5FEFBCB9EF8}"/>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xmlns="" id="{A3C6C2C1-D824-A2C6-144E-9303C51AD092}"/>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xmlns="" id="{C1AFA8B3-8DA4-9EF1-BC74-A72F12F5EB9B}"/>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xmlns="" id="{CA7BF7C1-FC97-DEED-FF10-FB37B53EA95A}"/>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xmlns="" id="{E03971D4-1C87-9B99-A97B-38E1CCDB4271}"/>
              </a:ext>
            </a:extLst>
          </p:cNvPr>
          <p:cNvSpPr>
            <a:spLocks noGrp="1"/>
          </p:cNvSpPr>
          <p:nvPr>
            <p:ph type="dt" sz="half" idx="10"/>
          </p:nvPr>
        </p:nvSpPr>
        <p:spPr/>
        <p:txBody>
          <a:bodyPr/>
          <a:lstStyle>
            <a:lvl1pPr>
              <a:defRPr/>
            </a:lvl1pPr>
          </a:lstStyle>
          <a:p>
            <a:endParaRPr lang="en-US" altLang="en-US">
              <a:solidFill>
                <a:srgbClr val="0F5D67"/>
              </a:solidFill>
            </a:endParaRPr>
          </a:p>
        </p:txBody>
      </p:sp>
      <p:sp>
        <p:nvSpPr>
          <p:cNvPr id="8" name="Footer Placeholder 7">
            <a:extLst>
              <a:ext uri="{FF2B5EF4-FFF2-40B4-BE49-F238E27FC236}">
                <a16:creationId xmlns:a16="http://schemas.microsoft.com/office/drawing/2014/main" xmlns="" id="{4603DFB7-87DA-535F-716F-D1345388BB49}"/>
              </a:ext>
            </a:extLst>
          </p:cNvPr>
          <p:cNvSpPr>
            <a:spLocks noGrp="1"/>
          </p:cNvSpPr>
          <p:nvPr>
            <p:ph type="ftr" sz="quarter" idx="11"/>
          </p:nvPr>
        </p:nvSpPr>
        <p:spPr/>
        <p:txBody>
          <a:bodyPr/>
          <a:lstStyle>
            <a:lvl1pPr>
              <a:defRPr/>
            </a:lvl1pPr>
          </a:lstStyle>
          <a:p>
            <a:endParaRPr lang="en-US" altLang="en-US">
              <a:solidFill>
                <a:srgbClr val="0F5D67"/>
              </a:solidFill>
            </a:endParaRPr>
          </a:p>
        </p:txBody>
      </p:sp>
      <p:sp>
        <p:nvSpPr>
          <p:cNvPr id="9" name="Slide Number Placeholder 8">
            <a:extLst>
              <a:ext uri="{FF2B5EF4-FFF2-40B4-BE49-F238E27FC236}">
                <a16:creationId xmlns:a16="http://schemas.microsoft.com/office/drawing/2014/main" xmlns="" id="{8674459B-E219-76F3-1B5A-F4D1D94DC45B}"/>
              </a:ext>
            </a:extLst>
          </p:cNvPr>
          <p:cNvSpPr>
            <a:spLocks noGrp="1"/>
          </p:cNvSpPr>
          <p:nvPr>
            <p:ph type="sldNum" sz="quarter" idx="12"/>
          </p:nvPr>
        </p:nvSpPr>
        <p:spPr/>
        <p:txBody>
          <a:bodyPr/>
          <a:lstStyle>
            <a:lvl1pPr>
              <a:defRPr/>
            </a:lvl1pPr>
          </a:lstStyle>
          <a:p>
            <a:fld id="{C2A95E80-D179-49D4-93D6-FD12195C8151}" type="slidenum">
              <a:rPr lang="en-US" altLang="en-US">
                <a:solidFill>
                  <a:srgbClr val="0F5D67"/>
                </a:solidFill>
              </a:rPr>
              <a:pPr/>
              <a:t>‹#›</a:t>
            </a:fld>
            <a:endParaRPr lang="en-US" altLang="en-US">
              <a:solidFill>
                <a:srgbClr val="0F5D67"/>
              </a:solidFill>
            </a:endParaRPr>
          </a:p>
        </p:txBody>
      </p:sp>
    </p:spTree>
    <p:extLst>
      <p:ext uri="{BB962C8B-B14F-4D97-AF65-F5344CB8AC3E}">
        <p14:creationId xmlns:p14="http://schemas.microsoft.com/office/powerpoint/2010/main" val="1055788125"/>
      </p:ext>
    </p:extLst>
  </p:cSld>
  <p:clrMapOvr>
    <a:masterClrMapping/>
  </p:clrMapOvr>
  <p:transition spd="slow" advClick="0">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06CACA4-FF92-E27D-3D73-FEA42BD2EEC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xmlns="" id="{CDFFD87B-704E-5935-5D2D-79A0F358A0FC}"/>
              </a:ext>
            </a:extLst>
          </p:cNvPr>
          <p:cNvSpPr>
            <a:spLocks noGrp="1"/>
          </p:cNvSpPr>
          <p:nvPr>
            <p:ph type="dt" sz="half" idx="10"/>
          </p:nvPr>
        </p:nvSpPr>
        <p:spPr/>
        <p:txBody>
          <a:bodyPr/>
          <a:lstStyle>
            <a:lvl1pPr>
              <a:defRPr/>
            </a:lvl1pPr>
          </a:lstStyle>
          <a:p>
            <a:endParaRPr lang="en-US" altLang="en-US">
              <a:solidFill>
                <a:srgbClr val="0F5D67"/>
              </a:solidFill>
            </a:endParaRPr>
          </a:p>
        </p:txBody>
      </p:sp>
      <p:sp>
        <p:nvSpPr>
          <p:cNvPr id="4" name="Footer Placeholder 3">
            <a:extLst>
              <a:ext uri="{FF2B5EF4-FFF2-40B4-BE49-F238E27FC236}">
                <a16:creationId xmlns:a16="http://schemas.microsoft.com/office/drawing/2014/main" xmlns="" id="{0959ED58-BBC9-73D3-CA15-7E4DF5D50930}"/>
              </a:ext>
            </a:extLst>
          </p:cNvPr>
          <p:cNvSpPr>
            <a:spLocks noGrp="1"/>
          </p:cNvSpPr>
          <p:nvPr>
            <p:ph type="ftr" sz="quarter" idx="11"/>
          </p:nvPr>
        </p:nvSpPr>
        <p:spPr/>
        <p:txBody>
          <a:bodyPr/>
          <a:lstStyle>
            <a:lvl1pPr>
              <a:defRPr/>
            </a:lvl1pPr>
          </a:lstStyle>
          <a:p>
            <a:endParaRPr lang="en-US" altLang="en-US">
              <a:solidFill>
                <a:srgbClr val="0F5D67"/>
              </a:solidFill>
            </a:endParaRPr>
          </a:p>
        </p:txBody>
      </p:sp>
      <p:sp>
        <p:nvSpPr>
          <p:cNvPr id="5" name="Slide Number Placeholder 4">
            <a:extLst>
              <a:ext uri="{FF2B5EF4-FFF2-40B4-BE49-F238E27FC236}">
                <a16:creationId xmlns:a16="http://schemas.microsoft.com/office/drawing/2014/main" xmlns="" id="{9D1190A9-5CF0-59B4-D0BD-26D4A313089D}"/>
              </a:ext>
            </a:extLst>
          </p:cNvPr>
          <p:cNvSpPr>
            <a:spLocks noGrp="1"/>
          </p:cNvSpPr>
          <p:nvPr>
            <p:ph type="sldNum" sz="quarter" idx="12"/>
          </p:nvPr>
        </p:nvSpPr>
        <p:spPr/>
        <p:txBody>
          <a:bodyPr/>
          <a:lstStyle>
            <a:lvl1pPr>
              <a:defRPr/>
            </a:lvl1pPr>
          </a:lstStyle>
          <a:p>
            <a:fld id="{E3672DB2-FD1D-460F-BD40-59BB70863DF6}" type="slidenum">
              <a:rPr lang="en-US" altLang="en-US">
                <a:solidFill>
                  <a:srgbClr val="0F5D67"/>
                </a:solidFill>
              </a:rPr>
              <a:pPr/>
              <a:t>‹#›</a:t>
            </a:fld>
            <a:endParaRPr lang="en-US" altLang="en-US">
              <a:solidFill>
                <a:srgbClr val="0F5D67"/>
              </a:solidFill>
            </a:endParaRPr>
          </a:p>
        </p:txBody>
      </p:sp>
    </p:spTree>
    <p:extLst>
      <p:ext uri="{BB962C8B-B14F-4D97-AF65-F5344CB8AC3E}">
        <p14:creationId xmlns:p14="http://schemas.microsoft.com/office/powerpoint/2010/main" val="2223668424"/>
      </p:ext>
    </p:extLst>
  </p:cSld>
  <p:clrMapOvr>
    <a:masterClrMapping/>
  </p:clrMapOvr>
  <p:transition spd="slow" advClick="0">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E1F3CC49-046D-3E03-C395-ACF25576970F}"/>
              </a:ext>
            </a:extLst>
          </p:cNvPr>
          <p:cNvSpPr>
            <a:spLocks noGrp="1"/>
          </p:cNvSpPr>
          <p:nvPr>
            <p:ph type="dt" sz="half" idx="10"/>
          </p:nvPr>
        </p:nvSpPr>
        <p:spPr/>
        <p:txBody>
          <a:bodyPr/>
          <a:lstStyle>
            <a:lvl1pPr>
              <a:defRPr/>
            </a:lvl1pPr>
          </a:lstStyle>
          <a:p>
            <a:endParaRPr lang="en-US" altLang="en-US">
              <a:solidFill>
                <a:srgbClr val="0F5D67"/>
              </a:solidFill>
            </a:endParaRPr>
          </a:p>
        </p:txBody>
      </p:sp>
      <p:sp>
        <p:nvSpPr>
          <p:cNvPr id="3" name="Footer Placeholder 2">
            <a:extLst>
              <a:ext uri="{FF2B5EF4-FFF2-40B4-BE49-F238E27FC236}">
                <a16:creationId xmlns:a16="http://schemas.microsoft.com/office/drawing/2014/main" xmlns="" id="{598BC2A5-3545-2292-E030-46618D25FF50}"/>
              </a:ext>
            </a:extLst>
          </p:cNvPr>
          <p:cNvSpPr>
            <a:spLocks noGrp="1"/>
          </p:cNvSpPr>
          <p:nvPr>
            <p:ph type="ftr" sz="quarter" idx="11"/>
          </p:nvPr>
        </p:nvSpPr>
        <p:spPr/>
        <p:txBody>
          <a:bodyPr/>
          <a:lstStyle>
            <a:lvl1pPr>
              <a:defRPr/>
            </a:lvl1pPr>
          </a:lstStyle>
          <a:p>
            <a:endParaRPr lang="en-US" altLang="en-US">
              <a:solidFill>
                <a:srgbClr val="0F5D67"/>
              </a:solidFill>
            </a:endParaRPr>
          </a:p>
        </p:txBody>
      </p:sp>
      <p:sp>
        <p:nvSpPr>
          <p:cNvPr id="4" name="Slide Number Placeholder 3">
            <a:extLst>
              <a:ext uri="{FF2B5EF4-FFF2-40B4-BE49-F238E27FC236}">
                <a16:creationId xmlns:a16="http://schemas.microsoft.com/office/drawing/2014/main" xmlns="" id="{24FBD1DB-85BF-2DEC-62EE-74EF66ECAED0}"/>
              </a:ext>
            </a:extLst>
          </p:cNvPr>
          <p:cNvSpPr>
            <a:spLocks noGrp="1"/>
          </p:cNvSpPr>
          <p:nvPr>
            <p:ph type="sldNum" sz="quarter" idx="12"/>
          </p:nvPr>
        </p:nvSpPr>
        <p:spPr/>
        <p:txBody>
          <a:bodyPr/>
          <a:lstStyle>
            <a:lvl1pPr>
              <a:defRPr/>
            </a:lvl1pPr>
          </a:lstStyle>
          <a:p>
            <a:fld id="{71722DD1-6234-4FE7-B13B-8803BD1F8A43}" type="slidenum">
              <a:rPr lang="en-US" altLang="en-US">
                <a:solidFill>
                  <a:srgbClr val="0F5D67"/>
                </a:solidFill>
              </a:rPr>
              <a:pPr/>
              <a:t>‹#›</a:t>
            </a:fld>
            <a:endParaRPr lang="en-US" altLang="en-US">
              <a:solidFill>
                <a:srgbClr val="0F5D67"/>
              </a:solidFill>
            </a:endParaRPr>
          </a:p>
        </p:txBody>
      </p:sp>
    </p:spTree>
    <p:extLst>
      <p:ext uri="{BB962C8B-B14F-4D97-AF65-F5344CB8AC3E}">
        <p14:creationId xmlns:p14="http://schemas.microsoft.com/office/powerpoint/2010/main" val="1357514272"/>
      </p:ext>
    </p:extLst>
  </p:cSld>
  <p:clrMapOvr>
    <a:masterClrMapping/>
  </p:clrMapOvr>
  <p:transition spd="slow" advClick="0">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CB59F0F-F2A1-7C80-0528-AD63DE598E8A}"/>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xmlns="" id="{3A99C0D0-202E-CB33-89FA-F830E1BC3334}"/>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xmlns="" id="{1A044A0C-94C2-0B60-D5D1-9515D788FAD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xmlns="" id="{23433129-2990-7EA2-65BE-118A3FC652F9}"/>
              </a:ext>
            </a:extLst>
          </p:cNvPr>
          <p:cNvSpPr>
            <a:spLocks noGrp="1"/>
          </p:cNvSpPr>
          <p:nvPr>
            <p:ph type="dt" sz="half" idx="10"/>
          </p:nvPr>
        </p:nvSpPr>
        <p:spPr/>
        <p:txBody>
          <a:bodyPr/>
          <a:lstStyle>
            <a:lvl1pPr>
              <a:defRPr/>
            </a:lvl1pPr>
          </a:lstStyle>
          <a:p>
            <a:endParaRPr lang="en-US" altLang="en-US">
              <a:solidFill>
                <a:srgbClr val="0F5D67"/>
              </a:solidFill>
            </a:endParaRPr>
          </a:p>
        </p:txBody>
      </p:sp>
      <p:sp>
        <p:nvSpPr>
          <p:cNvPr id="6" name="Footer Placeholder 5">
            <a:extLst>
              <a:ext uri="{FF2B5EF4-FFF2-40B4-BE49-F238E27FC236}">
                <a16:creationId xmlns:a16="http://schemas.microsoft.com/office/drawing/2014/main" xmlns="" id="{5412DDF7-16B2-2AE4-0FAB-5A52038B9604}"/>
              </a:ext>
            </a:extLst>
          </p:cNvPr>
          <p:cNvSpPr>
            <a:spLocks noGrp="1"/>
          </p:cNvSpPr>
          <p:nvPr>
            <p:ph type="ftr" sz="quarter" idx="11"/>
          </p:nvPr>
        </p:nvSpPr>
        <p:spPr/>
        <p:txBody>
          <a:bodyPr/>
          <a:lstStyle>
            <a:lvl1pPr>
              <a:defRPr/>
            </a:lvl1pPr>
          </a:lstStyle>
          <a:p>
            <a:endParaRPr lang="en-US" altLang="en-US">
              <a:solidFill>
                <a:srgbClr val="0F5D67"/>
              </a:solidFill>
            </a:endParaRPr>
          </a:p>
        </p:txBody>
      </p:sp>
      <p:sp>
        <p:nvSpPr>
          <p:cNvPr id="7" name="Slide Number Placeholder 6">
            <a:extLst>
              <a:ext uri="{FF2B5EF4-FFF2-40B4-BE49-F238E27FC236}">
                <a16:creationId xmlns:a16="http://schemas.microsoft.com/office/drawing/2014/main" xmlns="" id="{3B448B00-58BD-AAD9-CE1C-9F23842F34AD}"/>
              </a:ext>
            </a:extLst>
          </p:cNvPr>
          <p:cNvSpPr>
            <a:spLocks noGrp="1"/>
          </p:cNvSpPr>
          <p:nvPr>
            <p:ph type="sldNum" sz="quarter" idx="12"/>
          </p:nvPr>
        </p:nvSpPr>
        <p:spPr/>
        <p:txBody>
          <a:bodyPr/>
          <a:lstStyle>
            <a:lvl1pPr>
              <a:defRPr/>
            </a:lvl1pPr>
          </a:lstStyle>
          <a:p>
            <a:fld id="{C26EAF75-9528-400F-BF89-E0207CB1BE51}" type="slidenum">
              <a:rPr lang="en-US" altLang="en-US">
                <a:solidFill>
                  <a:srgbClr val="0F5D67"/>
                </a:solidFill>
              </a:rPr>
              <a:pPr/>
              <a:t>‹#›</a:t>
            </a:fld>
            <a:endParaRPr lang="en-US" altLang="en-US">
              <a:solidFill>
                <a:srgbClr val="0F5D67"/>
              </a:solidFill>
            </a:endParaRPr>
          </a:p>
        </p:txBody>
      </p:sp>
    </p:spTree>
    <p:extLst>
      <p:ext uri="{BB962C8B-B14F-4D97-AF65-F5344CB8AC3E}">
        <p14:creationId xmlns:p14="http://schemas.microsoft.com/office/powerpoint/2010/main" val="848902831"/>
      </p:ext>
    </p:extLst>
  </p:cSld>
  <p:clrMapOvr>
    <a:masterClrMapping/>
  </p:clrMapOvr>
  <p:transition spd="slow" advClick="0">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78EFE53-4B56-356D-5DBA-60FB163BA88F}"/>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xmlns="" id="{0BE8E0F5-458A-92F5-EF9D-EA8DF123A644}"/>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xmlns="" id="{BF034E4D-2ACD-C013-A29D-20F32361C5E7}"/>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xmlns="" id="{2F587908-F56D-6917-F13D-004E3583E409}"/>
              </a:ext>
            </a:extLst>
          </p:cNvPr>
          <p:cNvSpPr>
            <a:spLocks noGrp="1"/>
          </p:cNvSpPr>
          <p:nvPr>
            <p:ph type="dt" sz="half" idx="10"/>
          </p:nvPr>
        </p:nvSpPr>
        <p:spPr/>
        <p:txBody>
          <a:bodyPr/>
          <a:lstStyle>
            <a:lvl1pPr>
              <a:defRPr/>
            </a:lvl1pPr>
          </a:lstStyle>
          <a:p>
            <a:endParaRPr lang="en-US" altLang="en-US">
              <a:solidFill>
                <a:srgbClr val="0F5D67"/>
              </a:solidFill>
            </a:endParaRPr>
          </a:p>
        </p:txBody>
      </p:sp>
      <p:sp>
        <p:nvSpPr>
          <p:cNvPr id="6" name="Footer Placeholder 5">
            <a:extLst>
              <a:ext uri="{FF2B5EF4-FFF2-40B4-BE49-F238E27FC236}">
                <a16:creationId xmlns:a16="http://schemas.microsoft.com/office/drawing/2014/main" xmlns="" id="{EC1A9BA1-983A-B7F4-F924-519884233729}"/>
              </a:ext>
            </a:extLst>
          </p:cNvPr>
          <p:cNvSpPr>
            <a:spLocks noGrp="1"/>
          </p:cNvSpPr>
          <p:nvPr>
            <p:ph type="ftr" sz="quarter" idx="11"/>
          </p:nvPr>
        </p:nvSpPr>
        <p:spPr/>
        <p:txBody>
          <a:bodyPr/>
          <a:lstStyle>
            <a:lvl1pPr>
              <a:defRPr/>
            </a:lvl1pPr>
          </a:lstStyle>
          <a:p>
            <a:endParaRPr lang="en-US" altLang="en-US">
              <a:solidFill>
                <a:srgbClr val="0F5D67"/>
              </a:solidFill>
            </a:endParaRPr>
          </a:p>
        </p:txBody>
      </p:sp>
      <p:sp>
        <p:nvSpPr>
          <p:cNvPr id="7" name="Slide Number Placeholder 6">
            <a:extLst>
              <a:ext uri="{FF2B5EF4-FFF2-40B4-BE49-F238E27FC236}">
                <a16:creationId xmlns:a16="http://schemas.microsoft.com/office/drawing/2014/main" xmlns="" id="{337354FE-F47F-DE18-24B0-899446775071}"/>
              </a:ext>
            </a:extLst>
          </p:cNvPr>
          <p:cNvSpPr>
            <a:spLocks noGrp="1"/>
          </p:cNvSpPr>
          <p:nvPr>
            <p:ph type="sldNum" sz="quarter" idx="12"/>
          </p:nvPr>
        </p:nvSpPr>
        <p:spPr/>
        <p:txBody>
          <a:bodyPr/>
          <a:lstStyle>
            <a:lvl1pPr>
              <a:defRPr/>
            </a:lvl1pPr>
          </a:lstStyle>
          <a:p>
            <a:fld id="{D4E90BAB-3E20-4402-891C-FD5E20D9F533}" type="slidenum">
              <a:rPr lang="en-US" altLang="en-US">
                <a:solidFill>
                  <a:srgbClr val="0F5D67"/>
                </a:solidFill>
              </a:rPr>
              <a:pPr/>
              <a:t>‹#›</a:t>
            </a:fld>
            <a:endParaRPr lang="en-US" altLang="en-US">
              <a:solidFill>
                <a:srgbClr val="0F5D67"/>
              </a:solidFill>
            </a:endParaRPr>
          </a:p>
        </p:txBody>
      </p:sp>
    </p:spTree>
    <p:extLst>
      <p:ext uri="{BB962C8B-B14F-4D97-AF65-F5344CB8AC3E}">
        <p14:creationId xmlns:p14="http://schemas.microsoft.com/office/powerpoint/2010/main" val="6257995"/>
      </p:ext>
    </p:extLst>
  </p:cSld>
  <p:clrMapOvr>
    <a:masterClrMapping/>
  </p:clrMapOvr>
  <p:transition spd="slow" advClick="0">
    <p:push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31" name="Picture 7">
            <a:extLst>
              <a:ext uri="{FF2B5EF4-FFF2-40B4-BE49-F238E27FC236}">
                <a16:creationId xmlns:a16="http://schemas.microsoft.com/office/drawing/2014/main" xmlns="" id="{0D90EEC2-27FF-ACE5-55A1-4ECF48B4E572}"/>
              </a:ext>
            </a:extLst>
          </p:cNvPr>
          <p:cNvPicPr>
            <a:picLocks noChangeAspect="1" noChangeArrowheads="1"/>
          </p:cNvPicPr>
          <p:nvPr/>
        </p:nvPicPr>
        <p:blipFill>
          <a:blip r:embed="rId19">
            <a:extLst>
              <a:ext uri="{28A0092B-C50C-407E-A947-70E740481C1C}">
                <a14:useLocalDpi xmlns:a14="http://schemas.microsoft.com/office/drawing/2010/main" val="0"/>
              </a:ext>
            </a:extLst>
          </a:blip>
          <a:srcRect r="26718" b="-812"/>
          <a:stretch>
            <a:fillRect/>
          </a:stretch>
        </p:blipFill>
        <p:spPr bwMode="auto">
          <a:xfrm>
            <a:off x="36513" y="4248150"/>
            <a:ext cx="9093200" cy="2636838"/>
          </a:xfrm>
          <a:prstGeom prst="rect">
            <a:avLst/>
          </a:prstGeom>
          <a:noFill/>
          <a:extLst>
            <a:ext uri="{909E8E84-426E-40DD-AFC4-6F175D3DCCD1}">
              <a14:hiddenFill xmlns:a14="http://schemas.microsoft.com/office/drawing/2010/main">
                <a:solidFill>
                  <a:srgbClr val="FFFFFF"/>
                </a:solidFill>
              </a14:hiddenFill>
            </a:ext>
          </a:extLst>
        </p:spPr>
      </p:pic>
      <p:sp>
        <p:nvSpPr>
          <p:cNvPr id="1032" name="Freeform 8">
            <a:extLst>
              <a:ext uri="{FF2B5EF4-FFF2-40B4-BE49-F238E27FC236}">
                <a16:creationId xmlns:a16="http://schemas.microsoft.com/office/drawing/2014/main" xmlns="" id="{04010B47-D734-7744-F1D1-B12CC19D9004}"/>
              </a:ext>
            </a:extLst>
          </p:cNvPr>
          <p:cNvSpPr>
            <a:spLocks/>
          </p:cNvSpPr>
          <p:nvPr/>
        </p:nvSpPr>
        <p:spPr bwMode="ltGray">
          <a:xfrm>
            <a:off x="34925" y="1588"/>
            <a:ext cx="9121775" cy="1587500"/>
          </a:xfrm>
          <a:custGeom>
            <a:avLst/>
            <a:gdLst>
              <a:gd name="T0" fmla="*/ 0 w 5746"/>
              <a:gd name="T1" fmla="*/ 597 h 1000"/>
              <a:gd name="T2" fmla="*/ 1887 w 5746"/>
              <a:gd name="T3" fmla="*/ 400 h 1000"/>
              <a:gd name="T4" fmla="*/ 4233 w 5746"/>
              <a:gd name="T5" fmla="*/ 518 h 1000"/>
              <a:gd name="T6" fmla="*/ 5738 w 5746"/>
              <a:gd name="T7" fmla="*/ 1000 h 1000"/>
              <a:gd name="T8" fmla="*/ 5746 w 5746"/>
              <a:gd name="T9" fmla="*/ 0 h 1000"/>
              <a:gd name="T10" fmla="*/ 1 w 5746"/>
              <a:gd name="T11" fmla="*/ 7 h 1000"/>
            </a:gdLst>
            <a:ahLst/>
            <a:cxnLst>
              <a:cxn ang="0">
                <a:pos x="T0" y="T1"/>
              </a:cxn>
              <a:cxn ang="0">
                <a:pos x="T2" y="T3"/>
              </a:cxn>
              <a:cxn ang="0">
                <a:pos x="T4" y="T5"/>
              </a:cxn>
              <a:cxn ang="0">
                <a:pos x="T6" y="T7"/>
              </a:cxn>
              <a:cxn ang="0">
                <a:pos x="T8" y="T9"/>
              </a:cxn>
              <a:cxn ang="0">
                <a:pos x="T10" y="T11"/>
              </a:cxn>
            </a:cxnLst>
            <a:rect l="0" t="0" r="r" b="b"/>
            <a:pathLst>
              <a:path w="5746" h="1000">
                <a:moveTo>
                  <a:pt x="0" y="597"/>
                </a:moveTo>
                <a:cubicBezTo>
                  <a:pt x="314" y="564"/>
                  <a:pt x="1218" y="424"/>
                  <a:pt x="1887" y="400"/>
                </a:cubicBezTo>
                <a:cubicBezTo>
                  <a:pt x="2556" y="376"/>
                  <a:pt x="3514" y="406"/>
                  <a:pt x="4233" y="518"/>
                </a:cubicBezTo>
                <a:cubicBezTo>
                  <a:pt x="4919" y="635"/>
                  <a:pt x="5665" y="919"/>
                  <a:pt x="5738" y="1000"/>
                </a:cubicBezTo>
                <a:lnTo>
                  <a:pt x="5746" y="0"/>
                </a:lnTo>
                <a:lnTo>
                  <a:pt x="1" y="7"/>
                </a:lnTo>
              </a:path>
            </a:pathLst>
          </a:custGeom>
          <a:gradFill rotWithShape="1">
            <a:gsLst>
              <a:gs pos="0">
                <a:schemeClr val="tx2"/>
              </a:gs>
              <a:gs pos="100000">
                <a:schemeClr val="tx2">
                  <a:gamma/>
                  <a:shade val="46275"/>
                  <a:invGamma/>
                </a:schemeClr>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solidFill>
                <a:srgbClr val="0F5D67"/>
              </a:solidFill>
            </a:endParaRPr>
          </a:p>
        </p:txBody>
      </p:sp>
      <p:sp>
        <p:nvSpPr>
          <p:cNvPr id="1033" name="Oval 9">
            <a:extLst>
              <a:ext uri="{FF2B5EF4-FFF2-40B4-BE49-F238E27FC236}">
                <a16:creationId xmlns:a16="http://schemas.microsoft.com/office/drawing/2014/main" xmlns="" id="{7F0B935E-C88F-D61B-7D72-658724937425}"/>
              </a:ext>
            </a:extLst>
          </p:cNvPr>
          <p:cNvSpPr>
            <a:spLocks noChangeArrowheads="1"/>
          </p:cNvSpPr>
          <p:nvPr/>
        </p:nvSpPr>
        <p:spPr bwMode="ltGray">
          <a:xfrm>
            <a:off x="8459788" y="1196975"/>
            <a:ext cx="358775" cy="358775"/>
          </a:xfrm>
          <a:prstGeom prst="ellipse">
            <a:avLst/>
          </a:prstGeom>
          <a:gradFill rotWithShape="1">
            <a:gsLst>
              <a:gs pos="0">
                <a:schemeClr val="tx2"/>
              </a:gs>
              <a:gs pos="100000">
                <a:schemeClr val="tx2">
                  <a:gamma/>
                  <a:shade val="46275"/>
                  <a:invGamma/>
                </a:schemeClr>
              </a:gs>
            </a:gsLst>
            <a:path path="shape">
              <a:fillToRect l="50000" t="50000" r="50000" b="50000"/>
            </a:path>
          </a:gradFill>
          <a:ln w="28575">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endParaRPr lang="en-US">
              <a:solidFill>
                <a:srgbClr val="0F5D67"/>
              </a:solidFill>
            </a:endParaRPr>
          </a:p>
        </p:txBody>
      </p:sp>
      <p:sp>
        <p:nvSpPr>
          <p:cNvPr id="1034" name="Oval 10">
            <a:extLst>
              <a:ext uri="{FF2B5EF4-FFF2-40B4-BE49-F238E27FC236}">
                <a16:creationId xmlns:a16="http://schemas.microsoft.com/office/drawing/2014/main" xmlns="" id="{BB2199A2-B578-303D-CA64-7C1ACEC2EE4A}"/>
              </a:ext>
            </a:extLst>
          </p:cNvPr>
          <p:cNvSpPr>
            <a:spLocks noChangeArrowheads="1"/>
          </p:cNvSpPr>
          <p:nvPr/>
        </p:nvSpPr>
        <p:spPr bwMode="ltGray">
          <a:xfrm>
            <a:off x="7956550" y="981075"/>
            <a:ext cx="358775" cy="358775"/>
          </a:xfrm>
          <a:prstGeom prst="ellipse">
            <a:avLst/>
          </a:prstGeom>
          <a:gradFill rotWithShape="1">
            <a:gsLst>
              <a:gs pos="0">
                <a:schemeClr val="tx2"/>
              </a:gs>
              <a:gs pos="100000">
                <a:schemeClr val="tx2">
                  <a:gamma/>
                  <a:shade val="46275"/>
                  <a:invGamma/>
                </a:schemeClr>
              </a:gs>
            </a:gsLst>
            <a:path path="shape">
              <a:fillToRect l="50000" t="50000" r="50000" b="50000"/>
            </a:path>
          </a:gradFill>
          <a:ln w="28575">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endParaRPr lang="en-US">
              <a:solidFill>
                <a:srgbClr val="0F5D67"/>
              </a:solidFill>
            </a:endParaRPr>
          </a:p>
        </p:txBody>
      </p:sp>
      <p:sp>
        <p:nvSpPr>
          <p:cNvPr id="1035" name="Oval 11">
            <a:extLst>
              <a:ext uri="{FF2B5EF4-FFF2-40B4-BE49-F238E27FC236}">
                <a16:creationId xmlns:a16="http://schemas.microsoft.com/office/drawing/2014/main" xmlns="" id="{EEE5B92C-5C2A-C026-FE2F-AE8C5742F4D4}"/>
              </a:ext>
            </a:extLst>
          </p:cNvPr>
          <p:cNvSpPr>
            <a:spLocks noChangeArrowheads="1"/>
          </p:cNvSpPr>
          <p:nvPr/>
        </p:nvSpPr>
        <p:spPr bwMode="ltGray">
          <a:xfrm>
            <a:off x="7426325" y="811213"/>
            <a:ext cx="358775" cy="358775"/>
          </a:xfrm>
          <a:prstGeom prst="ellipse">
            <a:avLst/>
          </a:prstGeom>
          <a:gradFill rotWithShape="1">
            <a:gsLst>
              <a:gs pos="0">
                <a:schemeClr val="tx2"/>
              </a:gs>
              <a:gs pos="100000">
                <a:schemeClr val="tx2">
                  <a:gamma/>
                  <a:shade val="46275"/>
                  <a:invGamma/>
                </a:schemeClr>
              </a:gs>
            </a:gsLst>
            <a:path path="shape">
              <a:fillToRect l="50000" t="50000" r="50000" b="50000"/>
            </a:path>
          </a:gradFill>
          <a:ln w="28575">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endParaRPr lang="en-US">
              <a:solidFill>
                <a:srgbClr val="0F5D67"/>
              </a:solidFill>
            </a:endParaRPr>
          </a:p>
        </p:txBody>
      </p:sp>
      <p:grpSp>
        <p:nvGrpSpPr>
          <p:cNvPr id="1036" name="Group 12">
            <a:extLst>
              <a:ext uri="{FF2B5EF4-FFF2-40B4-BE49-F238E27FC236}">
                <a16:creationId xmlns:a16="http://schemas.microsoft.com/office/drawing/2014/main" xmlns="" id="{889EDEDE-F2A5-9620-EE8D-7E60B700F916}"/>
              </a:ext>
            </a:extLst>
          </p:cNvPr>
          <p:cNvGrpSpPr>
            <a:grpSpLocks/>
          </p:cNvGrpSpPr>
          <p:nvPr/>
        </p:nvGrpSpPr>
        <p:grpSpPr bwMode="auto">
          <a:xfrm>
            <a:off x="0" y="-26988"/>
            <a:ext cx="9140825" cy="6886576"/>
            <a:chOff x="0" y="-17"/>
            <a:chExt cx="5758" cy="4338"/>
          </a:xfrm>
        </p:grpSpPr>
        <p:sp>
          <p:nvSpPr>
            <p:cNvPr id="1037" name="Freeform 13">
              <a:extLst>
                <a:ext uri="{FF2B5EF4-FFF2-40B4-BE49-F238E27FC236}">
                  <a16:creationId xmlns:a16="http://schemas.microsoft.com/office/drawing/2014/main" xmlns="" id="{4647BF92-26AD-1762-8009-283397ACEFF2}"/>
                </a:ext>
              </a:extLst>
            </p:cNvPr>
            <p:cNvSpPr>
              <a:spLocks/>
            </p:cNvSpPr>
            <p:nvPr userDrawn="1"/>
          </p:nvSpPr>
          <p:spPr bwMode="gray">
            <a:xfrm>
              <a:off x="0" y="4023"/>
              <a:ext cx="260" cy="297"/>
            </a:xfrm>
            <a:custGeom>
              <a:avLst/>
              <a:gdLst>
                <a:gd name="T0" fmla="*/ 260 w 260"/>
                <a:gd name="T1" fmla="*/ 297 h 297"/>
                <a:gd name="T2" fmla="*/ 144 w 260"/>
                <a:gd name="T3" fmla="*/ 225 h 297"/>
                <a:gd name="T4" fmla="*/ 52 w 260"/>
                <a:gd name="T5" fmla="*/ 137 h 297"/>
                <a:gd name="T6" fmla="*/ 0 w 260"/>
                <a:gd name="T7" fmla="*/ 0 h 297"/>
                <a:gd name="T8" fmla="*/ 1 w 260"/>
                <a:gd name="T9" fmla="*/ 297 h 297"/>
              </a:gdLst>
              <a:ahLst/>
              <a:cxnLst>
                <a:cxn ang="0">
                  <a:pos x="T0" y="T1"/>
                </a:cxn>
                <a:cxn ang="0">
                  <a:pos x="T2" y="T3"/>
                </a:cxn>
                <a:cxn ang="0">
                  <a:pos x="T4" y="T5"/>
                </a:cxn>
                <a:cxn ang="0">
                  <a:pos x="T6" y="T7"/>
                </a:cxn>
                <a:cxn ang="0">
                  <a:pos x="T8" y="T9"/>
                </a:cxn>
              </a:cxnLst>
              <a:rect l="0" t="0" r="r" b="b"/>
              <a:pathLst>
                <a:path w="260" h="297">
                  <a:moveTo>
                    <a:pt x="260" y="297"/>
                  </a:moveTo>
                  <a:lnTo>
                    <a:pt x="144" y="225"/>
                  </a:lnTo>
                  <a:lnTo>
                    <a:pt x="52" y="137"/>
                  </a:lnTo>
                  <a:lnTo>
                    <a:pt x="0" y="0"/>
                  </a:lnTo>
                  <a:lnTo>
                    <a:pt x="1" y="297"/>
                  </a:lnTo>
                </a:path>
              </a:pathLst>
            </a:custGeom>
            <a:solidFill>
              <a:schemeClr val="bg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solidFill>
                  <a:srgbClr val="0F5D67"/>
                </a:solidFill>
              </a:endParaRPr>
            </a:p>
          </p:txBody>
        </p:sp>
        <p:sp>
          <p:nvSpPr>
            <p:cNvPr id="1038" name="AutoShape 14">
              <a:extLst>
                <a:ext uri="{FF2B5EF4-FFF2-40B4-BE49-F238E27FC236}">
                  <a16:creationId xmlns:a16="http://schemas.microsoft.com/office/drawing/2014/main" xmlns="" id="{0C25FE67-C3B5-7B58-5C45-2FD5BF5F95C2}"/>
                </a:ext>
              </a:extLst>
            </p:cNvPr>
            <p:cNvSpPr>
              <a:spLocks noChangeArrowheads="1"/>
            </p:cNvSpPr>
            <p:nvPr userDrawn="1"/>
          </p:nvSpPr>
          <p:spPr bwMode="gray">
            <a:xfrm>
              <a:off x="26" y="27"/>
              <a:ext cx="5709" cy="4264"/>
            </a:xfrm>
            <a:prstGeom prst="roundRect">
              <a:avLst>
                <a:gd name="adj" fmla="val 6227"/>
              </a:avLst>
            </a:prstGeom>
            <a:noFill/>
            <a:ln w="76200">
              <a:solidFill>
                <a:schemeClr val="bg1"/>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endParaRPr lang="en-US">
                <a:solidFill>
                  <a:srgbClr val="0F5D67"/>
                </a:solidFill>
              </a:endParaRPr>
            </a:p>
          </p:txBody>
        </p:sp>
        <p:sp>
          <p:nvSpPr>
            <p:cNvPr id="1039" name="Freeform 15">
              <a:extLst>
                <a:ext uri="{FF2B5EF4-FFF2-40B4-BE49-F238E27FC236}">
                  <a16:creationId xmlns:a16="http://schemas.microsoft.com/office/drawing/2014/main" xmlns="" id="{39DCE1E1-C0C6-F654-1FF8-DCFEE2660E81}"/>
                </a:ext>
              </a:extLst>
            </p:cNvPr>
            <p:cNvSpPr>
              <a:spLocks/>
            </p:cNvSpPr>
            <p:nvPr userDrawn="1"/>
          </p:nvSpPr>
          <p:spPr bwMode="gray">
            <a:xfrm>
              <a:off x="0" y="-17"/>
              <a:ext cx="340" cy="334"/>
            </a:xfrm>
            <a:custGeom>
              <a:avLst/>
              <a:gdLst>
                <a:gd name="T0" fmla="*/ 1 w 288"/>
                <a:gd name="T1" fmla="*/ 338 h 338"/>
                <a:gd name="T2" fmla="*/ 77 w 288"/>
                <a:gd name="T3" fmla="*/ 122 h 338"/>
                <a:gd name="T4" fmla="*/ 275 w 288"/>
                <a:gd name="T5" fmla="*/ 20 h 338"/>
                <a:gd name="T6" fmla="*/ 0 w 288"/>
                <a:gd name="T7" fmla="*/ 20 h 338"/>
              </a:gdLst>
              <a:ahLst/>
              <a:cxnLst>
                <a:cxn ang="0">
                  <a:pos x="T0" y="T1"/>
                </a:cxn>
                <a:cxn ang="0">
                  <a:pos x="T2" y="T3"/>
                </a:cxn>
                <a:cxn ang="0">
                  <a:pos x="T4" y="T5"/>
                </a:cxn>
                <a:cxn ang="0">
                  <a:pos x="T6" y="T7"/>
                </a:cxn>
              </a:cxnLst>
              <a:rect l="0" t="0" r="r" b="b"/>
              <a:pathLst>
                <a:path w="288" h="338">
                  <a:moveTo>
                    <a:pt x="1" y="338"/>
                  </a:moveTo>
                  <a:cubicBezTo>
                    <a:pt x="14" y="302"/>
                    <a:pt x="1" y="244"/>
                    <a:pt x="77" y="122"/>
                  </a:cubicBezTo>
                  <a:cubicBezTo>
                    <a:pt x="153" y="0"/>
                    <a:pt x="288" y="32"/>
                    <a:pt x="275" y="20"/>
                  </a:cubicBezTo>
                  <a:lnTo>
                    <a:pt x="0" y="20"/>
                  </a:lnTo>
                </a:path>
              </a:pathLst>
            </a:custGeom>
            <a:solidFill>
              <a:schemeClr val="bg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solidFill>
                  <a:srgbClr val="0F5D67"/>
                </a:solidFill>
              </a:endParaRPr>
            </a:p>
          </p:txBody>
        </p:sp>
        <p:sp>
          <p:nvSpPr>
            <p:cNvPr id="1040" name="Freeform 16">
              <a:extLst>
                <a:ext uri="{FF2B5EF4-FFF2-40B4-BE49-F238E27FC236}">
                  <a16:creationId xmlns:a16="http://schemas.microsoft.com/office/drawing/2014/main" xmlns="" id="{EB587486-443F-AD0A-443F-7030462153E2}"/>
                </a:ext>
              </a:extLst>
            </p:cNvPr>
            <p:cNvSpPr>
              <a:spLocks/>
            </p:cNvSpPr>
            <p:nvPr userDrawn="1"/>
          </p:nvSpPr>
          <p:spPr bwMode="gray">
            <a:xfrm>
              <a:off x="5475" y="3"/>
              <a:ext cx="281" cy="344"/>
            </a:xfrm>
            <a:custGeom>
              <a:avLst/>
              <a:gdLst>
                <a:gd name="T0" fmla="*/ 0 w 281"/>
                <a:gd name="T1" fmla="*/ 0 h 348"/>
                <a:gd name="T2" fmla="*/ 202 w 281"/>
                <a:gd name="T3" fmla="*/ 96 h 348"/>
                <a:gd name="T4" fmla="*/ 281 w 281"/>
                <a:gd name="T5" fmla="*/ 332 h 348"/>
                <a:gd name="T6" fmla="*/ 281 w 281"/>
                <a:gd name="T7" fmla="*/ 0 h 348"/>
              </a:gdLst>
              <a:ahLst/>
              <a:cxnLst>
                <a:cxn ang="0">
                  <a:pos x="T0" y="T1"/>
                </a:cxn>
                <a:cxn ang="0">
                  <a:pos x="T2" y="T3"/>
                </a:cxn>
                <a:cxn ang="0">
                  <a:pos x="T4" y="T5"/>
                </a:cxn>
                <a:cxn ang="0">
                  <a:pos x="T6" y="T7"/>
                </a:cxn>
              </a:cxnLst>
              <a:rect l="0" t="0" r="r" b="b"/>
              <a:pathLst>
                <a:path w="281" h="348">
                  <a:moveTo>
                    <a:pt x="0" y="0"/>
                  </a:moveTo>
                  <a:cubicBezTo>
                    <a:pt x="33" y="16"/>
                    <a:pt x="125" y="6"/>
                    <a:pt x="202" y="96"/>
                  </a:cubicBezTo>
                  <a:cubicBezTo>
                    <a:pt x="279" y="186"/>
                    <a:pt x="268" y="348"/>
                    <a:pt x="281" y="332"/>
                  </a:cubicBezTo>
                  <a:lnTo>
                    <a:pt x="281" y="0"/>
                  </a:lnTo>
                </a:path>
              </a:pathLst>
            </a:custGeom>
            <a:solidFill>
              <a:schemeClr val="bg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solidFill>
                  <a:srgbClr val="0F5D67"/>
                </a:solidFill>
              </a:endParaRPr>
            </a:p>
          </p:txBody>
        </p:sp>
        <p:sp>
          <p:nvSpPr>
            <p:cNvPr id="1041" name="Freeform 17">
              <a:extLst>
                <a:ext uri="{FF2B5EF4-FFF2-40B4-BE49-F238E27FC236}">
                  <a16:creationId xmlns:a16="http://schemas.microsoft.com/office/drawing/2014/main" xmlns="" id="{50FD34C5-5672-6C6A-345E-6C07D5CCD455}"/>
                </a:ext>
              </a:extLst>
            </p:cNvPr>
            <p:cNvSpPr>
              <a:spLocks/>
            </p:cNvSpPr>
            <p:nvPr userDrawn="1"/>
          </p:nvSpPr>
          <p:spPr bwMode="auto">
            <a:xfrm>
              <a:off x="5531" y="4032"/>
              <a:ext cx="227" cy="289"/>
            </a:xfrm>
            <a:custGeom>
              <a:avLst/>
              <a:gdLst>
                <a:gd name="T0" fmla="*/ 0 w 227"/>
                <a:gd name="T1" fmla="*/ 289 h 289"/>
                <a:gd name="T2" fmla="*/ 227 w 227"/>
                <a:gd name="T3" fmla="*/ 289 h 289"/>
                <a:gd name="T4" fmla="*/ 227 w 227"/>
                <a:gd name="T5" fmla="*/ 17 h 289"/>
                <a:gd name="T6" fmla="*/ 129 w 227"/>
                <a:gd name="T7" fmla="*/ 188 h 289"/>
                <a:gd name="T8" fmla="*/ 0 w 227"/>
                <a:gd name="T9" fmla="*/ 289 h 289"/>
              </a:gdLst>
              <a:ahLst/>
              <a:cxnLst>
                <a:cxn ang="0">
                  <a:pos x="T0" y="T1"/>
                </a:cxn>
                <a:cxn ang="0">
                  <a:pos x="T2" y="T3"/>
                </a:cxn>
                <a:cxn ang="0">
                  <a:pos x="T4" y="T5"/>
                </a:cxn>
                <a:cxn ang="0">
                  <a:pos x="T6" y="T7"/>
                </a:cxn>
                <a:cxn ang="0">
                  <a:pos x="T8" y="T9"/>
                </a:cxn>
              </a:cxnLst>
              <a:rect l="0" t="0" r="r" b="b"/>
              <a:pathLst>
                <a:path w="227" h="289">
                  <a:moveTo>
                    <a:pt x="0" y="289"/>
                  </a:moveTo>
                  <a:lnTo>
                    <a:pt x="227" y="289"/>
                  </a:lnTo>
                  <a:lnTo>
                    <a:pt x="227" y="17"/>
                  </a:lnTo>
                  <a:cubicBezTo>
                    <a:pt x="211" y="0"/>
                    <a:pt x="210" y="117"/>
                    <a:pt x="129" y="188"/>
                  </a:cubicBezTo>
                  <a:cubicBezTo>
                    <a:pt x="48" y="259"/>
                    <a:pt x="28" y="270"/>
                    <a:pt x="0" y="289"/>
                  </a:cubicBezTo>
                  <a:close/>
                </a:path>
              </a:pathLst>
            </a:custGeom>
            <a:solidFill>
              <a:schemeClr val="bg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solidFill>
                  <a:srgbClr val="0F5D67"/>
                </a:solidFill>
              </a:endParaRPr>
            </a:p>
          </p:txBody>
        </p:sp>
      </p:grpSp>
      <p:sp>
        <p:nvSpPr>
          <p:cNvPr id="1026" name="Rectangle 2">
            <a:extLst>
              <a:ext uri="{FF2B5EF4-FFF2-40B4-BE49-F238E27FC236}">
                <a16:creationId xmlns:a16="http://schemas.microsoft.com/office/drawing/2014/main" xmlns="" id="{8A13B9AB-3881-102C-4D2A-0118896BB7B4}"/>
              </a:ext>
            </a:extLst>
          </p:cNvPr>
          <p:cNvSpPr>
            <a:spLocks noGrp="1" noChangeArrowheads="1"/>
          </p:cNvSpPr>
          <p:nvPr>
            <p:ph type="title"/>
          </p:nvPr>
        </p:nvSpPr>
        <p:spPr bwMode="auto">
          <a:xfrm>
            <a:off x="457200" y="152400"/>
            <a:ext cx="822960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a:extLst>
              <a:ext uri="{FF2B5EF4-FFF2-40B4-BE49-F238E27FC236}">
                <a16:creationId xmlns:a16="http://schemas.microsoft.com/office/drawing/2014/main" xmlns="" id="{688C7C18-C06C-CFAF-A0B0-D310BA8FB6E2}"/>
              </a:ext>
            </a:extLst>
          </p:cNvPr>
          <p:cNvSpPr>
            <a:spLocks noGrp="1" noChangeArrowheads="1"/>
          </p:cNvSpPr>
          <p:nvPr>
            <p:ph type="body" idx="1"/>
          </p:nvPr>
        </p:nvSpPr>
        <p:spPr bwMode="auto">
          <a:xfrm>
            <a:off x="457200" y="1143000"/>
            <a:ext cx="8229600" cy="525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a:extLst>
              <a:ext uri="{FF2B5EF4-FFF2-40B4-BE49-F238E27FC236}">
                <a16:creationId xmlns:a16="http://schemas.microsoft.com/office/drawing/2014/main" xmlns="" id="{2B5EBFED-2BE5-F0FF-F328-5E5A7307D46E}"/>
              </a:ext>
            </a:extLst>
          </p:cNvPr>
          <p:cNvSpPr>
            <a:spLocks noGrp="1" noChangeArrowheads="1"/>
          </p:cNvSpPr>
          <p:nvPr>
            <p:ph type="dt" sz="half" idx="2"/>
          </p:nvPr>
        </p:nvSpPr>
        <p:spPr bwMode="auto">
          <a:xfrm>
            <a:off x="457200" y="6477000"/>
            <a:ext cx="21336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pPr eaLnBrk="1" hangingPunct="1"/>
            <a:endParaRPr lang="en-US" altLang="en-US">
              <a:solidFill>
                <a:srgbClr val="0F5D67"/>
              </a:solidFill>
            </a:endParaRPr>
          </a:p>
        </p:txBody>
      </p:sp>
      <p:sp>
        <p:nvSpPr>
          <p:cNvPr id="1029" name="Rectangle 5">
            <a:extLst>
              <a:ext uri="{FF2B5EF4-FFF2-40B4-BE49-F238E27FC236}">
                <a16:creationId xmlns:a16="http://schemas.microsoft.com/office/drawing/2014/main" xmlns="" id="{A9205D3D-A82F-1C1F-AC5E-A447DEE57FC5}"/>
              </a:ext>
            </a:extLst>
          </p:cNvPr>
          <p:cNvSpPr>
            <a:spLocks noGrp="1" noChangeArrowheads="1"/>
          </p:cNvSpPr>
          <p:nvPr>
            <p:ph type="ftr" sz="quarter" idx="3"/>
          </p:nvPr>
        </p:nvSpPr>
        <p:spPr bwMode="auto">
          <a:xfrm>
            <a:off x="3124200" y="6477000"/>
            <a:ext cx="28956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200"/>
            </a:lvl1pPr>
          </a:lstStyle>
          <a:p>
            <a:pPr eaLnBrk="1" hangingPunct="1"/>
            <a:endParaRPr lang="en-US" altLang="en-US">
              <a:solidFill>
                <a:srgbClr val="0F5D67"/>
              </a:solidFill>
            </a:endParaRPr>
          </a:p>
        </p:txBody>
      </p:sp>
      <p:sp>
        <p:nvSpPr>
          <p:cNvPr id="1030" name="Rectangle 6">
            <a:extLst>
              <a:ext uri="{FF2B5EF4-FFF2-40B4-BE49-F238E27FC236}">
                <a16:creationId xmlns:a16="http://schemas.microsoft.com/office/drawing/2014/main" xmlns="" id="{1B5E3150-D33A-DA91-A55E-CDA4E82620AE}"/>
              </a:ext>
            </a:extLst>
          </p:cNvPr>
          <p:cNvSpPr>
            <a:spLocks noGrp="1" noChangeArrowheads="1"/>
          </p:cNvSpPr>
          <p:nvPr>
            <p:ph type="sldNum" sz="quarter" idx="4"/>
          </p:nvPr>
        </p:nvSpPr>
        <p:spPr bwMode="auto">
          <a:xfrm>
            <a:off x="6553200" y="6477000"/>
            <a:ext cx="21336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pPr eaLnBrk="1" hangingPunct="1"/>
            <a:fld id="{F53B3C52-E965-4E3E-B459-053C2EFD1F4B}" type="slidenum">
              <a:rPr lang="en-US" altLang="en-US">
                <a:solidFill>
                  <a:srgbClr val="0F5D67"/>
                </a:solidFill>
              </a:rPr>
              <a:pPr eaLnBrk="1" hangingPunct="1"/>
              <a:t>‹#›</a:t>
            </a:fld>
            <a:endParaRPr lang="en-US" altLang="en-US">
              <a:solidFill>
                <a:srgbClr val="0F5D67"/>
              </a:solidFill>
            </a:endParaRPr>
          </a:p>
        </p:txBody>
      </p:sp>
    </p:spTree>
    <p:extLst>
      <p:ext uri="{BB962C8B-B14F-4D97-AF65-F5344CB8AC3E}">
        <p14:creationId xmlns:p14="http://schemas.microsoft.com/office/powerpoint/2010/main" val="2851714213"/>
      </p:ext>
    </p:extLst>
  </p:cSld>
  <p:clrMap bg1="lt1" tx1="dk1" bg2="lt2" tx2="dk2" accent1="accent1" accent2="accent2" accent3="accent3" accent4="accent4" accent5="accent5" accent6="accent6" hlink="hlink" folHlink="folHlink"/>
  <p:sldLayoutIdLst>
    <p:sldLayoutId id="2147484329" r:id="rId1"/>
    <p:sldLayoutId id="2147484330" r:id="rId2"/>
    <p:sldLayoutId id="2147484331" r:id="rId3"/>
    <p:sldLayoutId id="2147484332" r:id="rId4"/>
    <p:sldLayoutId id="2147484333" r:id="rId5"/>
    <p:sldLayoutId id="2147484334" r:id="rId6"/>
    <p:sldLayoutId id="2147484335" r:id="rId7"/>
    <p:sldLayoutId id="2147484336" r:id="rId8"/>
    <p:sldLayoutId id="2147484337" r:id="rId9"/>
    <p:sldLayoutId id="2147484338" r:id="rId10"/>
    <p:sldLayoutId id="2147484339" r:id="rId11"/>
    <p:sldLayoutId id="2147484340" r:id="rId12"/>
    <p:sldLayoutId id="2147484341" r:id="rId13"/>
    <p:sldLayoutId id="2147484342" r:id="rId14"/>
    <p:sldLayoutId id="2147484343" r:id="rId15"/>
    <p:sldLayoutId id="2147484344" r:id="rId16"/>
    <p:sldLayoutId id="2147484345" r:id="rId17"/>
  </p:sldLayoutIdLst>
  <p:transition spd="slow" advClick="0">
    <p:push dir="u"/>
  </p:transition>
  <p:txStyles>
    <p:titleStyle>
      <a:lvl1pPr algn="ctr" rtl="0" eaLnBrk="1" fontAlgn="base" hangingPunct="1">
        <a:spcBef>
          <a:spcPct val="0"/>
        </a:spcBef>
        <a:spcAft>
          <a:spcPct val="0"/>
        </a:spcAft>
        <a:defRPr sz="2800" b="1" kern="1200">
          <a:solidFill>
            <a:schemeClr val="bg1"/>
          </a:solidFill>
          <a:latin typeface="+mj-lt"/>
          <a:ea typeface="+mj-ea"/>
          <a:cs typeface="+mj-cs"/>
        </a:defRPr>
      </a:lvl1pPr>
      <a:lvl2pPr algn="ctr" rtl="0" eaLnBrk="1" fontAlgn="base" hangingPunct="1">
        <a:spcBef>
          <a:spcPct val="0"/>
        </a:spcBef>
        <a:spcAft>
          <a:spcPct val="0"/>
        </a:spcAft>
        <a:defRPr sz="2800" b="1">
          <a:solidFill>
            <a:schemeClr val="bg1"/>
          </a:solidFill>
          <a:latin typeface="Arial" panose="020B0604020202020204" pitchFamily="34" charset="0"/>
        </a:defRPr>
      </a:lvl2pPr>
      <a:lvl3pPr algn="ctr" rtl="0" eaLnBrk="1" fontAlgn="base" hangingPunct="1">
        <a:spcBef>
          <a:spcPct val="0"/>
        </a:spcBef>
        <a:spcAft>
          <a:spcPct val="0"/>
        </a:spcAft>
        <a:defRPr sz="2800" b="1">
          <a:solidFill>
            <a:schemeClr val="bg1"/>
          </a:solidFill>
          <a:latin typeface="Arial" panose="020B0604020202020204" pitchFamily="34" charset="0"/>
        </a:defRPr>
      </a:lvl3pPr>
      <a:lvl4pPr algn="ctr" rtl="0" eaLnBrk="1" fontAlgn="base" hangingPunct="1">
        <a:spcBef>
          <a:spcPct val="0"/>
        </a:spcBef>
        <a:spcAft>
          <a:spcPct val="0"/>
        </a:spcAft>
        <a:defRPr sz="2800" b="1">
          <a:solidFill>
            <a:schemeClr val="bg1"/>
          </a:solidFill>
          <a:latin typeface="Arial" panose="020B0604020202020204" pitchFamily="34" charset="0"/>
        </a:defRPr>
      </a:lvl4pPr>
      <a:lvl5pPr algn="ctr" rtl="0" eaLnBrk="1" fontAlgn="base" hangingPunct="1">
        <a:spcBef>
          <a:spcPct val="0"/>
        </a:spcBef>
        <a:spcAft>
          <a:spcPct val="0"/>
        </a:spcAft>
        <a:defRPr sz="2800" b="1">
          <a:solidFill>
            <a:schemeClr val="bg1"/>
          </a:solidFill>
          <a:latin typeface="Arial" panose="020B0604020202020204" pitchFamily="34" charset="0"/>
        </a:defRPr>
      </a:lvl5pPr>
      <a:lvl6pPr marL="457200" algn="ctr" rtl="0" eaLnBrk="1" fontAlgn="base" hangingPunct="1">
        <a:spcBef>
          <a:spcPct val="0"/>
        </a:spcBef>
        <a:spcAft>
          <a:spcPct val="0"/>
        </a:spcAft>
        <a:defRPr sz="2800" b="1">
          <a:solidFill>
            <a:schemeClr val="bg1"/>
          </a:solidFill>
          <a:latin typeface="Arial" panose="020B0604020202020204" pitchFamily="34" charset="0"/>
        </a:defRPr>
      </a:lvl6pPr>
      <a:lvl7pPr marL="914400" algn="ctr" rtl="0" eaLnBrk="1" fontAlgn="base" hangingPunct="1">
        <a:spcBef>
          <a:spcPct val="0"/>
        </a:spcBef>
        <a:spcAft>
          <a:spcPct val="0"/>
        </a:spcAft>
        <a:defRPr sz="2800" b="1">
          <a:solidFill>
            <a:schemeClr val="bg1"/>
          </a:solidFill>
          <a:latin typeface="Arial" panose="020B0604020202020204" pitchFamily="34" charset="0"/>
        </a:defRPr>
      </a:lvl7pPr>
      <a:lvl8pPr marL="1371600" algn="ctr" rtl="0" eaLnBrk="1" fontAlgn="base" hangingPunct="1">
        <a:spcBef>
          <a:spcPct val="0"/>
        </a:spcBef>
        <a:spcAft>
          <a:spcPct val="0"/>
        </a:spcAft>
        <a:defRPr sz="2800" b="1">
          <a:solidFill>
            <a:schemeClr val="bg1"/>
          </a:solidFill>
          <a:latin typeface="Arial" panose="020B0604020202020204" pitchFamily="34" charset="0"/>
        </a:defRPr>
      </a:lvl8pPr>
      <a:lvl9pPr marL="1828800" algn="ctr" rtl="0" eaLnBrk="1" fontAlgn="base" hangingPunct="1">
        <a:spcBef>
          <a:spcPct val="0"/>
        </a:spcBef>
        <a:spcAft>
          <a:spcPct val="0"/>
        </a:spcAft>
        <a:defRPr sz="2800" b="1">
          <a:solidFill>
            <a:schemeClr val="bg1"/>
          </a:solidFill>
          <a:latin typeface="Arial" panose="020B0604020202020204" pitchFamily="34" charset="0"/>
        </a:defRPr>
      </a:lvl9pPr>
    </p:titleStyle>
    <p:bodyStyle>
      <a:lvl1pPr marL="342900" indent="-342900" algn="l" rtl="0" eaLnBrk="1" fontAlgn="base" hangingPunct="1">
        <a:spcBef>
          <a:spcPct val="20000"/>
        </a:spcBef>
        <a:spcAft>
          <a:spcPct val="0"/>
        </a:spcAft>
        <a:buFont typeface="Wingdings" panose="05000000000000000000" pitchFamily="2" charset="2"/>
        <a:buChar char="v"/>
        <a:defRPr sz="2800" b="1" kern="1200">
          <a:solidFill>
            <a:schemeClr val="tx1"/>
          </a:solidFill>
          <a:latin typeface="+mn-lt"/>
          <a:ea typeface="+mn-ea"/>
          <a:cs typeface="+mn-cs"/>
        </a:defRPr>
      </a:lvl1pPr>
      <a:lvl2pPr marL="742950" indent="-285750" algn="l" rtl="0" eaLnBrk="1" fontAlgn="base" hangingPunct="1">
        <a:spcBef>
          <a:spcPct val="20000"/>
        </a:spcBef>
        <a:spcAft>
          <a:spcPct val="0"/>
        </a:spcAft>
        <a:buFont typeface="Wingdings" panose="05000000000000000000" pitchFamily="2" charset="2"/>
        <a:buChar char="§"/>
        <a:defRPr sz="24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Wingdings" panose="05000000000000000000" pitchFamily="2" charset="2"/>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Wingdings" panose="05000000000000000000" pitchFamily="2" charset="2"/>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Wingdings" panose="05000000000000000000" pitchFamily="2" charset="2"/>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AutoShape 2"/>
          <p:cNvSpPr>
            <a:spLocks noGrp="1" noChangeArrowheads="1"/>
          </p:cNvSpPr>
          <p:nvPr>
            <p:ph type="ctrTitle" idx="4294967295"/>
          </p:nvPr>
        </p:nvSpPr>
        <p:spPr>
          <a:xfrm>
            <a:off x="228600" y="1981200"/>
            <a:ext cx="8458200" cy="1371600"/>
          </a:xfrm>
        </p:spPr>
        <p:txBody>
          <a:bodyPr>
            <a:noAutofit/>
          </a:bodyPr>
          <a:lstStyle/>
          <a:p>
            <a:pPr algn="ctr" eaLnBrk="1" hangingPunct="1">
              <a:spcBef>
                <a:spcPct val="20000"/>
              </a:spcBef>
              <a:defRPr/>
            </a:pPr>
            <a:r>
              <a:rPr lang="en-US" sz="4000" b="1" dirty="0">
                <a:solidFill>
                  <a:srgbClr val="000000"/>
                </a:solidFill>
              </a:rPr>
              <a:t>TẬP HUẤN</a:t>
            </a:r>
            <a:r>
              <a:rPr lang="en-US" sz="3200" b="1" dirty="0">
                <a:solidFill>
                  <a:srgbClr val="000000"/>
                </a:solidFill>
              </a:rPr>
              <a:t/>
            </a:r>
            <a:br>
              <a:rPr lang="en-US" sz="3200" b="1" dirty="0">
                <a:solidFill>
                  <a:srgbClr val="000000"/>
                </a:solidFill>
              </a:rPr>
            </a:br>
            <a:r>
              <a:rPr lang="en-US" sz="3200" b="1" dirty="0">
                <a:solidFill>
                  <a:srgbClr val="000000"/>
                </a:solidFill>
              </a:rPr>
              <a:t>HỆ THỐNG BÁO CÁO KINH TẾ -XÃ HỘI</a:t>
            </a:r>
            <a:endParaRPr lang="en-US" altLang="en-US" sz="3200" b="1" dirty="0">
              <a:solidFill>
                <a:srgbClr val="000000"/>
              </a:solidFill>
              <a:ea typeface="ＭＳ Ｐゴシック" panose="020B0600070205080204" pitchFamily="34" charset="-128"/>
              <a:cs typeface="Arial" panose="020B0604020202020204" pitchFamily="34" charset="0"/>
            </a:endParaRPr>
          </a:p>
        </p:txBody>
      </p:sp>
      <p:sp>
        <p:nvSpPr>
          <p:cNvPr id="9221" name="Rectangle 3"/>
          <p:cNvSpPr txBox="1">
            <a:spLocks noChangeArrowheads="1"/>
          </p:cNvSpPr>
          <p:nvPr/>
        </p:nvSpPr>
        <p:spPr bwMode="auto">
          <a:xfrm>
            <a:off x="1295400" y="228600"/>
            <a:ext cx="65532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600"/>
              </a:spcBef>
              <a:buClr>
                <a:schemeClr val="accent1"/>
              </a:buClr>
              <a:buSzPct val="70000"/>
              <a:buFont typeface="Wingdings" panose="05000000000000000000" pitchFamily="2" charset="2"/>
              <a:buChar char=""/>
              <a:defRPr sz="2400">
                <a:solidFill>
                  <a:schemeClr val="tx1"/>
                </a:solidFill>
                <a:latin typeface="Century Schoolbook" panose="02040604050505020304" pitchFamily="18" charset="0"/>
              </a:defRPr>
            </a:lvl1pPr>
            <a:lvl2pPr marL="639763" indent="-273050">
              <a:spcBef>
                <a:spcPct val="20000"/>
              </a:spcBef>
              <a:buClr>
                <a:schemeClr val="accent1"/>
              </a:buClr>
              <a:buSzPct val="80000"/>
              <a:buFont typeface="Wingdings 2" panose="05020102010507070707" pitchFamily="18" charset="2"/>
              <a:buChar char=""/>
              <a:defRPr sz="2100">
                <a:solidFill>
                  <a:schemeClr val="tx1"/>
                </a:solidFill>
                <a:latin typeface="Century Schoolbook" panose="02040604050505020304" pitchFamily="18" charset="0"/>
              </a:defRPr>
            </a:lvl2pPr>
            <a:lvl3pPr indent="-182563">
              <a:spcBef>
                <a:spcPct val="20000"/>
              </a:spcBef>
              <a:buClr>
                <a:srgbClr val="E0752F"/>
              </a:buClr>
              <a:buSzPct val="60000"/>
              <a:buFont typeface="Wingdings" panose="05000000000000000000" pitchFamily="2" charset="2"/>
              <a:buChar char=""/>
              <a:defRPr>
                <a:solidFill>
                  <a:schemeClr val="tx1"/>
                </a:solidFill>
                <a:latin typeface="Century Schoolbook" panose="02040604050505020304" pitchFamily="18" charset="0"/>
              </a:defRPr>
            </a:lvl3pPr>
            <a:lvl4pPr marL="1187450" indent="-182563">
              <a:spcBef>
                <a:spcPct val="20000"/>
              </a:spcBef>
              <a:buClr>
                <a:srgbClr val="FEC3AE"/>
              </a:buClr>
              <a:buSzPct val="60000"/>
              <a:buFont typeface="Wingdings" panose="05000000000000000000" pitchFamily="2" charset="2"/>
              <a:buChar char=""/>
              <a:defRPr>
                <a:solidFill>
                  <a:schemeClr val="tx1"/>
                </a:solidFill>
                <a:latin typeface="Century Schoolbook" panose="02040604050505020304" pitchFamily="18" charset="0"/>
              </a:defRPr>
            </a:lvl4pPr>
            <a:lvl5pPr marL="1462088" indent="-182563">
              <a:spcBef>
                <a:spcPct val="20000"/>
              </a:spcBef>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5pPr>
            <a:lvl6pPr marL="1919288" indent="-182563"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6pPr>
            <a:lvl7pPr marL="2376488" indent="-182563"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7pPr>
            <a:lvl8pPr marL="2833688" indent="-182563"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8pPr>
            <a:lvl9pPr marL="3290888" indent="-182563"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anose="02040604050505020304" pitchFamily="18" charset="0"/>
              </a:defRPr>
            </a:lvl9pPr>
          </a:lstStyle>
          <a:p>
            <a:pPr algn="ctr" eaLnBrk="1" hangingPunct="1">
              <a:spcBef>
                <a:spcPct val="20000"/>
              </a:spcBef>
              <a:buClrTx/>
              <a:buSzTx/>
              <a:buFont typeface="Arial" panose="020B0604020202020204" pitchFamily="34" charset="0"/>
              <a:buNone/>
            </a:pPr>
            <a:r>
              <a:rPr lang="en-US" altLang="en-US"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TỔNG CỤC THỐNG KÊ</a:t>
            </a:r>
          </a:p>
          <a:p>
            <a:pPr algn="ctr" eaLnBrk="1" hangingPunct="1">
              <a:spcBef>
                <a:spcPct val="20000"/>
              </a:spcBef>
              <a:buClrTx/>
              <a:buSzTx/>
              <a:buFont typeface="Arial" panose="020B0604020202020204" pitchFamily="34" charset="0"/>
              <a:buNone/>
            </a:pPr>
            <a:r>
              <a:rPr lang="en-US" altLang="en-US" b="1"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CỤC THỐNG KÊ TỈNH BÌNH ĐỊNH</a:t>
            </a:r>
          </a:p>
        </p:txBody>
      </p:sp>
      <p:sp>
        <p:nvSpPr>
          <p:cNvPr id="5" name="Title 1"/>
          <p:cNvSpPr txBox="1">
            <a:spLocks/>
          </p:cNvSpPr>
          <p:nvPr/>
        </p:nvSpPr>
        <p:spPr>
          <a:xfrm>
            <a:off x="838200" y="6019800"/>
            <a:ext cx="7319946" cy="533400"/>
          </a:xfrm>
          <a:prstGeom prst="rect">
            <a:avLst/>
          </a:prstGeom>
        </p:spPr>
        <p:txBody>
          <a:bodyPr vert="horz" lIns="76200" tIns="38100" rIns="76200" bIns="38100" rtlCol="0" anchor="ctr">
            <a:noAutofit/>
          </a:bodyPr>
          <a:lstStyle/>
          <a:p>
            <a:pPr algn="ctr"/>
            <a:r>
              <a:rPr lang="en-US" sz="2000" b="1" i="1" dirty="0" err="1">
                <a:solidFill>
                  <a:srgbClr val="000000"/>
                </a:solidFill>
              </a:rPr>
              <a:t>Bình</a:t>
            </a:r>
            <a:r>
              <a:rPr lang="en-US" sz="2000" b="1" i="1" dirty="0">
                <a:solidFill>
                  <a:srgbClr val="000000"/>
                </a:solidFill>
              </a:rPr>
              <a:t> </a:t>
            </a:r>
            <a:r>
              <a:rPr lang="en-US" sz="2000" b="1" i="1" dirty="0" err="1">
                <a:solidFill>
                  <a:srgbClr val="000000"/>
                </a:solidFill>
              </a:rPr>
              <a:t>Định</a:t>
            </a:r>
            <a:r>
              <a:rPr lang="en-US" sz="2000" b="1" i="1" dirty="0">
                <a:solidFill>
                  <a:srgbClr val="000000"/>
                </a:solidFill>
              </a:rPr>
              <a:t>, </a:t>
            </a:r>
            <a:r>
              <a:rPr lang="en-US" sz="2000" b="1" i="1" dirty="0" err="1">
                <a:solidFill>
                  <a:srgbClr val="000000"/>
                </a:solidFill>
              </a:rPr>
              <a:t>ngày</a:t>
            </a:r>
            <a:r>
              <a:rPr lang="en-US" sz="2000" b="1" i="1" dirty="0">
                <a:solidFill>
                  <a:srgbClr val="000000"/>
                </a:solidFill>
              </a:rPr>
              <a:t> </a:t>
            </a:r>
            <a:r>
              <a:rPr lang="en-US" sz="2000" b="1" i="1" dirty="0" smtClean="0">
                <a:solidFill>
                  <a:srgbClr val="000000"/>
                </a:solidFill>
              </a:rPr>
              <a:t>22 </a:t>
            </a:r>
            <a:r>
              <a:rPr lang="en-US" sz="2000" b="1" i="1" dirty="0" err="1">
                <a:solidFill>
                  <a:srgbClr val="000000"/>
                </a:solidFill>
              </a:rPr>
              <a:t>tháng</a:t>
            </a:r>
            <a:r>
              <a:rPr lang="en-US" sz="2000" b="1" i="1" dirty="0">
                <a:solidFill>
                  <a:srgbClr val="000000"/>
                </a:solidFill>
              </a:rPr>
              <a:t> 11 </a:t>
            </a:r>
            <a:r>
              <a:rPr lang="en-US" sz="2000" b="1" i="1" dirty="0" err="1">
                <a:solidFill>
                  <a:srgbClr val="000000"/>
                </a:solidFill>
              </a:rPr>
              <a:t>năm</a:t>
            </a:r>
            <a:r>
              <a:rPr lang="en-US" sz="2000" b="1" i="1" dirty="0">
                <a:solidFill>
                  <a:srgbClr val="000000"/>
                </a:solidFill>
              </a:rPr>
              <a:t> 2022</a:t>
            </a:r>
          </a:p>
        </p:txBody>
      </p:sp>
      <p:sp>
        <p:nvSpPr>
          <p:cNvPr id="6" name="AutoShape 2"/>
          <p:cNvSpPr txBox="1">
            <a:spLocks noChangeArrowheads="1"/>
          </p:cNvSpPr>
          <p:nvPr/>
        </p:nvSpPr>
        <p:spPr>
          <a:xfrm>
            <a:off x="381000" y="3352800"/>
            <a:ext cx="8458200" cy="1219200"/>
          </a:xfrm>
          <a:prstGeom prst="rect">
            <a:avLst/>
          </a:prstGeom>
        </p:spPr>
        <p:txBody>
          <a:bodyPr vert="horz" anchor="b">
            <a:noAutofit/>
          </a:bodyPr>
          <a:lstStyle>
            <a:lvl1pPr algn="l" rtl="0" eaLnBrk="0" fontAlgn="base" hangingPunct="0">
              <a:spcBef>
                <a:spcPct val="0"/>
              </a:spcBef>
              <a:spcAft>
                <a:spcPct val="0"/>
              </a:spcAft>
              <a:defRPr sz="3000" kern="1200" cap="small">
                <a:solidFill>
                  <a:schemeClr val="tx2"/>
                </a:solidFill>
                <a:latin typeface="Arial" panose="020B0604020202020204" pitchFamily="34" charset="0"/>
                <a:ea typeface="+mj-ea"/>
                <a:cs typeface="+mj-cs"/>
              </a:defRPr>
            </a:lvl1pPr>
            <a:lvl2pPr algn="l" rtl="0" eaLnBrk="0" fontAlgn="base" hangingPunct="0">
              <a:spcBef>
                <a:spcPct val="0"/>
              </a:spcBef>
              <a:spcAft>
                <a:spcPct val="0"/>
              </a:spcAft>
              <a:defRPr sz="3000">
                <a:solidFill>
                  <a:schemeClr val="tx2"/>
                </a:solidFill>
                <a:latin typeface="Century Schoolbook" pitchFamily="18" charset="0"/>
              </a:defRPr>
            </a:lvl2pPr>
            <a:lvl3pPr algn="l" rtl="0" eaLnBrk="0" fontAlgn="base" hangingPunct="0">
              <a:spcBef>
                <a:spcPct val="0"/>
              </a:spcBef>
              <a:spcAft>
                <a:spcPct val="0"/>
              </a:spcAft>
              <a:defRPr sz="3000">
                <a:solidFill>
                  <a:schemeClr val="tx2"/>
                </a:solidFill>
                <a:latin typeface="Century Schoolbook" pitchFamily="18" charset="0"/>
              </a:defRPr>
            </a:lvl3pPr>
            <a:lvl4pPr algn="l" rtl="0" eaLnBrk="0" fontAlgn="base" hangingPunct="0">
              <a:spcBef>
                <a:spcPct val="0"/>
              </a:spcBef>
              <a:spcAft>
                <a:spcPct val="0"/>
              </a:spcAft>
              <a:defRPr sz="3000">
                <a:solidFill>
                  <a:schemeClr val="tx2"/>
                </a:solidFill>
                <a:latin typeface="Century Schoolbook" pitchFamily="18" charset="0"/>
              </a:defRPr>
            </a:lvl4pPr>
            <a:lvl5pPr algn="l" rtl="0" eaLnBrk="0" fontAlgn="base" hangingPunct="0">
              <a:spcBef>
                <a:spcPct val="0"/>
              </a:spcBef>
              <a:spcAft>
                <a:spcPct val="0"/>
              </a:spcAft>
              <a:defRPr sz="3000">
                <a:solidFill>
                  <a:schemeClr val="tx2"/>
                </a:solidFill>
                <a:latin typeface="Century Schoolbook" pitchFamily="18" charset="0"/>
              </a:defRPr>
            </a:lvl5pPr>
            <a:lvl6pPr marL="457200" algn="l" rtl="0" fontAlgn="base">
              <a:spcBef>
                <a:spcPct val="0"/>
              </a:spcBef>
              <a:spcAft>
                <a:spcPct val="0"/>
              </a:spcAft>
              <a:defRPr sz="3000">
                <a:solidFill>
                  <a:schemeClr val="tx2"/>
                </a:solidFill>
                <a:latin typeface="Century Schoolbook" pitchFamily="18" charset="0"/>
              </a:defRPr>
            </a:lvl6pPr>
            <a:lvl7pPr marL="914400" algn="l" rtl="0" fontAlgn="base">
              <a:spcBef>
                <a:spcPct val="0"/>
              </a:spcBef>
              <a:spcAft>
                <a:spcPct val="0"/>
              </a:spcAft>
              <a:defRPr sz="3000">
                <a:solidFill>
                  <a:schemeClr val="tx2"/>
                </a:solidFill>
                <a:latin typeface="Century Schoolbook" pitchFamily="18" charset="0"/>
              </a:defRPr>
            </a:lvl7pPr>
            <a:lvl8pPr marL="1371600" algn="l" rtl="0" fontAlgn="base">
              <a:spcBef>
                <a:spcPct val="0"/>
              </a:spcBef>
              <a:spcAft>
                <a:spcPct val="0"/>
              </a:spcAft>
              <a:defRPr sz="3000">
                <a:solidFill>
                  <a:schemeClr val="tx2"/>
                </a:solidFill>
                <a:latin typeface="Century Schoolbook" pitchFamily="18" charset="0"/>
              </a:defRPr>
            </a:lvl8pPr>
            <a:lvl9pPr marL="1828800" algn="l" rtl="0" fontAlgn="base">
              <a:spcBef>
                <a:spcPct val="0"/>
              </a:spcBef>
              <a:spcAft>
                <a:spcPct val="0"/>
              </a:spcAft>
              <a:defRPr sz="3000">
                <a:solidFill>
                  <a:schemeClr val="tx2"/>
                </a:solidFill>
                <a:latin typeface="Century Schoolbook" pitchFamily="18" charset="0"/>
              </a:defRPr>
            </a:lvl9pPr>
          </a:lstStyle>
          <a:p>
            <a:pPr algn="ctr" eaLnBrk="1" hangingPunct="1">
              <a:spcBef>
                <a:spcPct val="20000"/>
              </a:spcBef>
              <a:defRPr/>
            </a:pPr>
            <a:r>
              <a:rPr lang="en-US" sz="3600" b="1" dirty="0">
                <a:solidFill>
                  <a:schemeClr val="tx1"/>
                </a:solidFill>
                <a:latin typeface="Cambria" pitchFamily="18" charset="0"/>
              </a:rPr>
              <a:t/>
            </a:r>
            <a:br>
              <a:rPr lang="en-US" sz="3600" b="1" dirty="0">
                <a:solidFill>
                  <a:schemeClr val="tx1"/>
                </a:solidFill>
                <a:latin typeface="Cambria" pitchFamily="18" charset="0"/>
              </a:rPr>
            </a:br>
            <a:endParaRPr lang="en-US" altLang="en-US" sz="3600" b="1" dirty="0">
              <a:solidFill>
                <a:schemeClr val="tx1"/>
              </a:solidFill>
              <a:ea typeface="ＭＳ Ｐゴシック" panose="020B0600070205080204" pitchFamily="34" charset="-128"/>
              <a:cs typeface="Arial" panose="020B0604020202020204" pitchFamily="34" charset="0"/>
            </a:endParaRPr>
          </a:p>
        </p:txBody>
      </p:sp>
      <p:sp>
        <p:nvSpPr>
          <p:cNvPr id="2" name="Rectangle 1"/>
          <p:cNvSpPr/>
          <p:nvPr/>
        </p:nvSpPr>
        <p:spPr>
          <a:xfrm>
            <a:off x="609600" y="3516868"/>
            <a:ext cx="7772400" cy="461665"/>
          </a:xfrm>
          <a:prstGeom prst="rect">
            <a:avLst/>
          </a:prstGeom>
        </p:spPr>
        <p:txBody>
          <a:bodyPr wrap="square">
            <a:spAutoFit/>
          </a:bodyPr>
          <a:lstStyle/>
          <a:p>
            <a:pPr marL="568325" indent="-568325" algn="ctr">
              <a:spcBef>
                <a:spcPts val="600"/>
              </a:spcBef>
            </a:pPr>
            <a:r>
              <a:rPr lang="en-US" sz="2400" b="1" dirty="0">
                <a:solidFill>
                  <a:srgbClr val="0000FF"/>
                </a:solidFill>
                <a:latin typeface="+mj-lt"/>
                <a:ea typeface="Cambria" panose="02040503050406030204" pitchFamily="18" charset="0"/>
              </a:rPr>
              <a:t>CHỈ TIÊU: </a:t>
            </a:r>
            <a:r>
              <a:rPr lang="en-US" sz="2400" b="1" dirty="0">
                <a:solidFill>
                  <a:srgbClr val="0000FF"/>
                </a:solidFill>
                <a:latin typeface="+mj-lt"/>
                <a:ea typeface="Cambria" panose="02040503050406030204" pitchFamily="18" charset="0"/>
                <a:cs typeface="Arial" pitchFamily="34" charset="0"/>
              </a:rPr>
              <a:t>MỨC SỐNG DÂN CƯ</a:t>
            </a:r>
            <a:endParaRPr lang="en-US" sz="2400" dirty="0">
              <a:solidFill>
                <a:srgbClr val="0000FF"/>
              </a:solidFill>
              <a:latin typeface="+mj-lt"/>
              <a:cs typeface="Arial" pitchFamily="34" charset="0"/>
            </a:endParaRPr>
          </a:p>
        </p:txBody>
      </p:sp>
      <p:cxnSp>
        <p:nvCxnSpPr>
          <p:cNvPr id="4" name="Straight Connector 3"/>
          <p:cNvCxnSpPr/>
          <p:nvPr/>
        </p:nvCxnSpPr>
        <p:spPr>
          <a:xfrm>
            <a:off x="3733800" y="1143000"/>
            <a:ext cx="1600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1026" name="Picture 2" descr="Kết quả hình ảnh cho HÌNH ẢNH THU NHẬP CỦA CÁN BỘ"/>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16104" y="4495800"/>
            <a:ext cx="1990725" cy="13894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94173719"/>
      </p:ext>
    </p:extLst>
  </p:cSld>
  <p:clrMapOvr>
    <a:masterClrMapping/>
  </p:clrMapOvr>
  <p:transition spd="med">
    <p:pull dir="d"/>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85750" y="1950054"/>
            <a:ext cx="8445500" cy="2413000"/>
          </a:xfrm>
        </p:spPr>
        <p:txBody>
          <a:bodyPr>
            <a:noAutofit/>
          </a:bodyPr>
          <a:lstStyle/>
          <a:p>
            <a:pPr marL="380970" indent="-380970" algn="just">
              <a:lnSpc>
                <a:spcPct val="114000"/>
              </a:lnSpc>
              <a:spcAft>
                <a:spcPts val="500"/>
              </a:spcAft>
              <a:buNone/>
            </a:pPr>
            <a:r>
              <a:rPr lang="en-US" b="1" dirty="0">
                <a:cs typeface="Arial" pitchFamily="34" charset="0"/>
              </a:rPr>
              <a:t>	</a:t>
            </a:r>
            <a:endParaRPr lang="en-US" dirty="0">
              <a:cs typeface="Arial" pitchFamily="34" charset="0"/>
            </a:endParaRPr>
          </a:p>
        </p:txBody>
      </p:sp>
      <p:sp>
        <p:nvSpPr>
          <p:cNvPr id="4" name="Content Placeholder 2"/>
          <p:cNvSpPr txBox="1">
            <a:spLocks/>
          </p:cNvSpPr>
          <p:nvPr/>
        </p:nvSpPr>
        <p:spPr>
          <a:xfrm>
            <a:off x="412750" y="2476501"/>
            <a:ext cx="8191500" cy="2794000"/>
          </a:xfrm>
          <a:prstGeom prst="rect">
            <a:avLst/>
          </a:prstGeom>
        </p:spPr>
        <p:txBody>
          <a:bodyPr vert="horz" lIns="76200" tIns="38100" rIns="76200" bIns="3810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80970" indent="-380970" algn="just">
              <a:lnSpc>
                <a:spcPct val="114000"/>
              </a:lnSpc>
              <a:spcAft>
                <a:spcPts val="500"/>
              </a:spcAft>
              <a:buFont typeface="Arial" pitchFamily="34" charset="0"/>
              <a:buNone/>
            </a:pPr>
            <a:r>
              <a:rPr lang="en-US" sz="2667" b="1" dirty="0">
                <a:solidFill>
                  <a:prstClr val="black"/>
                </a:solidFill>
                <a:latin typeface="Arial" panose="020B0604020202020204" pitchFamily="34" charset="0"/>
                <a:cs typeface="Arial" pitchFamily="34" charset="0"/>
              </a:rPr>
              <a:t>	</a:t>
            </a:r>
            <a:endParaRPr lang="en-US" sz="2667" dirty="0">
              <a:solidFill>
                <a:prstClr val="black"/>
              </a:solidFill>
              <a:latin typeface="Arial" panose="020B0604020202020204" pitchFamily="34" charset="0"/>
              <a:cs typeface="Arial" pitchFamily="34" charset="0"/>
            </a:endParaRPr>
          </a:p>
        </p:txBody>
      </p:sp>
      <p:sp>
        <p:nvSpPr>
          <p:cNvPr id="5" name="Title 1"/>
          <p:cNvSpPr txBox="1">
            <a:spLocks/>
          </p:cNvSpPr>
          <p:nvPr/>
        </p:nvSpPr>
        <p:spPr>
          <a:xfrm>
            <a:off x="411146" y="1042607"/>
            <a:ext cx="7968448" cy="2310193"/>
          </a:xfrm>
          <a:prstGeom prst="rect">
            <a:avLst/>
          </a:prstGeom>
        </p:spPr>
        <p:txBody>
          <a:bodyPr vert="horz" lIns="76200" tIns="38100" rIns="76200" bIns="38100" rtlCol="0" anchor="ctr">
            <a:noAutofit/>
          </a:bodyPr>
          <a:lstStyle/>
          <a:p>
            <a:pPr algn="just"/>
            <a:r>
              <a:rPr lang="en-US" sz="2800" b="1" dirty="0">
                <a:solidFill>
                  <a:prstClr val="black"/>
                </a:solidFill>
              </a:rPr>
              <a:t>1. Thu </a:t>
            </a:r>
            <a:r>
              <a:rPr lang="en-US" sz="2800" b="1" dirty="0" err="1">
                <a:solidFill>
                  <a:prstClr val="black"/>
                </a:solidFill>
              </a:rPr>
              <a:t>nhập</a:t>
            </a:r>
            <a:r>
              <a:rPr lang="en-US" sz="2800" b="1" dirty="0">
                <a:solidFill>
                  <a:prstClr val="black"/>
                </a:solidFill>
              </a:rPr>
              <a:t> </a:t>
            </a:r>
            <a:r>
              <a:rPr lang="en-US" sz="2800" b="1" dirty="0" err="1">
                <a:solidFill>
                  <a:prstClr val="black"/>
                </a:solidFill>
              </a:rPr>
              <a:t>bình</a:t>
            </a:r>
            <a:r>
              <a:rPr lang="en-US" sz="2800" b="1" dirty="0">
                <a:solidFill>
                  <a:prstClr val="black"/>
                </a:solidFill>
              </a:rPr>
              <a:t> </a:t>
            </a:r>
            <a:r>
              <a:rPr lang="en-US" sz="2800" b="1" dirty="0" err="1">
                <a:solidFill>
                  <a:prstClr val="black"/>
                </a:solidFill>
              </a:rPr>
              <a:t>quân</a:t>
            </a:r>
            <a:r>
              <a:rPr lang="en-US" sz="2800" b="1" dirty="0">
                <a:solidFill>
                  <a:prstClr val="black"/>
                </a:solidFill>
              </a:rPr>
              <a:t> </a:t>
            </a:r>
            <a:r>
              <a:rPr lang="en-US" sz="2800" b="1" dirty="0" err="1">
                <a:solidFill>
                  <a:prstClr val="black"/>
                </a:solidFill>
              </a:rPr>
              <a:t>đầu</a:t>
            </a:r>
            <a:r>
              <a:rPr lang="en-US" sz="2800" b="1" dirty="0">
                <a:solidFill>
                  <a:prstClr val="black"/>
                </a:solidFill>
              </a:rPr>
              <a:t> </a:t>
            </a:r>
            <a:r>
              <a:rPr lang="en-US" sz="2800" b="1" dirty="0" err="1">
                <a:solidFill>
                  <a:prstClr val="black"/>
                </a:solidFill>
              </a:rPr>
              <a:t>người</a:t>
            </a:r>
            <a:endParaRPr lang="en-US" sz="2800" b="1" dirty="0">
              <a:solidFill>
                <a:prstClr val="black"/>
              </a:solidFill>
            </a:endParaRPr>
          </a:p>
          <a:p>
            <a:pPr algn="just"/>
            <a:r>
              <a:rPr lang="en-US" sz="2800" dirty="0">
                <a:solidFill>
                  <a:prstClr val="black"/>
                </a:solidFill>
              </a:rPr>
              <a:t>- </a:t>
            </a:r>
            <a:r>
              <a:rPr lang="vi-VN" sz="2800" dirty="0">
                <a:solidFill>
                  <a:prstClr val="black"/>
                </a:solidFill>
              </a:rPr>
              <a:t>Thu nhập bình quân đầu người 1 tháng được tính bằng cách chia tổng thu nhập trong năm của hộ dân cư cho tổng dân số và chia cho 12 tháng.</a:t>
            </a:r>
            <a:endParaRPr lang="en-US" sz="2800" dirty="0">
              <a:solidFill>
                <a:prstClr val="black"/>
              </a:solidFill>
            </a:endParaRPr>
          </a:p>
        </p:txBody>
      </p:sp>
      <p:sp>
        <p:nvSpPr>
          <p:cNvPr id="7" name="Title 1"/>
          <p:cNvSpPr txBox="1">
            <a:spLocks/>
          </p:cNvSpPr>
          <p:nvPr/>
        </p:nvSpPr>
        <p:spPr>
          <a:xfrm>
            <a:off x="632594" y="216969"/>
            <a:ext cx="7543800" cy="593876"/>
          </a:xfrm>
          <a:prstGeom prst="rect">
            <a:avLst/>
          </a:prstGeom>
        </p:spPr>
        <p:txBody>
          <a:bodyPr>
            <a:noAutofit/>
          </a:bodyPr>
          <a:lstStyle/>
          <a:p>
            <a:pPr algn="ctr" defTabSz="761940">
              <a:defRPr/>
            </a:pPr>
            <a:r>
              <a:rPr lang="en-US" sz="2800" b="1" dirty="0">
                <a:solidFill>
                  <a:srgbClr val="000000"/>
                </a:solidFill>
                <a:ea typeface="+mj-ea"/>
                <a:cs typeface="+mj-cs"/>
              </a:rPr>
              <a:t>KHÁI NIỆM VÀ PHƯƠNG PHÁP TÍNH</a:t>
            </a:r>
            <a:endParaRPr lang="vi-VN" sz="2800" b="1" dirty="0">
              <a:solidFill>
                <a:srgbClr val="000000"/>
              </a:solidFill>
              <a:ea typeface="+mj-ea"/>
              <a:cs typeface="+mj-cs"/>
            </a:endParaRPr>
          </a:p>
        </p:txBody>
      </p:sp>
      <p:pic>
        <p:nvPicPr>
          <p:cNvPr id="9" name="Picture 8"/>
          <p:cNvPicPr>
            <a:picLocks noChangeAspect="1"/>
          </p:cNvPicPr>
          <p:nvPr/>
        </p:nvPicPr>
        <p:blipFill>
          <a:blip r:embed="rId3"/>
          <a:stretch>
            <a:fillRect/>
          </a:stretch>
        </p:blipFill>
        <p:spPr>
          <a:xfrm>
            <a:off x="411146" y="3276600"/>
            <a:ext cx="7894654" cy="2971800"/>
          </a:xfrm>
          <a:prstGeom prst="rect">
            <a:avLst/>
          </a:prstGeom>
        </p:spPr>
      </p:pic>
    </p:spTree>
    <p:extLst>
      <p:ext uri="{BB962C8B-B14F-4D97-AF65-F5344CB8AC3E}">
        <p14:creationId xmlns:p14="http://schemas.microsoft.com/office/powerpoint/2010/main" val="10189100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85750" y="1950054"/>
            <a:ext cx="8445500" cy="2413000"/>
          </a:xfrm>
        </p:spPr>
        <p:txBody>
          <a:bodyPr>
            <a:noAutofit/>
          </a:bodyPr>
          <a:lstStyle/>
          <a:p>
            <a:pPr marL="380970" indent="-380970" algn="just">
              <a:lnSpc>
                <a:spcPct val="114000"/>
              </a:lnSpc>
              <a:spcAft>
                <a:spcPts val="500"/>
              </a:spcAft>
              <a:buNone/>
            </a:pPr>
            <a:r>
              <a:rPr lang="en-US" b="1" dirty="0">
                <a:cs typeface="Arial" pitchFamily="34" charset="0"/>
              </a:rPr>
              <a:t>	</a:t>
            </a:r>
            <a:endParaRPr lang="en-US" dirty="0">
              <a:cs typeface="Arial" pitchFamily="34" charset="0"/>
            </a:endParaRPr>
          </a:p>
        </p:txBody>
      </p:sp>
      <p:sp>
        <p:nvSpPr>
          <p:cNvPr id="6" name="Title 1"/>
          <p:cNvSpPr txBox="1">
            <a:spLocks/>
          </p:cNvSpPr>
          <p:nvPr/>
        </p:nvSpPr>
        <p:spPr>
          <a:xfrm>
            <a:off x="632594" y="987438"/>
            <a:ext cx="7747000" cy="508000"/>
          </a:xfrm>
          <a:prstGeom prst="rect">
            <a:avLst/>
          </a:prstGeom>
        </p:spPr>
        <p:txBody>
          <a:bodyPr vert="horz" lIns="76200" tIns="38100" rIns="76200" bIns="38100" rtlCol="0" anchor="ctr">
            <a:noAutofit/>
          </a:bodyPr>
          <a:lstStyle/>
          <a:p>
            <a:pPr defTabSz="761940">
              <a:defRPr/>
            </a:pPr>
            <a:r>
              <a:rPr lang="en-US" sz="2833" dirty="0">
                <a:solidFill>
                  <a:schemeClr val="bg1"/>
                </a:solidFill>
                <a:ea typeface="+mj-ea"/>
                <a:cs typeface="Arial" pitchFamily="34" charset="0"/>
              </a:rPr>
              <a:t>MỘT SỐ KHÁI NIỆM</a:t>
            </a:r>
          </a:p>
        </p:txBody>
      </p:sp>
      <p:sp>
        <p:nvSpPr>
          <p:cNvPr id="4" name="Content Placeholder 2"/>
          <p:cNvSpPr txBox="1">
            <a:spLocks/>
          </p:cNvSpPr>
          <p:nvPr/>
        </p:nvSpPr>
        <p:spPr>
          <a:xfrm>
            <a:off x="412750" y="2476501"/>
            <a:ext cx="8191500" cy="2794000"/>
          </a:xfrm>
          <a:prstGeom prst="rect">
            <a:avLst/>
          </a:prstGeom>
        </p:spPr>
        <p:txBody>
          <a:bodyPr vert="horz" lIns="76200" tIns="38100" rIns="76200" bIns="3810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80970" indent="-380970" algn="just">
              <a:lnSpc>
                <a:spcPct val="114000"/>
              </a:lnSpc>
              <a:spcAft>
                <a:spcPts val="500"/>
              </a:spcAft>
              <a:buNone/>
            </a:pPr>
            <a:r>
              <a:rPr lang="en-US" sz="2667" b="1" dirty="0">
                <a:latin typeface="Arial" panose="020B0604020202020204" pitchFamily="34" charset="0"/>
                <a:cs typeface="Arial" pitchFamily="34" charset="0"/>
              </a:rPr>
              <a:t>	</a:t>
            </a:r>
            <a:endParaRPr lang="en-US" sz="2667" dirty="0">
              <a:latin typeface="Arial" panose="020B0604020202020204" pitchFamily="34" charset="0"/>
              <a:cs typeface="Arial" pitchFamily="34" charset="0"/>
            </a:endParaRPr>
          </a:p>
        </p:txBody>
      </p:sp>
      <p:sp>
        <p:nvSpPr>
          <p:cNvPr id="5" name="Title 1"/>
          <p:cNvSpPr txBox="1">
            <a:spLocks/>
          </p:cNvSpPr>
          <p:nvPr/>
        </p:nvSpPr>
        <p:spPr>
          <a:xfrm>
            <a:off x="411146" y="1265460"/>
            <a:ext cx="7968448" cy="4068540"/>
          </a:xfrm>
          <a:prstGeom prst="rect">
            <a:avLst/>
          </a:prstGeom>
        </p:spPr>
        <p:txBody>
          <a:bodyPr vert="horz" lIns="76200" tIns="38100" rIns="76200" bIns="38100" rtlCol="0" anchor="ctr">
            <a:noAutofit/>
          </a:bodyPr>
          <a:lstStyle/>
          <a:p>
            <a:pPr algn="just"/>
            <a:r>
              <a:rPr lang="en-US" sz="2800" dirty="0">
                <a:solidFill>
                  <a:srgbClr val="000000"/>
                </a:solidFill>
              </a:rPr>
              <a:t>- </a:t>
            </a:r>
            <a:r>
              <a:rPr lang="vi-VN" sz="2800" dirty="0">
                <a:solidFill>
                  <a:srgbClr val="000000"/>
                </a:solidFill>
              </a:rPr>
              <a:t>Thu nhập của hộ là toàn bộ số tiền và giá trị hiện vật thu được sau khi trừ chi phí sản xuất mà hộ và các thành viên của hộ nhận được trong một thời kỳ nhất định, thường là 1 năm.</a:t>
            </a:r>
          </a:p>
          <a:p>
            <a:pPr algn="just"/>
            <a:r>
              <a:rPr lang="en-US" sz="2800" dirty="0" smtClean="0">
                <a:solidFill>
                  <a:srgbClr val="000000"/>
                </a:solidFill>
              </a:rPr>
              <a:t>	</a:t>
            </a:r>
            <a:r>
              <a:rPr lang="vi-VN" sz="2800" dirty="0" smtClean="0">
                <a:solidFill>
                  <a:srgbClr val="000000"/>
                </a:solidFill>
              </a:rPr>
              <a:t>Thu </a:t>
            </a:r>
            <a:r>
              <a:rPr lang="vi-VN" sz="2800" dirty="0">
                <a:solidFill>
                  <a:srgbClr val="000000"/>
                </a:solidFill>
              </a:rPr>
              <a:t>nhập của hộ bao gồm:</a:t>
            </a:r>
          </a:p>
          <a:p>
            <a:pPr algn="just"/>
            <a:r>
              <a:rPr lang="en-US" sz="2800" dirty="0" smtClean="0">
                <a:solidFill>
                  <a:srgbClr val="000000"/>
                </a:solidFill>
              </a:rPr>
              <a:t>	+</a:t>
            </a:r>
            <a:r>
              <a:rPr lang="vi-VN" sz="2800" dirty="0" smtClean="0">
                <a:solidFill>
                  <a:srgbClr val="000000"/>
                </a:solidFill>
              </a:rPr>
              <a:t> </a:t>
            </a:r>
            <a:r>
              <a:rPr lang="vi-VN" sz="2800" dirty="0">
                <a:solidFill>
                  <a:srgbClr val="000000"/>
                </a:solidFill>
              </a:rPr>
              <a:t>Thu từ tiền công, tiền lương;</a:t>
            </a:r>
          </a:p>
          <a:p>
            <a:pPr algn="just"/>
            <a:r>
              <a:rPr lang="en-US" sz="2800" dirty="0" smtClean="0">
                <a:solidFill>
                  <a:srgbClr val="000000"/>
                </a:solidFill>
              </a:rPr>
              <a:t>	+</a:t>
            </a:r>
            <a:r>
              <a:rPr lang="vi-VN" sz="2800" dirty="0" smtClean="0">
                <a:solidFill>
                  <a:srgbClr val="000000"/>
                </a:solidFill>
              </a:rPr>
              <a:t> </a:t>
            </a:r>
            <a:r>
              <a:rPr lang="vi-VN" sz="2800" dirty="0">
                <a:solidFill>
                  <a:srgbClr val="000000"/>
                </a:solidFill>
              </a:rPr>
              <a:t>Thu từ sản xuất nông, lâm nghiệp, thuỷ sản (sau khi đã trừ chi phí sản xuất và thuế sản xuất);</a:t>
            </a:r>
          </a:p>
        </p:txBody>
      </p:sp>
      <p:sp>
        <p:nvSpPr>
          <p:cNvPr id="7" name="Title 1"/>
          <p:cNvSpPr txBox="1">
            <a:spLocks/>
          </p:cNvSpPr>
          <p:nvPr/>
        </p:nvSpPr>
        <p:spPr>
          <a:xfrm>
            <a:off x="632594" y="216969"/>
            <a:ext cx="7543800" cy="593876"/>
          </a:xfrm>
          <a:prstGeom prst="rect">
            <a:avLst/>
          </a:prstGeom>
        </p:spPr>
        <p:txBody>
          <a:bodyPr>
            <a:noAutofit/>
          </a:bodyPr>
          <a:lstStyle/>
          <a:p>
            <a:pPr algn="ctr" defTabSz="761940">
              <a:defRPr/>
            </a:pPr>
            <a:r>
              <a:rPr lang="en-US" sz="2800" b="1" dirty="0">
                <a:solidFill>
                  <a:srgbClr val="000000"/>
                </a:solidFill>
                <a:ea typeface="+mj-ea"/>
                <a:cs typeface="+mj-cs"/>
              </a:rPr>
              <a:t>KHÁI NIỆM VÀ PHƯƠNG PHÁP TÍNH</a:t>
            </a:r>
            <a:endParaRPr lang="vi-VN" sz="2800" b="1" dirty="0">
              <a:solidFill>
                <a:srgbClr val="000000"/>
              </a:solidFill>
              <a:ea typeface="+mj-ea"/>
              <a:cs typeface="+mj-cs"/>
            </a:endParaRPr>
          </a:p>
        </p:txBody>
      </p:sp>
      <p:pic>
        <p:nvPicPr>
          <p:cNvPr id="2050" name="Picture 2" descr="Kết quả hình ảnh cho HÌNH ẢNH THU NHẬP CỦA DÂN NGHÈ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00600" y="4924812"/>
            <a:ext cx="3867151" cy="15521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873354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85750" y="1088866"/>
            <a:ext cx="6115050" cy="4854733"/>
          </a:xfrm>
        </p:spPr>
        <p:txBody>
          <a:bodyPr>
            <a:noAutofit/>
          </a:bodyPr>
          <a:lstStyle/>
          <a:p>
            <a:pPr marL="58738" indent="-58738" algn="just">
              <a:lnSpc>
                <a:spcPct val="114000"/>
              </a:lnSpc>
              <a:spcAft>
                <a:spcPts val="500"/>
              </a:spcAft>
              <a:buNone/>
            </a:pPr>
            <a:r>
              <a:rPr lang="en-US" sz="2400" b="0" dirty="0">
                <a:solidFill>
                  <a:srgbClr val="000000"/>
                </a:solidFill>
                <a:cs typeface="Arial" pitchFamily="34" charset="0"/>
              </a:rPr>
              <a:t>+ </a:t>
            </a:r>
            <a:r>
              <a:rPr lang="vi-VN" sz="2400" b="0" dirty="0">
                <a:solidFill>
                  <a:srgbClr val="000000"/>
                </a:solidFill>
                <a:cs typeface="Arial" pitchFamily="34" charset="0"/>
              </a:rPr>
              <a:t>Thu từ sản xuất ngành nghề phi nông, lâm nghiệp, thuỷ sản</a:t>
            </a:r>
            <a:r>
              <a:rPr lang="en-US" sz="2400" b="0" dirty="0">
                <a:solidFill>
                  <a:srgbClr val="000000"/>
                </a:solidFill>
                <a:cs typeface="Arial" pitchFamily="34" charset="0"/>
              </a:rPr>
              <a:t> </a:t>
            </a:r>
            <a:r>
              <a:rPr lang="vi-VN" sz="2400" b="0" dirty="0">
                <a:solidFill>
                  <a:srgbClr val="000000"/>
                </a:solidFill>
                <a:cs typeface="Arial" pitchFamily="34" charset="0"/>
              </a:rPr>
              <a:t>(sau khi đã trừ chi phí sản xuất và thuế sản xuất);</a:t>
            </a:r>
          </a:p>
          <a:p>
            <a:pPr marL="58738" indent="-58738" algn="just">
              <a:lnSpc>
                <a:spcPct val="114000"/>
              </a:lnSpc>
              <a:spcAft>
                <a:spcPts val="500"/>
              </a:spcAft>
              <a:buNone/>
            </a:pPr>
            <a:r>
              <a:rPr lang="en-US" sz="2400" b="0" dirty="0">
                <a:solidFill>
                  <a:srgbClr val="000000"/>
                </a:solidFill>
                <a:cs typeface="Arial" pitchFamily="34" charset="0"/>
              </a:rPr>
              <a:t>+ </a:t>
            </a:r>
            <a:r>
              <a:rPr lang="vi-VN" sz="2400" b="0" dirty="0">
                <a:solidFill>
                  <a:srgbClr val="000000"/>
                </a:solidFill>
                <a:cs typeface="Arial" pitchFamily="34" charset="0"/>
              </a:rPr>
              <a:t>Thu khác được tính vào thu nhập như thu do biếu, mừng, lãi tiết kiệm…</a:t>
            </a:r>
            <a:endParaRPr lang="en-US" sz="2400" b="0" dirty="0">
              <a:solidFill>
                <a:srgbClr val="000000"/>
              </a:solidFill>
              <a:cs typeface="Arial" pitchFamily="34" charset="0"/>
            </a:endParaRPr>
          </a:p>
          <a:p>
            <a:pPr marL="58738" indent="-58738" algn="just">
              <a:lnSpc>
                <a:spcPct val="114000"/>
              </a:lnSpc>
              <a:spcAft>
                <a:spcPts val="500"/>
              </a:spcAft>
              <a:buNone/>
            </a:pPr>
            <a:r>
              <a:rPr lang="en-US" sz="2400" b="0" dirty="0">
                <a:solidFill>
                  <a:srgbClr val="000000"/>
                </a:solidFill>
                <a:cs typeface="Arial" pitchFamily="34" charset="0"/>
              </a:rPr>
              <a:t>*** </a:t>
            </a:r>
            <a:r>
              <a:rPr lang="vi-VN" sz="2400" b="0" dirty="0">
                <a:solidFill>
                  <a:srgbClr val="000000"/>
                </a:solidFill>
                <a:cs typeface="Arial" pitchFamily="34" charset="0"/>
              </a:rPr>
              <a:t>Các khoản thu không tính vào thu nhập gồm rút tiền tiết kiệm, thu nợ, bán tài sản, vay nợ, tạm ứng và các khoản chuyển nhượng vốn nhận được do liên doanh, liên kết trong sản xuất kinh doanh…</a:t>
            </a:r>
          </a:p>
          <a:p>
            <a:pPr marL="380970" indent="-380970" algn="just">
              <a:lnSpc>
                <a:spcPct val="114000"/>
              </a:lnSpc>
              <a:spcAft>
                <a:spcPts val="500"/>
              </a:spcAft>
              <a:buNone/>
            </a:pPr>
            <a:endParaRPr lang="en-US" dirty="0">
              <a:cs typeface="Arial" pitchFamily="34" charset="0"/>
            </a:endParaRPr>
          </a:p>
        </p:txBody>
      </p:sp>
      <p:sp>
        <p:nvSpPr>
          <p:cNvPr id="4" name="Content Placeholder 2"/>
          <p:cNvSpPr txBox="1">
            <a:spLocks/>
          </p:cNvSpPr>
          <p:nvPr/>
        </p:nvSpPr>
        <p:spPr>
          <a:xfrm>
            <a:off x="412750" y="2476501"/>
            <a:ext cx="8191500" cy="2794000"/>
          </a:xfrm>
          <a:prstGeom prst="rect">
            <a:avLst/>
          </a:prstGeom>
        </p:spPr>
        <p:txBody>
          <a:bodyPr vert="horz" lIns="76200" tIns="38100" rIns="76200" bIns="3810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80970" indent="-380970" algn="just">
              <a:lnSpc>
                <a:spcPct val="114000"/>
              </a:lnSpc>
              <a:spcAft>
                <a:spcPts val="500"/>
              </a:spcAft>
              <a:buNone/>
            </a:pPr>
            <a:r>
              <a:rPr lang="en-US" sz="2667" b="1" dirty="0">
                <a:latin typeface="Arial" panose="020B0604020202020204" pitchFamily="34" charset="0"/>
                <a:cs typeface="Arial" pitchFamily="34" charset="0"/>
              </a:rPr>
              <a:t>	</a:t>
            </a:r>
            <a:endParaRPr lang="en-US" sz="2667" dirty="0">
              <a:latin typeface="Arial" panose="020B0604020202020204" pitchFamily="34" charset="0"/>
              <a:cs typeface="Arial" pitchFamily="34" charset="0"/>
            </a:endParaRPr>
          </a:p>
        </p:txBody>
      </p:sp>
      <p:sp>
        <p:nvSpPr>
          <p:cNvPr id="5" name="Title 1"/>
          <p:cNvSpPr txBox="1">
            <a:spLocks/>
          </p:cNvSpPr>
          <p:nvPr/>
        </p:nvSpPr>
        <p:spPr>
          <a:xfrm>
            <a:off x="411146" y="1265460"/>
            <a:ext cx="7968448" cy="4068540"/>
          </a:xfrm>
          <a:prstGeom prst="rect">
            <a:avLst/>
          </a:prstGeom>
        </p:spPr>
        <p:txBody>
          <a:bodyPr vert="horz" lIns="76200" tIns="38100" rIns="76200" bIns="38100" rtlCol="0" anchor="ctr">
            <a:noAutofit/>
          </a:bodyPr>
          <a:lstStyle/>
          <a:p>
            <a:pPr algn="just"/>
            <a:endParaRPr lang="vi-VN" sz="2800" dirty="0"/>
          </a:p>
        </p:txBody>
      </p:sp>
      <p:sp>
        <p:nvSpPr>
          <p:cNvPr id="7" name="Title 1"/>
          <p:cNvSpPr txBox="1">
            <a:spLocks/>
          </p:cNvSpPr>
          <p:nvPr/>
        </p:nvSpPr>
        <p:spPr>
          <a:xfrm>
            <a:off x="632594" y="216969"/>
            <a:ext cx="7543800" cy="593876"/>
          </a:xfrm>
          <a:prstGeom prst="rect">
            <a:avLst/>
          </a:prstGeom>
        </p:spPr>
        <p:txBody>
          <a:bodyPr>
            <a:noAutofit/>
          </a:bodyPr>
          <a:lstStyle/>
          <a:p>
            <a:pPr algn="ctr" defTabSz="761940">
              <a:defRPr/>
            </a:pPr>
            <a:r>
              <a:rPr lang="en-US" sz="2800" b="1" dirty="0">
                <a:solidFill>
                  <a:srgbClr val="000000"/>
                </a:solidFill>
                <a:ea typeface="+mj-ea"/>
                <a:cs typeface="+mj-cs"/>
              </a:rPr>
              <a:t>KHÁI NIỆM VÀ PHƯƠNG PHÁP TÍNH</a:t>
            </a:r>
            <a:endParaRPr lang="vi-VN" sz="2800" b="1" dirty="0">
              <a:solidFill>
                <a:srgbClr val="000000"/>
              </a:solidFill>
              <a:ea typeface="+mj-ea"/>
              <a:cs typeface="+mj-cs"/>
            </a:endParaRPr>
          </a:p>
        </p:txBody>
      </p:sp>
      <p:pic>
        <p:nvPicPr>
          <p:cNvPr id="4098" name="Picture 2" descr="Nổi tiếng sau video của các thánh phượt, cô gái bán lê ở Hà Giang giờ ra  sao ?. - Góc Má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11328" y="1739590"/>
            <a:ext cx="2590800" cy="41909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827315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09287" y="810845"/>
            <a:ext cx="6115050" cy="5437555"/>
          </a:xfrm>
        </p:spPr>
        <p:txBody>
          <a:bodyPr>
            <a:noAutofit/>
          </a:bodyPr>
          <a:lstStyle/>
          <a:p>
            <a:pPr marL="0" indent="0" algn="just">
              <a:lnSpc>
                <a:spcPct val="114000"/>
              </a:lnSpc>
              <a:spcAft>
                <a:spcPts val="500"/>
              </a:spcAft>
              <a:buNone/>
            </a:pPr>
            <a:r>
              <a:rPr lang="en-US" sz="2800" b="1" dirty="0">
                <a:solidFill>
                  <a:srgbClr val="000000"/>
                </a:solidFill>
                <a:cs typeface="Arial" pitchFamily="34" charset="0"/>
              </a:rPr>
              <a:t>** </a:t>
            </a:r>
            <a:r>
              <a:rPr lang="vi-VN" sz="2800" b="1" dirty="0">
                <a:solidFill>
                  <a:srgbClr val="000000"/>
                </a:solidFill>
                <a:cs typeface="Arial" pitchFamily="34" charset="0"/>
              </a:rPr>
              <a:t>Phân tổ chủ yếu</a:t>
            </a:r>
          </a:p>
          <a:p>
            <a:pPr marL="0" indent="0" algn="just">
              <a:lnSpc>
                <a:spcPct val="114000"/>
              </a:lnSpc>
              <a:spcAft>
                <a:spcPts val="500"/>
              </a:spcAft>
              <a:buNone/>
            </a:pPr>
            <a:r>
              <a:rPr lang="en-US" sz="2800" b="1" dirty="0">
                <a:solidFill>
                  <a:srgbClr val="000000"/>
                </a:solidFill>
                <a:cs typeface="Arial" pitchFamily="34" charset="0"/>
              </a:rPr>
              <a:t>** </a:t>
            </a:r>
            <a:r>
              <a:rPr lang="vi-VN" sz="2800" b="1" dirty="0">
                <a:solidFill>
                  <a:srgbClr val="000000"/>
                </a:solidFill>
                <a:cs typeface="Arial" pitchFamily="34" charset="0"/>
              </a:rPr>
              <a:t>Kỳ công bố: Năm.</a:t>
            </a:r>
          </a:p>
          <a:p>
            <a:pPr marL="0" indent="0" algn="just">
              <a:lnSpc>
                <a:spcPct val="114000"/>
              </a:lnSpc>
              <a:spcAft>
                <a:spcPts val="500"/>
              </a:spcAft>
              <a:buNone/>
            </a:pPr>
            <a:r>
              <a:rPr lang="en-US" sz="2800" b="1" dirty="0">
                <a:solidFill>
                  <a:srgbClr val="000000"/>
                </a:solidFill>
                <a:cs typeface="Arial" pitchFamily="34" charset="0"/>
              </a:rPr>
              <a:t>** </a:t>
            </a:r>
            <a:r>
              <a:rPr lang="vi-VN" sz="2800" b="1" dirty="0">
                <a:solidFill>
                  <a:srgbClr val="000000"/>
                </a:solidFill>
                <a:cs typeface="Arial" pitchFamily="34" charset="0"/>
              </a:rPr>
              <a:t>Nguồn số liệu: Khảo sát thu nhập bình quân trên địa bàn.</a:t>
            </a:r>
          </a:p>
          <a:p>
            <a:pPr marL="0" indent="0" algn="just">
              <a:lnSpc>
                <a:spcPct val="114000"/>
              </a:lnSpc>
              <a:spcAft>
                <a:spcPts val="500"/>
              </a:spcAft>
              <a:buNone/>
            </a:pPr>
            <a:r>
              <a:rPr lang="en-US" sz="2800" b="1" dirty="0">
                <a:solidFill>
                  <a:srgbClr val="000000"/>
                </a:solidFill>
                <a:cs typeface="Arial" pitchFamily="34" charset="0"/>
              </a:rPr>
              <a:t>** </a:t>
            </a:r>
            <a:r>
              <a:rPr lang="vi-VN" sz="2800" b="1" dirty="0">
                <a:solidFill>
                  <a:srgbClr val="000000"/>
                </a:solidFill>
                <a:cs typeface="Arial" pitchFamily="34" charset="0"/>
              </a:rPr>
              <a:t>Đơn vị chịu trách nhiệm thu thập, tổng hợp:</a:t>
            </a:r>
          </a:p>
          <a:p>
            <a:pPr marL="0" indent="0" algn="just">
              <a:lnSpc>
                <a:spcPct val="114000"/>
              </a:lnSpc>
              <a:spcAft>
                <a:spcPts val="500"/>
              </a:spcAft>
              <a:buNone/>
            </a:pPr>
            <a:r>
              <a:rPr lang="vi-VN" sz="2800" b="0" dirty="0">
                <a:solidFill>
                  <a:srgbClr val="000000"/>
                </a:solidFill>
                <a:cs typeface="Arial" pitchFamily="34" charset="0"/>
              </a:rPr>
              <a:t>- Chủ trì: Ủy ban nhân dân tỉnh; </a:t>
            </a:r>
          </a:p>
          <a:p>
            <a:pPr marL="0" indent="0" algn="just">
              <a:lnSpc>
                <a:spcPct val="114000"/>
              </a:lnSpc>
              <a:spcAft>
                <a:spcPts val="500"/>
              </a:spcAft>
              <a:buNone/>
            </a:pPr>
            <a:r>
              <a:rPr lang="vi-VN" sz="2800" b="0" dirty="0">
                <a:solidFill>
                  <a:srgbClr val="000000"/>
                </a:solidFill>
                <a:cs typeface="Arial" pitchFamily="34" charset="0"/>
              </a:rPr>
              <a:t>- Phối hợp: Cục Thống kê; Chi cục Thống kê.</a:t>
            </a:r>
          </a:p>
          <a:p>
            <a:pPr marL="380970" indent="-380970" algn="just">
              <a:lnSpc>
                <a:spcPct val="114000"/>
              </a:lnSpc>
              <a:spcAft>
                <a:spcPts val="500"/>
              </a:spcAft>
              <a:buNone/>
            </a:pPr>
            <a:endParaRPr lang="en-US" sz="2800" dirty="0">
              <a:cs typeface="Arial" pitchFamily="34" charset="0"/>
            </a:endParaRPr>
          </a:p>
        </p:txBody>
      </p:sp>
      <p:sp>
        <p:nvSpPr>
          <p:cNvPr id="5" name="Title 1"/>
          <p:cNvSpPr txBox="1">
            <a:spLocks/>
          </p:cNvSpPr>
          <p:nvPr/>
        </p:nvSpPr>
        <p:spPr>
          <a:xfrm>
            <a:off x="411146" y="1265460"/>
            <a:ext cx="7968448" cy="4068540"/>
          </a:xfrm>
          <a:prstGeom prst="rect">
            <a:avLst/>
          </a:prstGeom>
        </p:spPr>
        <p:txBody>
          <a:bodyPr vert="horz" lIns="76200" tIns="38100" rIns="76200" bIns="38100" rtlCol="0" anchor="ctr">
            <a:noAutofit/>
          </a:bodyPr>
          <a:lstStyle/>
          <a:p>
            <a:pPr algn="just"/>
            <a:endParaRPr lang="vi-VN" sz="2800" dirty="0"/>
          </a:p>
        </p:txBody>
      </p:sp>
      <p:sp>
        <p:nvSpPr>
          <p:cNvPr id="7" name="Title 1"/>
          <p:cNvSpPr txBox="1">
            <a:spLocks/>
          </p:cNvSpPr>
          <p:nvPr/>
        </p:nvSpPr>
        <p:spPr>
          <a:xfrm>
            <a:off x="632594" y="216969"/>
            <a:ext cx="7543800" cy="593876"/>
          </a:xfrm>
          <a:prstGeom prst="rect">
            <a:avLst/>
          </a:prstGeom>
        </p:spPr>
        <p:txBody>
          <a:bodyPr>
            <a:noAutofit/>
          </a:bodyPr>
          <a:lstStyle/>
          <a:p>
            <a:pPr algn="ctr" defTabSz="761940">
              <a:defRPr/>
            </a:pPr>
            <a:r>
              <a:rPr lang="en-US" sz="2800" b="1" dirty="0">
                <a:solidFill>
                  <a:srgbClr val="000000"/>
                </a:solidFill>
                <a:ea typeface="+mj-ea"/>
                <a:cs typeface="+mj-cs"/>
              </a:rPr>
              <a:t>KHÁI NIỆM VÀ PHƯƠNG PHÁP TÍNH</a:t>
            </a:r>
            <a:endParaRPr lang="vi-VN" sz="2800" b="1" dirty="0">
              <a:solidFill>
                <a:srgbClr val="000000"/>
              </a:solidFill>
              <a:ea typeface="+mj-ea"/>
              <a:cs typeface="+mj-cs"/>
            </a:endParaRPr>
          </a:p>
        </p:txBody>
      </p:sp>
      <p:pic>
        <p:nvPicPr>
          <p:cNvPr id="5122" name="Picture 2" descr="Hội nghị công bố và trao Quyết định bổ nhiệm 2 Phó Cục ..."/>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29400" y="1752600"/>
            <a:ext cx="2514600" cy="49246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325980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85750" y="1088866"/>
            <a:ext cx="8445500" cy="5159534"/>
          </a:xfrm>
        </p:spPr>
        <p:txBody>
          <a:bodyPr>
            <a:noAutofit/>
          </a:bodyPr>
          <a:lstStyle/>
          <a:p>
            <a:pPr marL="380970" indent="-380970" algn="just">
              <a:lnSpc>
                <a:spcPct val="114000"/>
              </a:lnSpc>
              <a:spcAft>
                <a:spcPts val="500"/>
              </a:spcAft>
              <a:buNone/>
            </a:pPr>
            <a:r>
              <a:rPr lang="en-US" sz="2800" dirty="0">
                <a:solidFill>
                  <a:srgbClr val="000000"/>
                </a:solidFill>
                <a:cs typeface="Arial" pitchFamily="34" charset="0"/>
              </a:rPr>
              <a:t>2. </a:t>
            </a:r>
            <a:r>
              <a:rPr lang="en-US" sz="2800" dirty="0" err="1">
                <a:solidFill>
                  <a:srgbClr val="000000"/>
                </a:solidFill>
                <a:cs typeface="Arial" pitchFamily="34" charset="0"/>
              </a:rPr>
              <a:t>Tỷ</a:t>
            </a:r>
            <a:r>
              <a:rPr lang="en-US" sz="2800" dirty="0">
                <a:solidFill>
                  <a:srgbClr val="000000"/>
                </a:solidFill>
                <a:cs typeface="Arial" pitchFamily="34" charset="0"/>
              </a:rPr>
              <a:t> </a:t>
            </a:r>
            <a:r>
              <a:rPr lang="en-US" sz="2800" dirty="0" err="1">
                <a:solidFill>
                  <a:srgbClr val="000000"/>
                </a:solidFill>
                <a:cs typeface="Arial" pitchFamily="34" charset="0"/>
              </a:rPr>
              <a:t>lệ</a:t>
            </a:r>
            <a:r>
              <a:rPr lang="en-US" sz="2800" dirty="0">
                <a:solidFill>
                  <a:srgbClr val="000000"/>
                </a:solidFill>
                <a:cs typeface="Arial" pitchFamily="34" charset="0"/>
              </a:rPr>
              <a:t> </a:t>
            </a:r>
            <a:r>
              <a:rPr lang="en-US" sz="2800" dirty="0" err="1">
                <a:solidFill>
                  <a:srgbClr val="000000"/>
                </a:solidFill>
                <a:cs typeface="Arial" pitchFamily="34" charset="0"/>
              </a:rPr>
              <a:t>hộ</a:t>
            </a:r>
            <a:r>
              <a:rPr lang="en-US" sz="2800" dirty="0">
                <a:solidFill>
                  <a:srgbClr val="000000"/>
                </a:solidFill>
                <a:cs typeface="Arial" pitchFamily="34" charset="0"/>
              </a:rPr>
              <a:t> </a:t>
            </a:r>
            <a:r>
              <a:rPr lang="en-US" sz="2800" dirty="0" err="1">
                <a:solidFill>
                  <a:srgbClr val="000000"/>
                </a:solidFill>
                <a:cs typeface="Arial" pitchFamily="34" charset="0"/>
              </a:rPr>
              <a:t>nghèo</a:t>
            </a:r>
            <a:r>
              <a:rPr lang="en-US" sz="2800" dirty="0">
                <a:solidFill>
                  <a:srgbClr val="000000"/>
                </a:solidFill>
                <a:cs typeface="Arial" pitchFamily="34" charset="0"/>
              </a:rPr>
              <a:t> </a:t>
            </a:r>
            <a:r>
              <a:rPr lang="en-US" sz="2800" dirty="0" err="1">
                <a:solidFill>
                  <a:srgbClr val="000000"/>
                </a:solidFill>
                <a:cs typeface="Arial" pitchFamily="34" charset="0"/>
              </a:rPr>
              <a:t>tiếp</a:t>
            </a:r>
            <a:r>
              <a:rPr lang="en-US" sz="2800" dirty="0">
                <a:solidFill>
                  <a:srgbClr val="000000"/>
                </a:solidFill>
                <a:cs typeface="Arial" pitchFamily="34" charset="0"/>
              </a:rPr>
              <a:t> </a:t>
            </a:r>
            <a:r>
              <a:rPr lang="en-US" sz="2800" dirty="0" err="1">
                <a:solidFill>
                  <a:srgbClr val="000000"/>
                </a:solidFill>
                <a:cs typeface="Arial" pitchFamily="34" charset="0"/>
              </a:rPr>
              <a:t>cận</a:t>
            </a:r>
            <a:r>
              <a:rPr lang="en-US" dirty="0">
                <a:solidFill>
                  <a:srgbClr val="000000"/>
                </a:solidFill>
                <a:cs typeface="Arial" pitchFamily="34" charset="0"/>
              </a:rPr>
              <a:t> </a:t>
            </a:r>
            <a:r>
              <a:rPr lang="en-US" dirty="0" err="1">
                <a:solidFill>
                  <a:srgbClr val="000000"/>
                </a:solidFill>
                <a:cs typeface="Arial" pitchFamily="34" charset="0"/>
              </a:rPr>
              <a:t>đa</a:t>
            </a:r>
            <a:r>
              <a:rPr lang="en-US" dirty="0">
                <a:solidFill>
                  <a:srgbClr val="000000"/>
                </a:solidFill>
                <a:cs typeface="Arial" pitchFamily="34" charset="0"/>
              </a:rPr>
              <a:t> </a:t>
            </a:r>
            <a:r>
              <a:rPr lang="en-US" dirty="0" err="1">
                <a:solidFill>
                  <a:srgbClr val="000000"/>
                </a:solidFill>
                <a:cs typeface="Arial" pitchFamily="34" charset="0"/>
              </a:rPr>
              <a:t>chiều</a:t>
            </a:r>
            <a:endParaRPr lang="en-US" sz="2800" dirty="0">
              <a:solidFill>
                <a:srgbClr val="000000"/>
              </a:solidFill>
              <a:cs typeface="Arial" pitchFamily="34" charset="0"/>
            </a:endParaRPr>
          </a:p>
          <a:p>
            <a:pPr marL="0" indent="0" algn="just">
              <a:lnSpc>
                <a:spcPct val="114000"/>
              </a:lnSpc>
              <a:spcAft>
                <a:spcPts val="500"/>
              </a:spcAft>
              <a:buNone/>
            </a:pPr>
            <a:r>
              <a:rPr lang="en-US" b="0" dirty="0">
                <a:solidFill>
                  <a:srgbClr val="000000"/>
                </a:solidFill>
                <a:cs typeface="Arial" pitchFamily="34" charset="0"/>
              </a:rPr>
              <a:t>- Theo </a:t>
            </a:r>
            <a:r>
              <a:rPr lang="en-US" b="0" dirty="0" err="1">
                <a:solidFill>
                  <a:srgbClr val="000000"/>
                </a:solidFill>
                <a:cs typeface="Arial" pitchFamily="34" charset="0"/>
              </a:rPr>
              <a:t>Nghị</a:t>
            </a:r>
            <a:r>
              <a:rPr lang="en-US" b="0" dirty="0">
                <a:solidFill>
                  <a:srgbClr val="000000"/>
                </a:solidFill>
                <a:cs typeface="Arial" pitchFamily="34" charset="0"/>
              </a:rPr>
              <a:t> </a:t>
            </a:r>
            <a:r>
              <a:rPr lang="en-US" b="0" dirty="0" err="1">
                <a:solidFill>
                  <a:srgbClr val="000000"/>
                </a:solidFill>
                <a:cs typeface="Arial" pitchFamily="34" charset="0"/>
              </a:rPr>
              <a:t>định</a:t>
            </a:r>
            <a:r>
              <a:rPr lang="en-US" b="0" dirty="0">
                <a:solidFill>
                  <a:srgbClr val="000000"/>
                </a:solidFill>
                <a:cs typeface="Arial" pitchFamily="34" charset="0"/>
              </a:rPr>
              <a:t> 07/2021/NĐ-CP </a:t>
            </a:r>
            <a:r>
              <a:rPr lang="en-US" b="0" dirty="0" err="1">
                <a:solidFill>
                  <a:srgbClr val="000000"/>
                </a:solidFill>
                <a:cs typeface="Arial" pitchFamily="34" charset="0"/>
              </a:rPr>
              <a:t>ngày</a:t>
            </a:r>
            <a:r>
              <a:rPr lang="en-US" b="0" dirty="0">
                <a:solidFill>
                  <a:srgbClr val="000000"/>
                </a:solidFill>
                <a:cs typeface="Arial" pitchFamily="34" charset="0"/>
              </a:rPr>
              <a:t> 27/11/2021 </a:t>
            </a:r>
            <a:r>
              <a:rPr lang="en-US" b="0" dirty="0" err="1">
                <a:solidFill>
                  <a:srgbClr val="000000"/>
                </a:solidFill>
                <a:cs typeface="Arial" pitchFamily="34" charset="0"/>
              </a:rPr>
              <a:t>của</a:t>
            </a:r>
            <a:r>
              <a:rPr lang="en-US" b="0" dirty="0">
                <a:solidFill>
                  <a:srgbClr val="000000"/>
                </a:solidFill>
                <a:cs typeface="Arial" pitchFamily="34" charset="0"/>
              </a:rPr>
              <a:t> </a:t>
            </a:r>
            <a:r>
              <a:rPr lang="en-US" b="0" dirty="0" err="1">
                <a:solidFill>
                  <a:srgbClr val="000000"/>
                </a:solidFill>
                <a:cs typeface="Arial" pitchFamily="34" charset="0"/>
              </a:rPr>
              <a:t>Chính</a:t>
            </a:r>
            <a:r>
              <a:rPr lang="en-US" b="0" dirty="0">
                <a:solidFill>
                  <a:srgbClr val="000000"/>
                </a:solidFill>
                <a:cs typeface="Arial" pitchFamily="34" charset="0"/>
              </a:rPr>
              <a:t> </a:t>
            </a:r>
            <a:r>
              <a:rPr lang="en-US" b="0" dirty="0" err="1">
                <a:solidFill>
                  <a:srgbClr val="000000"/>
                </a:solidFill>
                <a:cs typeface="Arial" pitchFamily="34" charset="0"/>
              </a:rPr>
              <a:t>phủ</a:t>
            </a:r>
            <a:r>
              <a:rPr lang="en-US" b="0" dirty="0">
                <a:solidFill>
                  <a:srgbClr val="000000"/>
                </a:solidFill>
                <a:cs typeface="Arial" pitchFamily="34" charset="0"/>
              </a:rPr>
              <a:t>. </a:t>
            </a:r>
            <a:r>
              <a:rPr lang="en-US" b="0" dirty="0" err="1">
                <a:solidFill>
                  <a:srgbClr val="000000"/>
                </a:solidFill>
                <a:cs typeface="Arial" pitchFamily="34" charset="0"/>
              </a:rPr>
              <a:t>Các</a:t>
            </a:r>
            <a:r>
              <a:rPr lang="en-US" b="0" dirty="0">
                <a:solidFill>
                  <a:srgbClr val="000000"/>
                </a:solidFill>
                <a:cs typeface="Arial" pitchFamily="34" charset="0"/>
              </a:rPr>
              <a:t> </a:t>
            </a:r>
            <a:r>
              <a:rPr lang="en-US" b="0" dirty="0" err="1">
                <a:solidFill>
                  <a:srgbClr val="000000"/>
                </a:solidFill>
                <a:cs typeface="Arial" pitchFamily="34" charset="0"/>
              </a:rPr>
              <a:t>tiêu</a:t>
            </a:r>
            <a:r>
              <a:rPr lang="en-US" b="0" dirty="0">
                <a:solidFill>
                  <a:srgbClr val="000000"/>
                </a:solidFill>
                <a:cs typeface="Arial" pitchFamily="34" charset="0"/>
              </a:rPr>
              <a:t> </a:t>
            </a:r>
            <a:r>
              <a:rPr lang="en-US" b="0" dirty="0" err="1">
                <a:solidFill>
                  <a:srgbClr val="000000"/>
                </a:solidFill>
                <a:cs typeface="Arial" pitchFamily="34" charset="0"/>
              </a:rPr>
              <a:t>chí</a:t>
            </a:r>
            <a:r>
              <a:rPr lang="en-US" b="0" dirty="0">
                <a:solidFill>
                  <a:srgbClr val="000000"/>
                </a:solidFill>
                <a:cs typeface="Arial" pitchFamily="34" charset="0"/>
              </a:rPr>
              <a:t> </a:t>
            </a:r>
            <a:r>
              <a:rPr lang="en-US" b="0" dirty="0" err="1">
                <a:solidFill>
                  <a:srgbClr val="000000"/>
                </a:solidFill>
                <a:cs typeface="Arial" pitchFamily="34" charset="0"/>
              </a:rPr>
              <a:t>đo</a:t>
            </a:r>
            <a:r>
              <a:rPr lang="en-US" b="0" dirty="0">
                <a:solidFill>
                  <a:srgbClr val="000000"/>
                </a:solidFill>
                <a:cs typeface="Arial" pitchFamily="34" charset="0"/>
              </a:rPr>
              <a:t> </a:t>
            </a:r>
            <a:r>
              <a:rPr lang="en-US" b="0" dirty="0" err="1">
                <a:solidFill>
                  <a:srgbClr val="000000"/>
                </a:solidFill>
                <a:cs typeface="Arial" pitchFamily="34" charset="0"/>
              </a:rPr>
              <a:t>lường</a:t>
            </a:r>
            <a:r>
              <a:rPr lang="en-US" b="0" dirty="0">
                <a:solidFill>
                  <a:srgbClr val="000000"/>
                </a:solidFill>
                <a:cs typeface="Arial" pitchFamily="34" charset="0"/>
              </a:rPr>
              <a:t> </a:t>
            </a:r>
            <a:r>
              <a:rPr lang="en-US" b="0" dirty="0" err="1">
                <a:solidFill>
                  <a:srgbClr val="000000"/>
                </a:solidFill>
                <a:cs typeface="Arial" pitchFamily="34" charset="0"/>
              </a:rPr>
              <a:t>nghèo</a:t>
            </a:r>
            <a:r>
              <a:rPr lang="en-US" b="0" dirty="0">
                <a:solidFill>
                  <a:srgbClr val="000000"/>
                </a:solidFill>
                <a:cs typeface="Arial" pitchFamily="34" charset="0"/>
              </a:rPr>
              <a:t> </a:t>
            </a:r>
            <a:r>
              <a:rPr lang="en-US" b="0" dirty="0" err="1">
                <a:solidFill>
                  <a:srgbClr val="000000"/>
                </a:solidFill>
                <a:cs typeface="Arial" pitchFamily="34" charset="0"/>
              </a:rPr>
              <a:t>đa</a:t>
            </a:r>
            <a:r>
              <a:rPr lang="en-US" b="0" dirty="0">
                <a:solidFill>
                  <a:srgbClr val="000000"/>
                </a:solidFill>
                <a:cs typeface="Arial" pitchFamily="34" charset="0"/>
              </a:rPr>
              <a:t> </a:t>
            </a:r>
            <a:r>
              <a:rPr lang="en-US" b="0" dirty="0" err="1">
                <a:solidFill>
                  <a:srgbClr val="000000"/>
                </a:solidFill>
                <a:cs typeface="Arial" pitchFamily="34" charset="0"/>
              </a:rPr>
              <a:t>chiều</a:t>
            </a:r>
            <a:r>
              <a:rPr lang="en-US" b="0" dirty="0">
                <a:solidFill>
                  <a:srgbClr val="000000"/>
                </a:solidFill>
                <a:cs typeface="Arial" pitchFamily="34" charset="0"/>
              </a:rPr>
              <a:t> </a:t>
            </a:r>
            <a:r>
              <a:rPr lang="en-US" b="0" dirty="0" err="1">
                <a:solidFill>
                  <a:srgbClr val="000000"/>
                </a:solidFill>
                <a:cs typeface="Arial" pitchFamily="34" charset="0"/>
              </a:rPr>
              <a:t>giai</a:t>
            </a:r>
            <a:r>
              <a:rPr lang="en-US" b="0" dirty="0">
                <a:solidFill>
                  <a:srgbClr val="000000"/>
                </a:solidFill>
                <a:cs typeface="Arial" pitchFamily="34" charset="0"/>
              </a:rPr>
              <a:t> </a:t>
            </a:r>
            <a:r>
              <a:rPr lang="en-US" b="0" dirty="0" err="1">
                <a:solidFill>
                  <a:srgbClr val="000000"/>
                </a:solidFill>
                <a:cs typeface="Arial" pitchFamily="34" charset="0"/>
              </a:rPr>
              <a:t>đoạn</a:t>
            </a:r>
            <a:r>
              <a:rPr lang="en-US" b="0" dirty="0">
                <a:solidFill>
                  <a:srgbClr val="000000"/>
                </a:solidFill>
                <a:cs typeface="Arial" pitchFamily="34" charset="0"/>
              </a:rPr>
              <a:t>  2022-2025, </a:t>
            </a:r>
            <a:r>
              <a:rPr lang="en-US" b="0" dirty="0" err="1">
                <a:solidFill>
                  <a:srgbClr val="000000"/>
                </a:solidFill>
                <a:cs typeface="Arial" pitchFamily="34" charset="0"/>
              </a:rPr>
              <a:t>áp</a:t>
            </a:r>
            <a:r>
              <a:rPr lang="en-US" b="0" dirty="0">
                <a:solidFill>
                  <a:srgbClr val="000000"/>
                </a:solidFill>
                <a:cs typeface="Arial" pitchFamily="34" charset="0"/>
              </a:rPr>
              <a:t> </a:t>
            </a:r>
            <a:r>
              <a:rPr lang="en-US" b="0" dirty="0" err="1">
                <a:solidFill>
                  <a:srgbClr val="000000"/>
                </a:solidFill>
                <a:cs typeface="Arial" pitchFamily="34" charset="0"/>
              </a:rPr>
              <a:t>dụng</a:t>
            </a:r>
            <a:r>
              <a:rPr lang="en-US" b="0" dirty="0">
                <a:solidFill>
                  <a:srgbClr val="000000"/>
                </a:solidFill>
                <a:cs typeface="Arial" pitchFamily="34" charset="0"/>
              </a:rPr>
              <a:t> </a:t>
            </a:r>
            <a:r>
              <a:rPr lang="en-US" b="0" dirty="0" err="1">
                <a:solidFill>
                  <a:srgbClr val="000000"/>
                </a:solidFill>
                <a:cs typeface="Arial" pitchFamily="34" charset="0"/>
              </a:rPr>
              <a:t>tiêu</a:t>
            </a:r>
            <a:r>
              <a:rPr lang="en-US" b="0" dirty="0">
                <a:solidFill>
                  <a:srgbClr val="000000"/>
                </a:solidFill>
                <a:cs typeface="Arial" pitchFamily="34" charset="0"/>
              </a:rPr>
              <a:t> </a:t>
            </a:r>
            <a:r>
              <a:rPr lang="en-US" b="0" dirty="0" err="1">
                <a:solidFill>
                  <a:srgbClr val="000000"/>
                </a:solidFill>
                <a:cs typeface="Arial" pitchFamily="34" charset="0"/>
              </a:rPr>
              <a:t>chí</a:t>
            </a:r>
            <a:r>
              <a:rPr lang="en-US" b="0" dirty="0">
                <a:solidFill>
                  <a:srgbClr val="000000"/>
                </a:solidFill>
                <a:cs typeface="Arial" pitchFamily="34" charset="0"/>
              </a:rPr>
              <a:t> </a:t>
            </a:r>
            <a:r>
              <a:rPr lang="en-US" b="0" dirty="0" err="1">
                <a:solidFill>
                  <a:srgbClr val="000000"/>
                </a:solidFill>
                <a:cs typeface="Arial" pitchFamily="34" charset="0"/>
              </a:rPr>
              <a:t>đo</a:t>
            </a:r>
            <a:r>
              <a:rPr lang="en-US" b="0" dirty="0">
                <a:solidFill>
                  <a:srgbClr val="000000"/>
                </a:solidFill>
                <a:cs typeface="Arial" pitchFamily="34" charset="0"/>
              </a:rPr>
              <a:t> </a:t>
            </a:r>
            <a:r>
              <a:rPr lang="en-US" b="0" dirty="0" err="1">
                <a:solidFill>
                  <a:srgbClr val="000000"/>
                </a:solidFill>
                <a:cs typeface="Arial" pitchFamily="34" charset="0"/>
              </a:rPr>
              <a:t>lường</a:t>
            </a:r>
            <a:r>
              <a:rPr lang="en-US" b="0" dirty="0">
                <a:solidFill>
                  <a:srgbClr val="000000"/>
                </a:solidFill>
                <a:cs typeface="Arial" pitchFamily="34" charset="0"/>
              </a:rPr>
              <a:t> </a:t>
            </a:r>
            <a:r>
              <a:rPr lang="en-US" b="0" dirty="0" err="1">
                <a:solidFill>
                  <a:srgbClr val="000000"/>
                </a:solidFill>
                <a:cs typeface="Arial" pitchFamily="34" charset="0"/>
              </a:rPr>
              <a:t>nghèo</a:t>
            </a:r>
            <a:r>
              <a:rPr lang="en-US" b="0" dirty="0">
                <a:solidFill>
                  <a:srgbClr val="000000"/>
                </a:solidFill>
                <a:cs typeface="Arial" pitchFamily="34" charset="0"/>
              </a:rPr>
              <a:t> </a:t>
            </a:r>
            <a:r>
              <a:rPr lang="en-US" b="0" dirty="0" err="1">
                <a:solidFill>
                  <a:srgbClr val="000000"/>
                </a:solidFill>
                <a:cs typeface="Arial" pitchFamily="34" charset="0"/>
              </a:rPr>
              <a:t>đa</a:t>
            </a:r>
            <a:r>
              <a:rPr lang="en-US" b="0" dirty="0">
                <a:solidFill>
                  <a:srgbClr val="000000"/>
                </a:solidFill>
                <a:cs typeface="Arial" pitchFamily="34" charset="0"/>
              </a:rPr>
              <a:t> </a:t>
            </a:r>
            <a:r>
              <a:rPr lang="en-US" b="0" dirty="0" err="1">
                <a:solidFill>
                  <a:srgbClr val="000000"/>
                </a:solidFill>
                <a:cs typeface="Arial" pitchFamily="34" charset="0"/>
              </a:rPr>
              <a:t>chiều</a:t>
            </a:r>
            <a:r>
              <a:rPr lang="en-US" b="0" dirty="0">
                <a:solidFill>
                  <a:srgbClr val="000000"/>
                </a:solidFill>
                <a:cs typeface="Arial" pitchFamily="34" charset="0"/>
              </a:rPr>
              <a:t> </a:t>
            </a:r>
            <a:r>
              <a:rPr lang="en-US" b="0" dirty="0" err="1">
                <a:solidFill>
                  <a:srgbClr val="000000"/>
                </a:solidFill>
                <a:cs typeface="Arial" pitchFamily="34" charset="0"/>
              </a:rPr>
              <a:t>gồm</a:t>
            </a:r>
            <a:r>
              <a:rPr lang="en-US" b="0" dirty="0">
                <a:solidFill>
                  <a:srgbClr val="000000"/>
                </a:solidFill>
                <a:cs typeface="Arial" pitchFamily="34" charset="0"/>
              </a:rPr>
              <a:t> </a:t>
            </a:r>
            <a:r>
              <a:rPr lang="en-US" b="0" dirty="0" err="1">
                <a:solidFill>
                  <a:srgbClr val="000000"/>
                </a:solidFill>
                <a:cs typeface="Arial" pitchFamily="34" charset="0"/>
              </a:rPr>
              <a:t>tiêu</a:t>
            </a:r>
            <a:r>
              <a:rPr lang="en-US" b="0" dirty="0">
                <a:solidFill>
                  <a:srgbClr val="000000"/>
                </a:solidFill>
                <a:cs typeface="Arial" pitchFamily="34" charset="0"/>
              </a:rPr>
              <a:t> </a:t>
            </a:r>
            <a:r>
              <a:rPr lang="en-US" b="0" dirty="0" err="1">
                <a:solidFill>
                  <a:srgbClr val="000000"/>
                </a:solidFill>
                <a:cs typeface="Arial" pitchFamily="34" charset="0"/>
              </a:rPr>
              <a:t>chí</a:t>
            </a:r>
            <a:r>
              <a:rPr lang="en-US" b="0" dirty="0">
                <a:solidFill>
                  <a:srgbClr val="000000"/>
                </a:solidFill>
                <a:cs typeface="Arial" pitchFamily="34" charset="0"/>
              </a:rPr>
              <a:t> </a:t>
            </a:r>
            <a:r>
              <a:rPr lang="en-US" b="0" dirty="0" err="1">
                <a:solidFill>
                  <a:srgbClr val="000000"/>
                </a:solidFill>
                <a:cs typeface="Arial" pitchFamily="34" charset="0"/>
              </a:rPr>
              <a:t>thu</a:t>
            </a:r>
            <a:r>
              <a:rPr lang="en-US" b="0" dirty="0">
                <a:solidFill>
                  <a:srgbClr val="000000"/>
                </a:solidFill>
                <a:cs typeface="Arial" pitchFamily="34" charset="0"/>
              </a:rPr>
              <a:t> </a:t>
            </a:r>
            <a:r>
              <a:rPr lang="en-US" b="0" dirty="0" err="1">
                <a:solidFill>
                  <a:srgbClr val="000000"/>
                </a:solidFill>
                <a:cs typeface="Arial" pitchFamily="34" charset="0"/>
              </a:rPr>
              <a:t>nhập</a:t>
            </a:r>
            <a:r>
              <a:rPr lang="en-US" b="0" dirty="0">
                <a:solidFill>
                  <a:srgbClr val="000000"/>
                </a:solidFill>
                <a:cs typeface="Arial" pitchFamily="34" charset="0"/>
              </a:rPr>
              <a:t> (</a:t>
            </a:r>
            <a:r>
              <a:rPr lang="en-US" b="0" dirty="0" err="1">
                <a:solidFill>
                  <a:srgbClr val="000000"/>
                </a:solidFill>
                <a:cs typeface="Arial" pitchFamily="34" charset="0"/>
              </a:rPr>
              <a:t>khu</a:t>
            </a:r>
            <a:r>
              <a:rPr lang="en-US" b="0" dirty="0">
                <a:solidFill>
                  <a:srgbClr val="000000"/>
                </a:solidFill>
                <a:cs typeface="Arial" pitchFamily="34" charset="0"/>
              </a:rPr>
              <a:t> </a:t>
            </a:r>
            <a:r>
              <a:rPr lang="en-US" b="0" dirty="0" err="1">
                <a:solidFill>
                  <a:srgbClr val="000000"/>
                </a:solidFill>
                <a:cs typeface="Arial" pitchFamily="34" charset="0"/>
              </a:rPr>
              <a:t>vực</a:t>
            </a:r>
            <a:r>
              <a:rPr lang="en-US" b="0" dirty="0">
                <a:solidFill>
                  <a:srgbClr val="000000"/>
                </a:solidFill>
                <a:cs typeface="Arial" pitchFamily="34" charset="0"/>
              </a:rPr>
              <a:t> </a:t>
            </a:r>
            <a:r>
              <a:rPr lang="en-US" b="0" dirty="0" err="1">
                <a:solidFill>
                  <a:srgbClr val="000000"/>
                </a:solidFill>
                <a:cs typeface="Arial" pitchFamily="34" charset="0"/>
              </a:rPr>
              <a:t>nông</a:t>
            </a:r>
            <a:r>
              <a:rPr lang="en-US" b="0" dirty="0">
                <a:solidFill>
                  <a:srgbClr val="000000"/>
                </a:solidFill>
                <a:cs typeface="Arial" pitchFamily="34" charset="0"/>
              </a:rPr>
              <a:t> </a:t>
            </a:r>
            <a:r>
              <a:rPr lang="en-US" b="0" dirty="0" err="1">
                <a:solidFill>
                  <a:srgbClr val="000000"/>
                </a:solidFill>
                <a:cs typeface="Arial" pitchFamily="34" charset="0"/>
              </a:rPr>
              <a:t>thôn</a:t>
            </a:r>
            <a:r>
              <a:rPr lang="en-US" b="0" dirty="0">
                <a:solidFill>
                  <a:srgbClr val="000000"/>
                </a:solidFill>
                <a:cs typeface="Arial" pitchFamily="34" charset="0"/>
              </a:rPr>
              <a:t> 1,5 </a:t>
            </a:r>
            <a:r>
              <a:rPr lang="en-US" b="0" dirty="0" err="1">
                <a:solidFill>
                  <a:srgbClr val="000000"/>
                </a:solidFill>
                <a:cs typeface="Arial" pitchFamily="34" charset="0"/>
              </a:rPr>
              <a:t>triệu</a:t>
            </a:r>
            <a:r>
              <a:rPr lang="en-US" b="0" dirty="0">
                <a:solidFill>
                  <a:srgbClr val="000000"/>
                </a:solidFill>
                <a:cs typeface="Arial" pitchFamily="34" charset="0"/>
              </a:rPr>
              <a:t> </a:t>
            </a:r>
            <a:r>
              <a:rPr lang="en-US" b="0" dirty="0" err="1">
                <a:solidFill>
                  <a:srgbClr val="000000"/>
                </a:solidFill>
                <a:cs typeface="Arial" pitchFamily="34" charset="0"/>
              </a:rPr>
              <a:t>đồng</a:t>
            </a:r>
            <a:r>
              <a:rPr lang="en-US" b="0" dirty="0">
                <a:solidFill>
                  <a:srgbClr val="000000"/>
                </a:solidFill>
                <a:cs typeface="Arial" pitchFamily="34" charset="0"/>
              </a:rPr>
              <a:t>/</a:t>
            </a:r>
            <a:r>
              <a:rPr lang="en-US" b="0" dirty="0" err="1">
                <a:solidFill>
                  <a:srgbClr val="000000"/>
                </a:solidFill>
                <a:cs typeface="Arial" pitchFamily="34" charset="0"/>
              </a:rPr>
              <a:t>người</a:t>
            </a:r>
            <a:r>
              <a:rPr lang="en-US" b="0" dirty="0">
                <a:solidFill>
                  <a:srgbClr val="000000"/>
                </a:solidFill>
                <a:cs typeface="Arial" pitchFamily="34" charset="0"/>
              </a:rPr>
              <a:t>/</a:t>
            </a:r>
            <a:r>
              <a:rPr lang="en-US" b="0" dirty="0" err="1">
                <a:solidFill>
                  <a:srgbClr val="000000"/>
                </a:solidFill>
                <a:cs typeface="Arial" pitchFamily="34" charset="0"/>
              </a:rPr>
              <a:t>tháng</a:t>
            </a:r>
            <a:r>
              <a:rPr lang="en-US" b="0" dirty="0">
                <a:solidFill>
                  <a:srgbClr val="000000"/>
                </a:solidFill>
                <a:cs typeface="Arial" pitchFamily="34" charset="0"/>
              </a:rPr>
              <a:t> </a:t>
            </a:r>
            <a:r>
              <a:rPr lang="en-US" b="0" dirty="0" err="1">
                <a:solidFill>
                  <a:srgbClr val="000000"/>
                </a:solidFill>
                <a:cs typeface="Arial" pitchFamily="34" charset="0"/>
              </a:rPr>
              <a:t>trở</a:t>
            </a:r>
            <a:r>
              <a:rPr lang="en-US" b="0" dirty="0">
                <a:solidFill>
                  <a:srgbClr val="000000"/>
                </a:solidFill>
                <a:cs typeface="Arial" pitchFamily="34" charset="0"/>
              </a:rPr>
              <a:t> </a:t>
            </a:r>
            <a:r>
              <a:rPr lang="en-US" b="0" dirty="0" err="1">
                <a:solidFill>
                  <a:srgbClr val="000000"/>
                </a:solidFill>
                <a:cs typeface="Arial" pitchFamily="34" charset="0"/>
              </a:rPr>
              <a:t>xuống</a:t>
            </a:r>
            <a:r>
              <a:rPr lang="en-US" b="0" dirty="0">
                <a:solidFill>
                  <a:srgbClr val="000000"/>
                </a:solidFill>
                <a:cs typeface="Arial" pitchFamily="34" charset="0"/>
              </a:rPr>
              <a:t>, </a:t>
            </a:r>
            <a:r>
              <a:rPr lang="en-US" b="0" dirty="0" err="1">
                <a:solidFill>
                  <a:srgbClr val="000000"/>
                </a:solidFill>
                <a:cs typeface="Arial" pitchFamily="34" charset="0"/>
              </a:rPr>
              <a:t>khu</a:t>
            </a:r>
            <a:r>
              <a:rPr lang="en-US" b="0" dirty="0">
                <a:solidFill>
                  <a:srgbClr val="000000"/>
                </a:solidFill>
                <a:cs typeface="Arial" pitchFamily="34" charset="0"/>
              </a:rPr>
              <a:t> </a:t>
            </a:r>
            <a:r>
              <a:rPr lang="en-US" b="0" dirty="0" err="1">
                <a:solidFill>
                  <a:srgbClr val="000000"/>
                </a:solidFill>
                <a:cs typeface="Arial" pitchFamily="34" charset="0"/>
              </a:rPr>
              <a:t>vực</a:t>
            </a:r>
            <a:r>
              <a:rPr lang="en-US" b="0" dirty="0">
                <a:solidFill>
                  <a:srgbClr val="000000"/>
                </a:solidFill>
                <a:cs typeface="Arial" pitchFamily="34" charset="0"/>
              </a:rPr>
              <a:t> </a:t>
            </a:r>
            <a:r>
              <a:rPr lang="en-US" b="0" dirty="0" err="1">
                <a:solidFill>
                  <a:srgbClr val="000000"/>
                </a:solidFill>
                <a:cs typeface="Arial" pitchFamily="34" charset="0"/>
              </a:rPr>
              <a:t>thành</a:t>
            </a:r>
            <a:r>
              <a:rPr lang="en-US" b="0" dirty="0">
                <a:solidFill>
                  <a:srgbClr val="000000"/>
                </a:solidFill>
                <a:cs typeface="Arial" pitchFamily="34" charset="0"/>
              </a:rPr>
              <a:t> </a:t>
            </a:r>
            <a:r>
              <a:rPr lang="en-US" b="0" dirty="0" err="1">
                <a:solidFill>
                  <a:srgbClr val="000000"/>
                </a:solidFill>
                <a:cs typeface="Arial" pitchFamily="34" charset="0"/>
              </a:rPr>
              <a:t>thị</a:t>
            </a:r>
            <a:r>
              <a:rPr lang="en-US" b="0" dirty="0">
                <a:solidFill>
                  <a:srgbClr val="000000"/>
                </a:solidFill>
                <a:cs typeface="Arial" pitchFamily="34" charset="0"/>
              </a:rPr>
              <a:t> 2 </a:t>
            </a:r>
            <a:r>
              <a:rPr lang="en-US" b="0" dirty="0" err="1">
                <a:solidFill>
                  <a:srgbClr val="000000"/>
                </a:solidFill>
                <a:cs typeface="Arial" pitchFamily="34" charset="0"/>
              </a:rPr>
              <a:t>triệu</a:t>
            </a:r>
            <a:r>
              <a:rPr lang="en-US" b="0" dirty="0">
                <a:solidFill>
                  <a:srgbClr val="000000"/>
                </a:solidFill>
                <a:cs typeface="Arial" pitchFamily="34" charset="0"/>
              </a:rPr>
              <a:t> </a:t>
            </a:r>
            <a:r>
              <a:rPr lang="en-US" b="0" dirty="0" err="1">
                <a:solidFill>
                  <a:srgbClr val="000000"/>
                </a:solidFill>
                <a:cs typeface="Arial" pitchFamily="34" charset="0"/>
              </a:rPr>
              <a:t>đồng</a:t>
            </a:r>
            <a:r>
              <a:rPr lang="en-US" b="0" dirty="0">
                <a:solidFill>
                  <a:srgbClr val="000000"/>
                </a:solidFill>
                <a:cs typeface="Arial" pitchFamily="34" charset="0"/>
              </a:rPr>
              <a:t>/</a:t>
            </a:r>
            <a:r>
              <a:rPr lang="en-US" b="0" dirty="0" err="1">
                <a:solidFill>
                  <a:srgbClr val="000000"/>
                </a:solidFill>
                <a:cs typeface="Arial" pitchFamily="34" charset="0"/>
              </a:rPr>
              <a:t>người</a:t>
            </a:r>
            <a:r>
              <a:rPr lang="en-US" b="0" dirty="0">
                <a:solidFill>
                  <a:srgbClr val="000000"/>
                </a:solidFill>
                <a:cs typeface="Arial" pitchFamily="34" charset="0"/>
              </a:rPr>
              <a:t>/</a:t>
            </a:r>
            <a:r>
              <a:rPr lang="en-US" b="0" dirty="0" err="1">
                <a:solidFill>
                  <a:srgbClr val="000000"/>
                </a:solidFill>
                <a:cs typeface="Arial" pitchFamily="34" charset="0"/>
              </a:rPr>
              <a:t>tháng</a:t>
            </a:r>
            <a:r>
              <a:rPr lang="en-US" b="0" dirty="0">
                <a:solidFill>
                  <a:srgbClr val="000000"/>
                </a:solidFill>
                <a:cs typeface="Arial" pitchFamily="34" charset="0"/>
              </a:rPr>
              <a:t> </a:t>
            </a:r>
            <a:r>
              <a:rPr lang="en-US" b="0" dirty="0" err="1">
                <a:solidFill>
                  <a:srgbClr val="000000"/>
                </a:solidFill>
                <a:cs typeface="Arial" pitchFamily="34" charset="0"/>
              </a:rPr>
              <a:t>trở</a:t>
            </a:r>
            <a:r>
              <a:rPr lang="en-US" b="0" dirty="0">
                <a:solidFill>
                  <a:srgbClr val="000000"/>
                </a:solidFill>
                <a:cs typeface="Arial" pitchFamily="34" charset="0"/>
              </a:rPr>
              <a:t> </a:t>
            </a:r>
            <a:r>
              <a:rPr lang="en-US" b="0" dirty="0" err="1">
                <a:solidFill>
                  <a:srgbClr val="000000"/>
                </a:solidFill>
                <a:cs typeface="Arial" pitchFamily="34" charset="0"/>
              </a:rPr>
              <a:t>xuống</a:t>
            </a:r>
            <a:r>
              <a:rPr lang="en-US" b="0" dirty="0">
                <a:solidFill>
                  <a:srgbClr val="000000"/>
                </a:solidFill>
                <a:cs typeface="Arial" pitchFamily="34" charset="0"/>
              </a:rPr>
              <a:t> </a:t>
            </a:r>
            <a:r>
              <a:rPr lang="en-US" b="0" dirty="0" err="1">
                <a:solidFill>
                  <a:srgbClr val="000000"/>
                </a:solidFill>
                <a:cs typeface="Arial" pitchFamily="34" charset="0"/>
              </a:rPr>
              <a:t>và</a:t>
            </a:r>
            <a:r>
              <a:rPr lang="en-US" b="0" dirty="0">
                <a:solidFill>
                  <a:srgbClr val="000000"/>
                </a:solidFill>
                <a:cs typeface="Arial" pitchFamily="34" charset="0"/>
              </a:rPr>
              <a:t> </a:t>
            </a:r>
            <a:r>
              <a:rPr lang="en-US" b="0" dirty="0" err="1">
                <a:solidFill>
                  <a:srgbClr val="000000"/>
                </a:solidFill>
                <a:cs typeface="Arial" pitchFamily="34" charset="0"/>
              </a:rPr>
              <a:t>thiếu</a:t>
            </a:r>
            <a:r>
              <a:rPr lang="en-US" b="0" dirty="0">
                <a:solidFill>
                  <a:srgbClr val="000000"/>
                </a:solidFill>
                <a:cs typeface="Arial" pitchFamily="34" charset="0"/>
              </a:rPr>
              <a:t> </a:t>
            </a:r>
            <a:r>
              <a:rPr lang="en-US" b="0" dirty="0" err="1">
                <a:solidFill>
                  <a:srgbClr val="000000"/>
                </a:solidFill>
                <a:cs typeface="Arial" pitchFamily="34" charset="0"/>
              </a:rPr>
              <a:t>hụt</a:t>
            </a:r>
            <a:r>
              <a:rPr lang="en-US" b="0" dirty="0">
                <a:solidFill>
                  <a:srgbClr val="000000"/>
                </a:solidFill>
                <a:cs typeface="Arial" pitchFamily="34" charset="0"/>
              </a:rPr>
              <a:t> </a:t>
            </a:r>
            <a:r>
              <a:rPr lang="en-US" b="0" dirty="0" err="1">
                <a:solidFill>
                  <a:srgbClr val="000000"/>
                </a:solidFill>
                <a:cs typeface="Arial" pitchFamily="34" charset="0"/>
              </a:rPr>
              <a:t>từ</a:t>
            </a:r>
            <a:r>
              <a:rPr lang="en-US" b="0" dirty="0">
                <a:solidFill>
                  <a:srgbClr val="000000"/>
                </a:solidFill>
                <a:cs typeface="Arial" pitchFamily="34" charset="0"/>
              </a:rPr>
              <a:t> 03 </a:t>
            </a:r>
            <a:r>
              <a:rPr lang="en-US" b="0" dirty="0" err="1">
                <a:solidFill>
                  <a:srgbClr val="000000"/>
                </a:solidFill>
                <a:cs typeface="Arial" pitchFamily="34" charset="0"/>
              </a:rPr>
              <a:t>chỉ</a:t>
            </a:r>
            <a:r>
              <a:rPr lang="en-US" b="0" dirty="0">
                <a:solidFill>
                  <a:srgbClr val="000000"/>
                </a:solidFill>
                <a:cs typeface="Arial" pitchFamily="34" charset="0"/>
              </a:rPr>
              <a:t> </a:t>
            </a:r>
            <a:r>
              <a:rPr lang="en-US" b="0" dirty="0" err="1">
                <a:solidFill>
                  <a:srgbClr val="000000"/>
                </a:solidFill>
                <a:cs typeface="Arial" pitchFamily="34" charset="0"/>
              </a:rPr>
              <a:t>số</a:t>
            </a:r>
            <a:r>
              <a:rPr lang="en-US" b="0" dirty="0">
                <a:solidFill>
                  <a:srgbClr val="000000"/>
                </a:solidFill>
                <a:cs typeface="Arial" pitchFamily="34" charset="0"/>
              </a:rPr>
              <a:t> </a:t>
            </a:r>
            <a:r>
              <a:rPr lang="en-US" b="0" dirty="0" err="1">
                <a:solidFill>
                  <a:srgbClr val="000000"/>
                </a:solidFill>
                <a:cs typeface="Arial" pitchFamily="34" charset="0"/>
              </a:rPr>
              <a:t>đo</a:t>
            </a:r>
            <a:r>
              <a:rPr lang="en-US" b="0" dirty="0">
                <a:solidFill>
                  <a:srgbClr val="000000"/>
                </a:solidFill>
                <a:cs typeface="Arial" pitchFamily="34" charset="0"/>
              </a:rPr>
              <a:t> </a:t>
            </a:r>
            <a:r>
              <a:rPr lang="en-US" b="0" dirty="0" err="1">
                <a:solidFill>
                  <a:srgbClr val="000000"/>
                </a:solidFill>
                <a:cs typeface="Arial" pitchFamily="34" charset="0"/>
              </a:rPr>
              <a:t>lường</a:t>
            </a:r>
            <a:r>
              <a:rPr lang="en-US" b="0" dirty="0">
                <a:solidFill>
                  <a:srgbClr val="000000"/>
                </a:solidFill>
                <a:cs typeface="Arial" pitchFamily="34" charset="0"/>
              </a:rPr>
              <a:t> </a:t>
            </a:r>
            <a:r>
              <a:rPr lang="en-US" b="0" dirty="0" err="1">
                <a:solidFill>
                  <a:srgbClr val="000000"/>
                </a:solidFill>
                <a:cs typeface="Arial" pitchFamily="34" charset="0"/>
              </a:rPr>
              <a:t>mức</a:t>
            </a:r>
            <a:r>
              <a:rPr lang="en-US" b="0" dirty="0">
                <a:solidFill>
                  <a:srgbClr val="000000"/>
                </a:solidFill>
                <a:cs typeface="Arial" pitchFamily="34" charset="0"/>
              </a:rPr>
              <a:t> </a:t>
            </a:r>
            <a:r>
              <a:rPr lang="en-US" b="0" dirty="0" err="1">
                <a:solidFill>
                  <a:srgbClr val="000000"/>
                </a:solidFill>
                <a:cs typeface="Arial" pitchFamily="34" charset="0"/>
              </a:rPr>
              <a:t>độ</a:t>
            </a:r>
            <a:r>
              <a:rPr lang="en-US" b="0" dirty="0">
                <a:solidFill>
                  <a:srgbClr val="000000"/>
                </a:solidFill>
                <a:cs typeface="Arial" pitchFamily="34" charset="0"/>
              </a:rPr>
              <a:t> </a:t>
            </a:r>
            <a:r>
              <a:rPr lang="en-US" b="0" dirty="0" err="1">
                <a:solidFill>
                  <a:srgbClr val="000000"/>
                </a:solidFill>
                <a:cs typeface="Arial" pitchFamily="34" charset="0"/>
              </a:rPr>
              <a:t>thiếu</a:t>
            </a:r>
            <a:r>
              <a:rPr lang="en-US" b="0" dirty="0">
                <a:solidFill>
                  <a:srgbClr val="000000"/>
                </a:solidFill>
                <a:cs typeface="Arial" pitchFamily="34" charset="0"/>
              </a:rPr>
              <a:t> </a:t>
            </a:r>
            <a:r>
              <a:rPr lang="en-US" b="0" dirty="0" err="1">
                <a:solidFill>
                  <a:srgbClr val="000000"/>
                </a:solidFill>
                <a:cs typeface="Arial" pitchFamily="34" charset="0"/>
              </a:rPr>
              <a:t>hụt</a:t>
            </a:r>
            <a:r>
              <a:rPr lang="en-US" b="0" dirty="0">
                <a:solidFill>
                  <a:srgbClr val="000000"/>
                </a:solidFill>
                <a:cs typeface="Arial" pitchFamily="34" charset="0"/>
              </a:rPr>
              <a:t> </a:t>
            </a:r>
            <a:r>
              <a:rPr lang="en-US" b="0" dirty="0" err="1">
                <a:solidFill>
                  <a:srgbClr val="000000"/>
                </a:solidFill>
                <a:cs typeface="Arial" pitchFamily="34" charset="0"/>
              </a:rPr>
              <a:t>dịch</a:t>
            </a:r>
            <a:r>
              <a:rPr lang="en-US" b="0" dirty="0">
                <a:solidFill>
                  <a:srgbClr val="000000"/>
                </a:solidFill>
                <a:cs typeface="Arial" pitchFamily="34" charset="0"/>
              </a:rPr>
              <a:t> </a:t>
            </a:r>
            <a:r>
              <a:rPr lang="en-US" b="0" dirty="0" err="1">
                <a:solidFill>
                  <a:srgbClr val="000000"/>
                </a:solidFill>
                <a:cs typeface="Arial" pitchFamily="34" charset="0"/>
              </a:rPr>
              <a:t>vụ</a:t>
            </a:r>
            <a:r>
              <a:rPr lang="en-US" b="0" dirty="0">
                <a:solidFill>
                  <a:srgbClr val="000000"/>
                </a:solidFill>
                <a:cs typeface="Arial" pitchFamily="34" charset="0"/>
              </a:rPr>
              <a:t> </a:t>
            </a:r>
            <a:r>
              <a:rPr lang="en-US" b="0" dirty="0" err="1">
                <a:solidFill>
                  <a:srgbClr val="000000"/>
                </a:solidFill>
                <a:cs typeface="Arial" pitchFamily="34" charset="0"/>
              </a:rPr>
              <a:t>xã</a:t>
            </a:r>
            <a:r>
              <a:rPr lang="en-US" b="0" dirty="0">
                <a:solidFill>
                  <a:srgbClr val="000000"/>
                </a:solidFill>
                <a:cs typeface="Arial" pitchFamily="34" charset="0"/>
              </a:rPr>
              <a:t> </a:t>
            </a:r>
            <a:r>
              <a:rPr lang="en-US" b="0" dirty="0" err="1">
                <a:solidFill>
                  <a:srgbClr val="000000"/>
                </a:solidFill>
                <a:cs typeface="Arial" pitchFamily="34" charset="0"/>
              </a:rPr>
              <a:t>hội</a:t>
            </a:r>
            <a:r>
              <a:rPr lang="en-US" b="0" dirty="0">
                <a:solidFill>
                  <a:srgbClr val="000000"/>
                </a:solidFill>
                <a:cs typeface="Arial" pitchFamily="34" charset="0"/>
              </a:rPr>
              <a:t> </a:t>
            </a:r>
            <a:r>
              <a:rPr lang="en-US" b="0" dirty="0" err="1">
                <a:solidFill>
                  <a:srgbClr val="000000"/>
                </a:solidFill>
                <a:cs typeface="Arial" pitchFamily="34" charset="0"/>
              </a:rPr>
              <a:t>cơ</a:t>
            </a:r>
            <a:r>
              <a:rPr lang="en-US" b="0" dirty="0">
                <a:solidFill>
                  <a:srgbClr val="000000"/>
                </a:solidFill>
                <a:cs typeface="Arial" pitchFamily="34" charset="0"/>
              </a:rPr>
              <a:t> </a:t>
            </a:r>
            <a:r>
              <a:rPr lang="en-US" b="0" dirty="0" err="1">
                <a:solidFill>
                  <a:srgbClr val="000000"/>
                </a:solidFill>
                <a:cs typeface="Arial" pitchFamily="34" charset="0"/>
              </a:rPr>
              <a:t>bản</a:t>
            </a:r>
            <a:r>
              <a:rPr lang="en-US" b="0" dirty="0">
                <a:solidFill>
                  <a:srgbClr val="000000"/>
                </a:solidFill>
                <a:cs typeface="Arial" pitchFamily="34" charset="0"/>
              </a:rPr>
              <a:t> </a:t>
            </a:r>
            <a:r>
              <a:rPr lang="en-US" b="0" dirty="0" err="1">
                <a:solidFill>
                  <a:srgbClr val="000000"/>
                </a:solidFill>
                <a:cs typeface="Arial" pitchFamily="34" charset="0"/>
              </a:rPr>
              <a:t>trở</a:t>
            </a:r>
            <a:r>
              <a:rPr lang="en-US" b="0" dirty="0">
                <a:solidFill>
                  <a:srgbClr val="000000"/>
                </a:solidFill>
                <a:cs typeface="Arial" pitchFamily="34" charset="0"/>
              </a:rPr>
              <a:t> </a:t>
            </a:r>
            <a:r>
              <a:rPr lang="en-US" b="0" dirty="0" err="1">
                <a:solidFill>
                  <a:srgbClr val="000000"/>
                </a:solidFill>
                <a:cs typeface="Arial" pitchFamily="34" charset="0"/>
              </a:rPr>
              <a:t>lên</a:t>
            </a:r>
            <a:r>
              <a:rPr lang="en-US" b="0" dirty="0">
                <a:solidFill>
                  <a:srgbClr val="000000"/>
                </a:solidFill>
                <a:cs typeface="Arial" pitchFamily="34" charset="0"/>
              </a:rPr>
              <a:t>.</a:t>
            </a:r>
          </a:p>
        </p:txBody>
      </p:sp>
      <p:sp>
        <p:nvSpPr>
          <p:cNvPr id="5" name="Title 1"/>
          <p:cNvSpPr txBox="1">
            <a:spLocks/>
          </p:cNvSpPr>
          <p:nvPr/>
        </p:nvSpPr>
        <p:spPr>
          <a:xfrm>
            <a:off x="411146" y="1265460"/>
            <a:ext cx="7968448" cy="4068540"/>
          </a:xfrm>
          <a:prstGeom prst="rect">
            <a:avLst/>
          </a:prstGeom>
        </p:spPr>
        <p:txBody>
          <a:bodyPr vert="horz" lIns="76200" tIns="38100" rIns="76200" bIns="38100" rtlCol="0" anchor="ctr">
            <a:noAutofit/>
          </a:bodyPr>
          <a:lstStyle/>
          <a:p>
            <a:pPr algn="just"/>
            <a:endParaRPr lang="vi-VN" sz="2800" dirty="0"/>
          </a:p>
        </p:txBody>
      </p:sp>
      <p:sp>
        <p:nvSpPr>
          <p:cNvPr id="7" name="Title 1"/>
          <p:cNvSpPr txBox="1">
            <a:spLocks/>
          </p:cNvSpPr>
          <p:nvPr/>
        </p:nvSpPr>
        <p:spPr>
          <a:xfrm>
            <a:off x="632594" y="216969"/>
            <a:ext cx="7543800" cy="593876"/>
          </a:xfrm>
          <a:prstGeom prst="rect">
            <a:avLst/>
          </a:prstGeom>
        </p:spPr>
        <p:txBody>
          <a:bodyPr>
            <a:noAutofit/>
          </a:bodyPr>
          <a:lstStyle/>
          <a:p>
            <a:pPr algn="ctr" defTabSz="761940">
              <a:defRPr/>
            </a:pPr>
            <a:r>
              <a:rPr lang="en-US" sz="2800" b="1" dirty="0">
                <a:solidFill>
                  <a:srgbClr val="000000"/>
                </a:solidFill>
                <a:ea typeface="+mj-ea"/>
                <a:cs typeface="+mj-cs"/>
              </a:rPr>
              <a:t>KHÁI NIỆM VÀ PHƯƠNG PHÁP TÍNH</a:t>
            </a:r>
            <a:endParaRPr lang="vi-VN" sz="2800" b="1" dirty="0">
              <a:solidFill>
                <a:srgbClr val="000000"/>
              </a:solidFill>
              <a:ea typeface="+mj-ea"/>
              <a:cs typeface="+mj-cs"/>
            </a:endParaRPr>
          </a:p>
        </p:txBody>
      </p:sp>
    </p:spTree>
    <p:extLst>
      <p:ext uri="{BB962C8B-B14F-4D97-AF65-F5344CB8AC3E}">
        <p14:creationId xmlns:p14="http://schemas.microsoft.com/office/powerpoint/2010/main" val="24437745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85750" y="1088866"/>
            <a:ext cx="8445500" cy="5159534"/>
          </a:xfrm>
        </p:spPr>
        <p:txBody>
          <a:bodyPr>
            <a:noAutofit/>
          </a:bodyPr>
          <a:lstStyle/>
          <a:p>
            <a:pPr marL="380970" indent="-380970" algn="just">
              <a:lnSpc>
                <a:spcPct val="114000"/>
              </a:lnSpc>
              <a:spcAft>
                <a:spcPts val="500"/>
              </a:spcAft>
              <a:buNone/>
            </a:pPr>
            <a:r>
              <a:rPr lang="en-US" sz="2800" dirty="0">
                <a:solidFill>
                  <a:srgbClr val="000000"/>
                </a:solidFill>
                <a:cs typeface="Arial" pitchFamily="34" charset="0"/>
              </a:rPr>
              <a:t>2. </a:t>
            </a:r>
            <a:r>
              <a:rPr lang="en-US" sz="2800" dirty="0" err="1">
                <a:solidFill>
                  <a:srgbClr val="000000"/>
                </a:solidFill>
                <a:cs typeface="Arial" pitchFamily="34" charset="0"/>
              </a:rPr>
              <a:t>Tỷ</a:t>
            </a:r>
            <a:r>
              <a:rPr lang="en-US" sz="2800" dirty="0">
                <a:solidFill>
                  <a:srgbClr val="000000"/>
                </a:solidFill>
                <a:cs typeface="Arial" pitchFamily="34" charset="0"/>
              </a:rPr>
              <a:t> </a:t>
            </a:r>
            <a:r>
              <a:rPr lang="en-US" sz="2800" dirty="0" err="1">
                <a:solidFill>
                  <a:srgbClr val="000000"/>
                </a:solidFill>
                <a:cs typeface="Arial" pitchFamily="34" charset="0"/>
              </a:rPr>
              <a:t>lệ</a:t>
            </a:r>
            <a:r>
              <a:rPr lang="en-US" sz="2800" dirty="0">
                <a:solidFill>
                  <a:srgbClr val="000000"/>
                </a:solidFill>
                <a:cs typeface="Arial" pitchFamily="34" charset="0"/>
              </a:rPr>
              <a:t> </a:t>
            </a:r>
            <a:r>
              <a:rPr lang="en-US" sz="2800" dirty="0" err="1">
                <a:solidFill>
                  <a:srgbClr val="000000"/>
                </a:solidFill>
                <a:cs typeface="Arial" pitchFamily="34" charset="0"/>
              </a:rPr>
              <a:t>hộ</a:t>
            </a:r>
            <a:r>
              <a:rPr lang="en-US" sz="2800" dirty="0">
                <a:solidFill>
                  <a:srgbClr val="000000"/>
                </a:solidFill>
                <a:cs typeface="Arial" pitchFamily="34" charset="0"/>
              </a:rPr>
              <a:t> </a:t>
            </a:r>
            <a:r>
              <a:rPr lang="en-US" sz="2800" dirty="0" err="1">
                <a:solidFill>
                  <a:srgbClr val="000000"/>
                </a:solidFill>
                <a:cs typeface="Arial" pitchFamily="34" charset="0"/>
              </a:rPr>
              <a:t>nghèo</a:t>
            </a:r>
            <a:r>
              <a:rPr lang="en-US" sz="2800" dirty="0">
                <a:solidFill>
                  <a:srgbClr val="000000"/>
                </a:solidFill>
                <a:cs typeface="Arial" pitchFamily="34" charset="0"/>
              </a:rPr>
              <a:t> </a:t>
            </a:r>
            <a:r>
              <a:rPr lang="en-US" sz="2800" dirty="0" err="1">
                <a:solidFill>
                  <a:srgbClr val="000000"/>
                </a:solidFill>
                <a:cs typeface="Arial" pitchFamily="34" charset="0"/>
              </a:rPr>
              <a:t>tiếp</a:t>
            </a:r>
            <a:r>
              <a:rPr lang="en-US" sz="2800" dirty="0">
                <a:solidFill>
                  <a:srgbClr val="000000"/>
                </a:solidFill>
                <a:cs typeface="Arial" pitchFamily="34" charset="0"/>
              </a:rPr>
              <a:t> </a:t>
            </a:r>
            <a:r>
              <a:rPr lang="en-US" sz="2800" dirty="0" err="1">
                <a:solidFill>
                  <a:srgbClr val="000000"/>
                </a:solidFill>
                <a:cs typeface="Arial" pitchFamily="34" charset="0"/>
              </a:rPr>
              <a:t>cận</a:t>
            </a:r>
            <a:r>
              <a:rPr lang="en-US" dirty="0">
                <a:solidFill>
                  <a:srgbClr val="000000"/>
                </a:solidFill>
                <a:cs typeface="Arial" pitchFamily="34" charset="0"/>
              </a:rPr>
              <a:t> </a:t>
            </a:r>
            <a:r>
              <a:rPr lang="en-US" dirty="0" err="1">
                <a:solidFill>
                  <a:srgbClr val="000000"/>
                </a:solidFill>
                <a:cs typeface="Arial" pitchFamily="34" charset="0"/>
              </a:rPr>
              <a:t>đa</a:t>
            </a:r>
            <a:r>
              <a:rPr lang="en-US" dirty="0">
                <a:solidFill>
                  <a:srgbClr val="000000"/>
                </a:solidFill>
                <a:cs typeface="Arial" pitchFamily="34" charset="0"/>
              </a:rPr>
              <a:t> </a:t>
            </a:r>
            <a:r>
              <a:rPr lang="en-US" dirty="0" err="1">
                <a:solidFill>
                  <a:srgbClr val="000000"/>
                </a:solidFill>
                <a:cs typeface="Arial" pitchFamily="34" charset="0"/>
              </a:rPr>
              <a:t>chiều</a:t>
            </a:r>
            <a:r>
              <a:rPr lang="en-US" dirty="0">
                <a:solidFill>
                  <a:srgbClr val="000000"/>
                </a:solidFill>
                <a:cs typeface="Arial" pitchFamily="34" charset="0"/>
              </a:rPr>
              <a:t> (</a:t>
            </a:r>
            <a:r>
              <a:rPr lang="en-US" dirty="0" err="1">
                <a:solidFill>
                  <a:srgbClr val="000000"/>
                </a:solidFill>
                <a:cs typeface="Arial" pitchFamily="34" charset="0"/>
              </a:rPr>
              <a:t>tt</a:t>
            </a:r>
            <a:r>
              <a:rPr lang="en-US" dirty="0">
                <a:solidFill>
                  <a:srgbClr val="000000"/>
                </a:solidFill>
                <a:cs typeface="Arial" pitchFamily="34" charset="0"/>
              </a:rPr>
              <a:t>)</a:t>
            </a:r>
            <a:endParaRPr lang="en-US" sz="2800" dirty="0">
              <a:solidFill>
                <a:srgbClr val="000000"/>
              </a:solidFill>
              <a:cs typeface="Arial" pitchFamily="34" charset="0"/>
            </a:endParaRPr>
          </a:p>
          <a:p>
            <a:pPr marL="0" indent="0" algn="just">
              <a:lnSpc>
                <a:spcPct val="114000"/>
              </a:lnSpc>
              <a:spcAft>
                <a:spcPts val="500"/>
              </a:spcAft>
              <a:buNone/>
            </a:pPr>
            <a:r>
              <a:rPr lang="en-US" b="0" dirty="0">
                <a:solidFill>
                  <a:srgbClr val="272727"/>
                </a:solidFill>
                <a:latin typeface="Roboto Condensed"/>
              </a:rPr>
              <a:t>- </a:t>
            </a:r>
            <a:r>
              <a:rPr lang="vi-VN" b="0" dirty="0">
                <a:solidFill>
                  <a:srgbClr val="272727"/>
                </a:solidFill>
                <a:latin typeface="Roboto Condensed"/>
              </a:rPr>
              <a:t>Các chỉ số đo lường mức độ thiếu hụt dịch vụ xã hội cơ bản (12 chỉ số), gồm: việc làm; người phụ thuộc trong hộ gia đình; dinh dưỡng; bảo hiểm y tế; trình độ giáo dục của người lớn; tình trạng đi học của trẻ em; chất lượng nhà ở; diện tích nhà ở bình quân đầu người; nguồn nước sinh hoạt; nhà tiêu hợp vệ sinh; sử dụng dịch vụ viễn thông; phương tiện phục vụ tiếp cận thông tin.</a:t>
            </a:r>
            <a:endParaRPr lang="en-US" b="0" dirty="0">
              <a:solidFill>
                <a:srgbClr val="000000"/>
              </a:solidFill>
              <a:cs typeface="Arial" pitchFamily="34" charset="0"/>
            </a:endParaRPr>
          </a:p>
        </p:txBody>
      </p:sp>
      <p:sp>
        <p:nvSpPr>
          <p:cNvPr id="5" name="Title 1"/>
          <p:cNvSpPr txBox="1">
            <a:spLocks/>
          </p:cNvSpPr>
          <p:nvPr/>
        </p:nvSpPr>
        <p:spPr>
          <a:xfrm>
            <a:off x="411146" y="1265460"/>
            <a:ext cx="7968448" cy="4068540"/>
          </a:xfrm>
          <a:prstGeom prst="rect">
            <a:avLst/>
          </a:prstGeom>
        </p:spPr>
        <p:txBody>
          <a:bodyPr vert="horz" lIns="76200" tIns="38100" rIns="76200" bIns="38100" rtlCol="0" anchor="ctr">
            <a:noAutofit/>
          </a:bodyPr>
          <a:lstStyle/>
          <a:p>
            <a:pPr algn="just"/>
            <a:endParaRPr lang="vi-VN" sz="2800" dirty="0"/>
          </a:p>
        </p:txBody>
      </p:sp>
      <p:sp>
        <p:nvSpPr>
          <p:cNvPr id="7" name="Title 1"/>
          <p:cNvSpPr txBox="1">
            <a:spLocks/>
          </p:cNvSpPr>
          <p:nvPr/>
        </p:nvSpPr>
        <p:spPr>
          <a:xfrm>
            <a:off x="632594" y="216969"/>
            <a:ext cx="7543800" cy="593876"/>
          </a:xfrm>
          <a:prstGeom prst="rect">
            <a:avLst/>
          </a:prstGeom>
        </p:spPr>
        <p:txBody>
          <a:bodyPr>
            <a:noAutofit/>
          </a:bodyPr>
          <a:lstStyle/>
          <a:p>
            <a:pPr algn="ctr" defTabSz="761940">
              <a:defRPr/>
            </a:pPr>
            <a:r>
              <a:rPr lang="en-US" sz="2800" b="1" dirty="0">
                <a:solidFill>
                  <a:srgbClr val="000000"/>
                </a:solidFill>
                <a:ea typeface="+mj-ea"/>
                <a:cs typeface="+mj-cs"/>
              </a:rPr>
              <a:t>KHÁI NIỆM VÀ PHƯƠNG PHÁP TÍNH</a:t>
            </a:r>
            <a:endParaRPr lang="vi-VN" sz="2800" b="1" dirty="0">
              <a:solidFill>
                <a:srgbClr val="000000"/>
              </a:solidFill>
              <a:ea typeface="+mj-ea"/>
              <a:cs typeface="+mj-cs"/>
            </a:endParaRPr>
          </a:p>
        </p:txBody>
      </p:sp>
    </p:spTree>
    <p:extLst>
      <p:ext uri="{BB962C8B-B14F-4D97-AF65-F5344CB8AC3E}">
        <p14:creationId xmlns:p14="http://schemas.microsoft.com/office/powerpoint/2010/main" val="17505874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Content Placeholder 2"/>
          <p:cNvSpPr>
            <a:spLocks noGrp="1"/>
          </p:cNvSpPr>
          <p:nvPr>
            <p:ph sz="quarter" idx="1"/>
          </p:nvPr>
        </p:nvSpPr>
        <p:spPr>
          <a:xfrm>
            <a:off x="838200" y="1295400"/>
            <a:ext cx="7693025" cy="4029075"/>
          </a:xfrm>
        </p:spPr>
        <p:txBody>
          <a:bodyPr/>
          <a:lstStyle/>
          <a:p>
            <a:pPr eaLnBrk="1" hangingPunct="1">
              <a:buFont typeface="Wingdings" panose="05000000000000000000" pitchFamily="2" charset="2"/>
              <a:buNone/>
            </a:pPr>
            <a:endParaRPr lang="en-US" altLang="en-US"/>
          </a:p>
          <a:p>
            <a:pPr eaLnBrk="1" hangingPunct="1">
              <a:buFont typeface="Wingdings" panose="05000000000000000000" pitchFamily="2" charset="2"/>
              <a:buNone/>
            </a:pPr>
            <a:endParaRPr lang="en-US" altLang="en-US"/>
          </a:p>
          <a:p>
            <a:pPr algn="ctr" eaLnBrk="1" hangingPunct="1">
              <a:buFont typeface="Wingdings" panose="05000000000000000000" pitchFamily="2" charset="2"/>
              <a:buNone/>
            </a:pPr>
            <a:r>
              <a:rPr lang="en-US" altLang="en-US" sz="4400" b="1">
                <a:solidFill>
                  <a:srgbClr val="00B050"/>
                </a:solidFill>
              </a:rPr>
              <a:t>TRÂN TRỌNG CẢM ƠN!</a:t>
            </a:r>
          </a:p>
        </p:txBody>
      </p:sp>
      <p:pic>
        <p:nvPicPr>
          <p:cNvPr id="4" name="Google Shape;637;p49">
            <a:extLst>
              <a:ext uri="{FF2B5EF4-FFF2-40B4-BE49-F238E27FC236}">
                <a16:creationId xmlns:a16="http://schemas.microsoft.com/office/drawing/2014/main" xmlns="" id="{5DD5AD3F-0EB0-FD23-F027-0C9BF7BCC8FD}"/>
              </a:ext>
            </a:extLst>
          </p:cNvPr>
          <p:cNvPicPr preferRelativeResize="0"/>
          <p:nvPr/>
        </p:nvPicPr>
        <p:blipFill>
          <a:blip r:embed="rId2">
            <a:alphaModFix/>
          </a:blip>
          <a:stretch>
            <a:fillRect/>
          </a:stretch>
        </p:blipFill>
        <p:spPr>
          <a:xfrm>
            <a:off x="3429000" y="3282059"/>
            <a:ext cx="4876406" cy="3094999"/>
          </a:xfrm>
          <a:prstGeom prst="rect">
            <a:avLst/>
          </a:prstGeom>
          <a:noFill/>
          <a:ln>
            <a:noFill/>
          </a:ln>
        </p:spPr>
      </p:pic>
    </p:spTree>
    <p:extLst>
      <p:ext uri="{BB962C8B-B14F-4D97-AF65-F5344CB8AC3E}">
        <p14:creationId xmlns:p14="http://schemas.microsoft.com/office/powerpoint/2010/main" val="1740884943"/>
      </p:ext>
    </p:extLst>
  </p:cSld>
  <p:clrMapOvr>
    <a:masterClrMapping/>
  </p:clrMapOvr>
  <p:transition spd="slow">
    <p:push dir="u"/>
  </p:transition>
</p:sld>
</file>

<file path=ppt/theme/theme1.xml><?xml version="1.0" encoding="utf-8"?>
<a:theme xmlns:a="http://schemas.openxmlformats.org/drawingml/2006/main" name="Office Theme">
  <a:themeElements>
    <a:clrScheme name="Office Theme 1">
      <a:dk1>
        <a:srgbClr val="0F5D67"/>
      </a:dk1>
      <a:lt1>
        <a:srgbClr val="FFFFFF"/>
      </a:lt1>
      <a:dk2>
        <a:srgbClr val="05935D"/>
      </a:dk2>
      <a:lt2>
        <a:srgbClr val="B2B2B2"/>
      </a:lt2>
      <a:accent1>
        <a:srgbClr val="C8E0B0"/>
      </a:accent1>
      <a:accent2>
        <a:srgbClr val="99CC00"/>
      </a:accent2>
      <a:accent3>
        <a:srgbClr val="FFFFFF"/>
      </a:accent3>
      <a:accent4>
        <a:srgbClr val="0B4E57"/>
      </a:accent4>
      <a:accent5>
        <a:srgbClr val="E0EDD4"/>
      </a:accent5>
      <a:accent6>
        <a:srgbClr val="8AB900"/>
      </a:accent6>
      <a:hlink>
        <a:srgbClr val="69AAB1"/>
      </a:hlink>
      <a:folHlink>
        <a:srgbClr val="326E5D"/>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Office Theme 1">
        <a:dk1>
          <a:srgbClr val="0F5D67"/>
        </a:dk1>
        <a:lt1>
          <a:srgbClr val="FFFFFF"/>
        </a:lt1>
        <a:dk2>
          <a:srgbClr val="05935D"/>
        </a:dk2>
        <a:lt2>
          <a:srgbClr val="B2B2B2"/>
        </a:lt2>
        <a:accent1>
          <a:srgbClr val="C8E0B0"/>
        </a:accent1>
        <a:accent2>
          <a:srgbClr val="99CC00"/>
        </a:accent2>
        <a:accent3>
          <a:srgbClr val="FFFFFF"/>
        </a:accent3>
        <a:accent4>
          <a:srgbClr val="0B4E57"/>
        </a:accent4>
        <a:accent5>
          <a:srgbClr val="E0EDD4"/>
        </a:accent5>
        <a:accent6>
          <a:srgbClr val="8AB900"/>
        </a:accent6>
        <a:hlink>
          <a:srgbClr val="69AAB1"/>
        </a:hlink>
        <a:folHlink>
          <a:srgbClr val="326E5D"/>
        </a:folHlink>
      </a:clrScheme>
      <a:clrMap bg1="lt1" tx1="dk1" bg2="lt2" tx2="dk2" accent1="accent1" accent2="accent2" accent3="accent3" accent4="accent4" accent5="accent5" accent6="accent6" hlink="hlink" folHlink="folHlink"/>
    </a:extraClrScheme>
    <a:extraClrScheme>
      <a:clrScheme name="Office Theme 2">
        <a:dk1>
          <a:srgbClr val="003399"/>
        </a:dk1>
        <a:lt1>
          <a:srgbClr val="FFFFFF"/>
        </a:lt1>
        <a:dk2>
          <a:srgbClr val="148FCC"/>
        </a:dk2>
        <a:lt2>
          <a:srgbClr val="B2B2B2"/>
        </a:lt2>
        <a:accent1>
          <a:srgbClr val="96DAF2"/>
        </a:accent1>
        <a:accent2>
          <a:srgbClr val="D98E5B"/>
        </a:accent2>
        <a:accent3>
          <a:srgbClr val="FFFFFF"/>
        </a:accent3>
        <a:accent4>
          <a:srgbClr val="002A82"/>
        </a:accent4>
        <a:accent5>
          <a:srgbClr val="C9EAF7"/>
        </a:accent5>
        <a:accent6>
          <a:srgbClr val="C48052"/>
        </a:accent6>
        <a:hlink>
          <a:srgbClr val="6847D3"/>
        </a:hlink>
        <a:folHlink>
          <a:srgbClr val="00CC99"/>
        </a:folHlink>
      </a:clrScheme>
      <a:clrMap bg1="lt1" tx1="dk1" bg2="lt2" tx2="dk2" accent1="accent1" accent2="accent2" accent3="accent3" accent4="accent4" accent5="accent5" accent6="accent6" hlink="hlink" folHlink="folHlink"/>
    </a:extraClrScheme>
    <a:extraClrScheme>
      <a:clrScheme name="Office Theme 3">
        <a:dk1>
          <a:srgbClr val="003399"/>
        </a:dk1>
        <a:lt1>
          <a:srgbClr val="FFFFFF"/>
        </a:lt1>
        <a:dk2>
          <a:srgbClr val="6640DE"/>
        </a:dk2>
        <a:lt2>
          <a:srgbClr val="B2B2B2"/>
        </a:lt2>
        <a:accent1>
          <a:srgbClr val="CCAEEE"/>
        </a:accent1>
        <a:accent2>
          <a:srgbClr val="E26052"/>
        </a:accent2>
        <a:accent3>
          <a:srgbClr val="FFFFFF"/>
        </a:accent3>
        <a:accent4>
          <a:srgbClr val="002A82"/>
        </a:accent4>
        <a:accent5>
          <a:srgbClr val="E2D3F5"/>
        </a:accent5>
        <a:accent6>
          <a:srgbClr val="CD5649"/>
        </a:accent6>
        <a:hlink>
          <a:srgbClr val="3FA3DB"/>
        </a:hlink>
        <a:folHlink>
          <a:srgbClr val="2C98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8717</TotalTime>
  <Words>525</Words>
  <Application>Microsoft Office PowerPoint</Application>
  <PresentationFormat>On-screen Show (4:3)</PresentationFormat>
  <Paragraphs>47</Paragraphs>
  <Slides>8</Slides>
  <Notes>7</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8</vt:i4>
      </vt:variant>
    </vt:vector>
  </HeadingPairs>
  <TitlesOfParts>
    <vt:vector size="15" baseType="lpstr">
      <vt:lpstr>ＭＳ Ｐゴシック</vt:lpstr>
      <vt:lpstr>Arial</vt:lpstr>
      <vt:lpstr>Cambria</vt:lpstr>
      <vt:lpstr>Roboto Condensed</vt:lpstr>
      <vt:lpstr>Verdana</vt:lpstr>
      <vt:lpstr>Wingdings</vt:lpstr>
      <vt:lpstr>Office Theme</vt:lpstr>
      <vt:lpstr>TẬP HUẤN HỆ THỐNG BÁO CÁO KINH TẾ -XÃ HỘI</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tctk</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ĐIỀU TRA BIẾN ĐỘNG DÂN SỐ VÀ KẾ HOẠCH HOÁ GIA ĐÌNH 1/4/2010</dc:title>
  <dc:creator>Nguyen Thi Thanh Mai</dc:creator>
  <cp:lastModifiedBy>TCTK</cp:lastModifiedBy>
  <cp:revision>914</cp:revision>
  <dcterms:created xsi:type="dcterms:W3CDTF">2010-03-08T06:42:32Z</dcterms:created>
  <dcterms:modified xsi:type="dcterms:W3CDTF">2022-11-21T04:04:06Z</dcterms:modified>
</cp:coreProperties>
</file>