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 id="2147483660" r:id="rId3"/>
  </p:sldMasterIdLst>
  <p:notesMasterIdLst>
    <p:notesMasterId r:id="rId26"/>
  </p:notesMasterIdLst>
  <p:handoutMasterIdLst>
    <p:handoutMasterId r:id="rId27"/>
  </p:handoutMasterIdLst>
  <p:sldIdLst>
    <p:sldId id="258" r:id="rId4"/>
    <p:sldId id="308" r:id="rId5"/>
    <p:sldId id="346" r:id="rId6"/>
    <p:sldId id="367" r:id="rId7"/>
    <p:sldId id="368" r:id="rId8"/>
    <p:sldId id="292" r:id="rId9"/>
    <p:sldId id="379" r:id="rId10"/>
    <p:sldId id="369" r:id="rId11"/>
    <p:sldId id="370" r:id="rId12"/>
    <p:sldId id="371" r:id="rId13"/>
    <p:sldId id="372" r:id="rId14"/>
    <p:sldId id="373" r:id="rId15"/>
    <p:sldId id="375" r:id="rId16"/>
    <p:sldId id="374" r:id="rId17"/>
    <p:sldId id="376" r:id="rId18"/>
    <p:sldId id="377" r:id="rId19"/>
    <p:sldId id="378" r:id="rId20"/>
    <p:sldId id="380" r:id="rId21"/>
    <p:sldId id="381" r:id="rId22"/>
    <p:sldId id="382" r:id="rId23"/>
    <p:sldId id="383" r:id="rId24"/>
    <p:sldId id="364" r:id="rId25"/>
  </p:sldIdLst>
  <p:sldSz cx="109728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45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29"/>
    <a:srgbClr val="276D6F"/>
    <a:srgbClr val="FFDA65"/>
    <a:srgbClr val="F9FDFD"/>
    <a:srgbClr val="F1FAFA"/>
    <a:srgbClr val="C08BC4"/>
    <a:srgbClr val="E2AC00"/>
    <a:srgbClr val="FFE89F"/>
    <a:srgbClr val="F3F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43" autoAdjust="0"/>
    <p:restoredTop sz="91892" autoAdjust="0"/>
  </p:normalViewPr>
  <p:slideViewPr>
    <p:cSldViewPr>
      <p:cViewPr varScale="1">
        <p:scale>
          <a:sx n="85" d="100"/>
          <a:sy n="85" d="100"/>
        </p:scale>
        <p:origin x="996" y="60"/>
      </p:cViewPr>
      <p:guideLst>
        <p:guide orient="horz" pos="2160"/>
        <p:guide pos="3456"/>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237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5D5C3DA-7DFA-4758-8245-CC2E45496A93}" type="datetimeFigureOut">
              <a:rPr lang="en-US" smtClean="0"/>
              <a:t>11/19/2022</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94E37B1-DE67-452A-A3D8-7AC47488B4F4}" type="slidenum">
              <a:rPr lang="en-US" smtClean="0"/>
              <a:t>‹#›</a:t>
            </a:fld>
            <a:endParaRPr lang="en-US"/>
          </a:p>
        </p:txBody>
      </p:sp>
    </p:spTree>
    <p:extLst>
      <p:ext uri="{BB962C8B-B14F-4D97-AF65-F5344CB8AC3E}">
        <p14:creationId xmlns:p14="http://schemas.microsoft.com/office/powerpoint/2010/main" val="37188552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FC7F67-7291-458E-9464-B848C8008420}" type="datetimeFigureOut">
              <a:rPr lang="en-US" smtClean="0"/>
              <a:pPr/>
              <a:t>11/19/2022</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FEC69A-D0DF-451E-8D40-A082414EE6A5}" type="slidenum">
              <a:rPr lang="en-US" smtClean="0"/>
              <a:pPr/>
              <a:t>‹#›</a:t>
            </a:fld>
            <a:endParaRPr lang="en-US"/>
          </a:p>
        </p:txBody>
      </p:sp>
    </p:spTree>
    <p:extLst>
      <p:ext uri="{BB962C8B-B14F-4D97-AF65-F5344CB8AC3E}">
        <p14:creationId xmlns:p14="http://schemas.microsoft.com/office/powerpoint/2010/main" val="11326612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1</a:t>
            </a:fld>
            <a:endParaRPr lang="en-US"/>
          </a:p>
        </p:txBody>
      </p:sp>
    </p:spTree>
    <p:extLst>
      <p:ext uri="{BB962C8B-B14F-4D97-AF65-F5344CB8AC3E}">
        <p14:creationId xmlns:p14="http://schemas.microsoft.com/office/powerpoint/2010/main" val="2683210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baseline="0"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2</a:t>
            </a:fld>
            <a:endParaRPr lang="en-US"/>
          </a:p>
        </p:txBody>
      </p:sp>
    </p:spTree>
    <p:extLst>
      <p:ext uri="{BB962C8B-B14F-4D97-AF65-F5344CB8AC3E}">
        <p14:creationId xmlns:p14="http://schemas.microsoft.com/office/powerpoint/2010/main" val="278012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baseline="0"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3</a:t>
            </a:fld>
            <a:endParaRPr lang="en-US"/>
          </a:p>
        </p:txBody>
      </p:sp>
    </p:spTree>
    <p:extLst>
      <p:ext uri="{BB962C8B-B14F-4D97-AF65-F5344CB8AC3E}">
        <p14:creationId xmlns:p14="http://schemas.microsoft.com/office/powerpoint/2010/main" val="326858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baseline="0"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4</a:t>
            </a:fld>
            <a:endParaRPr lang="en-US"/>
          </a:p>
        </p:txBody>
      </p:sp>
    </p:spTree>
    <p:extLst>
      <p:ext uri="{BB962C8B-B14F-4D97-AF65-F5344CB8AC3E}">
        <p14:creationId xmlns:p14="http://schemas.microsoft.com/office/powerpoint/2010/main" val="1314210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baseline="0"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5</a:t>
            </a:fld>
            <a:endParaRPr lang="en-US"/>
          </a:p>
        </p:txBody>
      </p:sp>
    </p:spTree>
    <p:extLst>
      <p:ext uri="{BB962C8B-B14F-4D97-AF65-F5344CB8AC3E}">
        <p14:creationId xmlns:p14="http://schemas.microsoft.com/office/powerpoint/2010/main" val="9525700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6</a:t>
            </a:fld>
            <a:endParaRPr lang="en-US"/>
          </a:p>
        </p:txBody>
      </p:sp>
    </p:spTree>
    <p:extLst>
      <p:ext uri="{BB962C8B-B14F-4D97-AF65-F5344CB8AC3E}">
        <p14:creationId xmlns:p14="http://schemas.microsoft.com/office/powerpoint/2010/main" val="2138758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7</a:t>
            </a:fld>
            <a:endParaRPr lang="en-US"/>
          </a:p>
        </p:txBody>
      </p:sp>
    </p:spTree>
    <p:extLst>
      <p:ext uri="{BB962C8B-B14F-4D97-AF65-F5344CB8AC3E}">
        <p14:creationId xmlns:p14="http://schemas.microsoft.com/office/powerpoint/2010/main" val="310461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8</a:t>
            </a:fld>
            <a:endParaRPr lang="en-US"/>
          </a:p>
        </p:txBody>
      </p:sp>
    </p:spTree>
    <p:extLst>
      <p:ext uri="{BB962C8B-B14F-4D97-AF65-F5344CB8AC3E}">
        <p14:creationId xmlns:p14="http://schemas.microsoft.com/office/powerpoint/2010/main" val="157982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2960" y="2130426"/>
            <a:ext cx="9326880" cy="1470025"/>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645920" y="3886200"/>
            <a:ext cx="768096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FE349D8-CEAC-477D-94BB-A02EDE756D5C}"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48640" y="274638"/>
            <a:ext cx="987552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0E743C-78F3-48B8-B1F9-A0A7BFDD7CEC}"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5280" y="274639"/>
            <a:ext cx="246888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548640" y="274639"/>
            <a:ext cx="722376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F44FD7-DACA-4168-8584-14AD6FDCDE15}"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2960" y="2130426"/>
            <a:ext cx="9326880" cy="1470025"/>
          </a:xfrm>
        </p:spPr>
        <p:txBody>
          <a:bodyPr/>
          <a:lstStyle/>
          <a:p>
            <a:r>
              <a:rPr lang="en-US" dirty="0"/>
              <a:t>Click to edit Master title style</a:t>
            </a:r>
          </a:p>
        </p:txBody>
      </p:sp>
      <p:sp>
        <p:nvSpPr>
          <p:cNvPr id="3" name="Subtitle 2"/>
          <p:cNvSpPr>
            <a:spLocks noGrp="1"/>
          </p:cNvSpPr>
          <p:nvPr>
            <p:ph type="subTitle" idx="1"/>
          </p:nvPr>
        </p:nvSpPr>
        <p:spPr>
          <a:xfrm>
            <a:off x="1645920" y="3886200"/>
            <a:ext cx="768096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E7A01D4-7D15-4CA3-A28B-F6CE7D8DAEF3}"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1FAFA"/>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917D3BF-2048-464D-A245-4F174C9CA503}"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29B64-512D-4C0A-BBEC-051D5A8B2689}" type="slidenum">
              <a:rPr lang="en-US" smtClean="0"/>
              <a:pPr/>
              <a:t>‹#›</a:t>
            </a:fld>
            <a:endParaRPr lang="en-US"/>
          </a:p>
        </p:txBody>
      </p:sp>
      <p:sp>
        <p:nvSpPr>
          <p:cNvPr id="7" name="Rectangle 6"/>
          <p:cNvSpPr/>
          <p:nvPr userDrawn="1"/>
        </p:nvSpPr>
        <p:spPr>
          <a:xfrm>
            <a:off x="0" y="530737"/>
            <a:ext cx="838200" cy="45986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0" y="685800"/>
            <a:ext cx="533400" cy="533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4"/>
          <p:cNvSpPr txBox="1">
            <a:spLocks/>
          </p:cNvSpPr>
          <p:nvPr userDrawn="1"/>
        </p:nvSpPr>
        <p:spPr>
          <a:xfrm>
            <a:off x="0" y="685800"/>
            <a:ext cx="533400" cy="501650"/>
          </a:xfrm>
          <a:prstGeom prst="rect">
            <a:avLst/>
          </a:prstGeom>
          <a:solidFill>
            <a:srgbClr val="FFC000"/>
          </a:solidFill>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6FF87A05-7D18-45B4-97F5-3C229ACB87B7}" type="slidenum">
              <a:rPr kumimoji="0" lang="en-US" sz="2000" b="0" i="0" u="none" strike="noStrike" kern="1200" cap="none" spc="0" normalizeH="0" baseline="0" noProof="0" smtClean="0">
                <a:ln>
                  <a:noFill/>
                </a:ln>
                <a:solidFill>
                  <a:schemeClr val="tx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776" y="4406901"/>
            <a:ext cx="932688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66776" y="2906713"/>
            <a:ext cx="932688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6C96CD-5B59-45A5-AF0E-B73339B57379}"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48640" y="1600201"/>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77840" y="1600201"/>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4CBDCDA-3A3C-4AC6-AAA6-B991BDC7A8B4}" type="datetime1">
              <a:rPr lang="en-US" smtClean="0"/>
              <a:pPr/>
              <a:t>11/19/2022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48640" y="1535113"/>
            <a:ext cx="484822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48640" y="2174875"/>
            <a:ext cx="484822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574031" y="1535113"/>
            <a:ext cx="48501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74031" y="2174875"/>
            <a:ext cx="48501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0E16430-E214-4878-95A1-A92DDDEAB91E}" type="datetime1">
              <a:rPr lang="en-US" smtClean="0"/>
              <a:pPr/>
              <a:t>11/19/2022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63A17B-5B9F-4E95-9E02-C101BECD8407}" type="datetime1">
              <a:rPr lang="en-US" smtClean="0"/>
              <a:pPr/>
              <a:t>11/19/2022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FB1642-F5A2-4A9D-AF46-7A6B16ADCD48}" type="datetime1">
              <a:rPr lang="en-US" smtClean="0"/>
              <a:pPr/>
              <a:t>11/19/2022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8640" y="273050"/>
            <a:ext cx="3609976"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290060" y="273051"/>
            <a:ext cx="61341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48640" y="1435101"/>
            <a:ext cx="360997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15AAFCD-A57A-4FB9-BCDA-CAE319302D6C}" type="datetime1">
              <a:rPr lang="en-US" smtClean="0"/>
              <a:pPr/>
              <a:t>11/19/2022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9FDFD"/>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50746" y="4800600"/>
            <a:ext cx="658368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150746" y="612775"/>
            <a:ext cx="65836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150746" y="5367338"/>
            <a:ext cx="65836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83C2B8D-71CD-4CBA-A102-BDE25B2DE8A7}" type="datetime1">
              <a:rPr lang="en-US" smtClean="0"/>
              <a:pPr/>
              <a:t>11/19/2022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DF39E5-479A-4B52-8317-4CCBD7B1A0D6}"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5280" y="274639"/>
            <a:ext cx="246888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48640" y="274639"/>
            <a:ext cx="722376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998EA7-93A4-46F5-AEA9-678441BC2CEB}"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F9FDFD"/>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196975"/>
            <a:ext cx="10972800" cy="1470025"/>
          </a:xfrm>
          <a:solidFill>
            <a:srgbClr val="FFDA65"/>
          </a:solidFill>
        </p:spPr>
        <p:txBody>
          <a:bodyPr/>
          <a:lstStyle/>
          <a:p>
            <a:r>
              <a:rPr lang="en-US" dirty="0"/>
              <a:t>Click to edit Master title style</a:t>
            </a:r>
          </a:p>
        </p:txBody>
      </p:sp>
      <p:sp>
        <p:nvSpPr>
          <p:cNvPr id="3" name="Subtitle 2"/>
          <p:cNvSpPr>
            <a:spLocks noGrp="1"/>
          </p:cNvSpPr>
          <p:nvPr>
            <p:ph type="subTitle" idx="1"/>
          </p:nvPr>
        </p:nvSpPr>
        <p:spPr>
          <a:xfrm>
            <a:off x="1905000" y="3276600"/>
            <a:ext cx="7680325"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37F0725B-9302-4174-A6B2-B5046F24FC7B}"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1641586-63D0-432D-93D6-0AFB163C8839}" type="datetime1">
              <a:rPr lang="en-US" smtClean="0"/>
              <a:pPr/>
              <a:t>11/19/2022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013691-2FA3-4A0C-BD1E-1A6C929517D0}"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775" y="4406900"/>
            <a:ext cx="9326563"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66775" y="2906713"/>
            <a:ext cx="9326563"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BEA7B4F-EB49-4509-ADF1-9CCE4304E014}"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49275" y="1600200"/>
            <a:ext cx="48609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62600" y="1600200"/>
            <a:ext cx="48609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B0BD0CB-8992-4A06-B6E4-B89015B4E620}" type="datetime1">
              <a:rPr lang="en-US" smtClean="0"/>
              <a:pPr/>
              <a:t>11/19/2022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49275" y="1535113"/>
            <a:ext cx="48482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49275" y="2174875"/>
            <a:ext cx="48482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573713" y="1535113"/>
            <a:ext cx="484981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73713" y="2174875"/>
            <a:ext cx="484981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0AB607B-F304-4FD7-AD78-CFFD8C1AD73B}" type="datetime1">
              <a:rPr lang="en-US" smtClean="0"/>
              <a:pPr/>
              <a:t>11/19/2022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EB4B7D5-EF51-49DE-8E9A-B0E97BEAE442}" type="datetime1">
              <a:rPr lang="en-US" smtClean="0"/>
              <a:pPr/>
              <a:t>11/19/2022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776" y="4406901"/>
            <a:ext cx="932688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66776" y="2906713"/>
            <a:ext cx="932688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693DE7-F84B-476B-9500-4B5D3AAE456B}"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ADDFCC-273F-4699-AEBD-84A1705160F2}" type="datetime1">
              <a:rPr lang="en-US" smtClean="0"/>
              <a:pPr/>
              <a:t>11/19/2022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9275" y="273050"/>
            <a:ext cx="3609975"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289425" y="273050"/>
            <a:ext cx="61341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49275" y="1435100"/>
            <a:ext cx="360997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FD6FAD6-DE46-484B-98FB-E2E4C56342C6}" type="datetime1">
              <a:rPr lang="en-US" smtClean="0"/>
              <a:pPr/>
              <a:t>11/19/2022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51063" y="4800600"/>
            <a:ext cx="6583362"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151063" y="612775"/>
            <a:ext cx="6583362"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151063" y="5367338"/>
            <a:ext cx="658336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9229DC8-55F5-47B0-835C-40C9F3B761FF}" type="datetime1">
              <a:rPr lang="en-US" smtClean="0"/>
              <a:pPr/>
              <a:t>11/19/2022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23CA12-794D-4745-B62D-E661B1A3D3B2}"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4963" y="274638"/>
            <a:ext cx="2468562"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49275" y="274638"/>
            <a:ext cx="7253288"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A98A8AB-CA10-4CB8-8C74-0E731A67AA46}"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EBC9C2-886D-4E84-879C-BFD4EA042354}" type="slidenum">
              <a:rPr lang="en-US" smtClean="0"/>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rgbClr val="F9FDFD"/>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A4662C1-2145-4689-B54F-18A8242F1BBA}"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0" y="6416675"/>
            <a:ext cx="457200" cy="365125"/>
          </a:xfrm>
        </p:spPr>
        <p:txBody>
          <a:bodyPr/>
          <a:lstStyle>
            <a:lvl1pPr>
              <a:defRPr sz="1500"/>
            </a:lvl1pPr>
          </a:lstStyle>
          <a:p>
            <a:fld id="{5A729B64-512D-4C0A-BBEC-051D5A8B2689}" type="slidenum">
              <a:rPr lang="en-US" smtClean="0"/>
              <a:pPr/>
              <a:t>‹#›</a:t>
            </a:fld>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Title and Content">
    <p:bg>
      <p:bgPr>
        <a:solidFill>
          <a:srgbClr val="F9FDFD"/>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A4662C1-2145-4689-B54F-18A8242F1BBA}"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0" y="6416675"/>
            <a:ext cx="457200" cy="365125"/>
          </a:xfrm>
        </p:spPr>
        <p:txBody>
          <a:bodyPr/>
          <a:lstStyle>
            <a:lvl1pPr>
              <a:defRPr sz="1500"/>
            </a:lvl1pPr>
          </a:lstStyle>
          <a:p>
            <a:fld id="{5A729B64-512D-4C0A-BBEC-051D5A8B2689}" type="slidenum">
              <a:rPr lang="en-US" smtClean="0"/>
              <a:pPr/>
              <a:t>‹#›</a:t>
            </a:fld>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_Title and Content">
    <p:bg>
      <p:bgPr>
        <a:solidFill>
          <a:srgbClr val="F9FDFD"/>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A4662C1-2145-4689-B54F-18A8242F1BBA}"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0" y="6416675"/>
            <a:ext cx="457200" cy="365125"/>
          </a:xfrm>
        </p:spPr>
        <p:txBody>
          <a:bodyPr/>
          <a:lstStyle>
            <a:lvl1pPr>
              <a:defRPr sz="1500"/>
            </a:lvl1pPr>
          </a:lstStyle>
          <a:p>
            <a:fld id="{5A729B64-512D-4C0A-BBEC-051D5A8B2689}" type="slidenum">
              <a:rPr lang="en-US" smtClean="0"/>
              <a:pPr/>
              <a:t>‹#›</a:t>
            </a:fld>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4_Title and Content">
    <p:bg>
      <p:bgPr>
        <a:solidFill>
          <a:srgbClr val="F9FDFD"/>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A4662C1-2145-4689-B54F-18A8242F1BBA}"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0" y="6416675"/>
            <a:ext cx="457200" cy="365125"/>
          </a:xfrm>
        </p:spPr>
        <p:txBody>
          <a:bodyPr/>
          <a:lstStyle>
            <a:lvl1pPr>
              <a:defRPr sz="1500"/>
            </a:lvl1pPr>
          </a:lstStyle>
          <a:p>
            <a:fld id="{5A729B64-512D-4C0A-BBEC-051D5A8B2689}" type="slidenum">
              <a:rPr lang="en-US" smtClean="0"/>
              <a:pPr/>
              <a:t>‹#›</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_Title and Content">
    <p:bg>
      <p:bgPr>
        <a:solidFill>
          <a:srgbClr val="F9FDFD"/>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A4662C1-2145-4689-B54F-18A8242F1BBA}" type="datetime1">
              <a:rPr lang="en-US" smtClean="0"/>
              <a:pPr/>
              <a:t>11/19/2022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0" y="6416675"/>
            <a:ext cx="457200" cy="365125"/>
          </a:xfrm>
        </p:spPr>
        <p:txBody>
          <a:bodyPr/>
          <a:lstStyle>
            <a:lvl1pPr>
              <a:defRPr sz="1500"/>
            </a:lvl1pPr>
          </a:lstStyle>
          <a:p>
            <a:fld id="{5A729B64-512D-4C0A-BBEC-051D5A8B268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8640" y="274638"/>
            <a:ext cx="987552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548640" y="1600201"/>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577840" y="1600201"/>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FAA600E-7C3A-4AB1-A1ED-A661D3E93E36}" type="datetime1">
              <a:rPr lang="en-US" smtClean="0"/>
              <a:pPr/>
              <a:t>11/19/2022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8640" y="274638"/>
            <a:ext cx="987552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48640" y="1535113"/>
            <a:ext cx="484822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48640" y="2174875"/>
            <a:ext cx="484822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574031" y="1535113"/>
            <a:ext cx="48501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74031" y="2174875"/>
            <a:ext cx="48501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1834FFC-6A3F-4571-AB12-D95058B565DA}" type="datetime1">
              <a:rPr lang="en-US" smtClean="0"/>
              <a:pPr/>
              <a:t>11/19/2022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48640" y="274638"/>
            <a:ext cx="9875520" cy="1143000"/>
          </a:xfrm>
          <a:prstGeom prst="rect">
            <a:avLst/>
          </a:prstGeom>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FF77DF30-D541-443D-9E17-143B851D5C59}" type="datetime1">
              <a:rPr lang="en-US" smtClean="0"/>
              <a:pPr/>
              <a:t>11/19/2022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4997C2-EE15-4410-9A8C-65B65C8A3009}" type="datetime1">
              <a:rPr lang="en-US" smtClean="0"/>
              <a:pPr/>
              <a:t>11/19/2022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8640" y="273050"/>
            <a:ext cx="3609976"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290060" y="273051"/>
            <a:ext cx="61341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48640" y="1435101"/>
            <a:ext cx="360997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2EA4F93-B9C7-4C32-9E2C-5FAA07CDBE7B}" type="datetime1">
              <a:rPr lang="en-US" smtClean="0"/>
              <a:pPr/>
              <a:t>11/19/2022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50746" y="4800600"/>
            <a:ext cx="658368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150746" y="612775"/>
            <a:ext cx="65836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150746" y="5367338"/>
            <a:ext cx="65836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ECD6BAE-DBB7-42E9-B034-411D792D6A1C}" type="datetime1">
              <a:rPr lang="en-US" smtClean="0"/>
              <a:pPr/>
              <a:t>11/19/2022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729B64-512D-4C0A-BBEC-051D5A8B268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DFD"/>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48640" y="1600201"/>
            <a:ext cx="987552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8640" y="6356351"/>
            <a:ext cx="256032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473C6D-40A1-4472-9D4A-BF2E8A85A77E}" type="datetime1">
              <a:rPr lang="en-US" smtClean="0"/>
              <a:pPr/>
              <a:t>11/19/2022</a:t>
            </a:fld>
            <a:endParaRPr lang="en-US"/>
          </a:p>
        </p:txBody>
      </p:sp>
      <p:sp>
        <p:nvSpPr>
          <p:cNvPr id="5" name="Footer Placeholder 4"/>
          <p:cNvSpPr>
            <a:spLocks noGrp="1"/>
          </p:cNvSpPr>
          <p:nvPr>
            <p:ph type="ftr" sz="quarter" idx="3"/>
          </p:nvPr>
        </p:nvSpPr>
        <p:spPr>
          <a:xfrm>
            <a:off x="3749040" y="6356351"/>
            <a:ext cx="347472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863840" y="6356351"/>
            <a:ext cx="256032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729B64-512D-4C0A-BBEC-051D5A8B2689}" type="slidenum">
              <a:rPr lang="en-US" smtClean="0"/>
              <a:pPr/>
              <a:t>‹#›</a:t>
            </a:fld>
            <a:endParaRPr lang="en-US" dirty="0"/>
          </a:p>
        </p:txBody>
      </p:sp>
      <p:sp>
        <p:nvSpPr>
          <p:cNvPr id="9" name="Title 1"/>
          <p:cNvSpPr txBox="1">
            <a:spLocks/>
          </p:cNvSpPr>
          <p:nvPr userDrawn="1"/>
        </p:nvSpPr>
        <p:spPr>
          <a:xfrm>
            <a:off x="1447800" y="304800"/>
            <a:ext cx="9525000" cy="609600"/>
          </a:xfrm>
          <a:prstGeom prst="rect">
            <a:avLst/>
          </a:prstGeom>
          <a:solidFill>
            <a:srgbClr val="FFCC29"/>
          </a:solidFill>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grpSp>
        <p:nvGrpSpPr>
          <p:cNvPr id="11" name="Group 10" descr="Single flower on the right side of slide"/>
          <p:cNvGrpSpPr/>
          <p:nvPr userDrawn="1"/>
        </p:nvGrpSpPr>
        <p:grpSpPr bwMode="gray">
          <a:xfrm>
            <a:off x="10134600" y="4953000"/>
            <a:ext cx="762000" cy="1752600"/>
            <a:chOff x="11123612" y="4051301"/>
            <a:chExt cx="965215" cy="2807461"/>
          </a:xfrm>
        </p:grpSpPr>
        <p:sp>
          <p:nvSpPr>
            <p:cNvPr id="12" name="Freeform 44"/>
            <p:cNvSpPr>
              <a:spLocks/>
            </p:cNvSpPr>
            <p:nvPr userDrawn="1"/>
          </p:nvSpPr>
          <p:spPr bwMode="gray">
            <a:xfrm flipH="1">
              <a:off x="11669712" y="6858762"/>
              <a:ext cx="15875" cy="0"/>
            </a:xfrm>
            <a:custGeom>
              <a:avLst/>
              <a:gdLst>
                <a:gd name="T0" fmla="*/ 0 w 10"/>
                <a:gd name="T1" fmla="*/ 10 w 10"/>
                <a:gd name="T2" fmla="*/ 0 w 10"/>
              </a:gdLst>
              <a:ahLst/>
              <a:cxnLst>
                <a:cxn ang="0">
                  <a:pos x="T0" y="0"/>
                </a:cxn>
                <a:cxn ang="0">
                  <a:pos x="T1" y="0"/>
                </a:cxn>
                <a:cxn ang="0">
                  <a:pos x="T2" y="0"/>
                </a:cxn>
              </a:cxnLst>
              <a:rect l="0" t="0" r="r" b="b"/>
              <a:pathLst>
                <a:path w="10">
                  <a:moveTo>
                    <a:pt x="0" y="0"/>
                  </a:moveTo>
                  <a:lnTo>
                    <a:pt x="10" y="0"/>
                  </a:lnTo>
                  <a:lnTo>
                    <a:pt x="0"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Line 45"/>
            <p:cNvSpPr>
              <a:spLocks noChangeShapeType="1"/>
            </p:cNvSpPr>
            <p:nvPr userDrawn="1"/>
          </p:nvSpPr>
          <p:spPr bwMode="gray">
            <a:xfrm flipH="1">
              <a:off x="11669712" y="6858762"/>
              <a:ext cx="1587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46"/>
            <p:cNvSpPr>
              <a:spLocks/>
            </p:cNvSpPr>
            <p:nvPr userDrawn="1"/>
          </p:nvSpPr>
          <p:spPr bwMode="gray">
            <a:xfrm flipH="1">
              <a:off x="11647487" y="5031550"/>
              <a:ext cx="90488" cy="1827212"/>
            </a:xfrm>
            <a:custGeom>
              <a:avLst/>
              <a:gdLst>
                <a:gd name="T0" fmla="*/ 18 w 24"/>
                <a:gd name="T1" fmla="*/ 485 h 485"/>
                <a:gd name="T2" fmla="*/ 24 w 24"/>
                <a:gd name="T3" fmla="*/ 0 h 485"/>
                <a:gd name="T4" fmla="*/ 20 w 24"/>
                <a:gd name="T5" fmla="*/ 0 h 485"/>
                <a:gd name="T6" fmla="*/ 14 w 24"/>
                <a:gd name="T7" fmla="*/ 485 h 485"/>
              </a:gdLst>
              <a:ahLst/>
              <a:cxnLst>
                <a:cxn ang="0">
                  <a:pos x="T0" y="T1"/>
                </a:cxn>
                <a:cxn ang="0">
                  <a:pos x="T2" y="T3"/>
                </a:cxn>
                <a:cxn ang="0">
                  <a:pos x="T4" y="T5"/>
                </a:cxn>
                <a:cxn ang="0">
                  <a:pos x="T6" y="T7"/>
                </a:cxn>
              </a:cxnLst>
              <a:rect l="0" t="0" r="r" b="b"/>
              <a:pathLst>
                <a:path w="24" h="485">
                  <a:moveTo>
                    <a:pt x="18" y="485"/>
                  </a:moveTo>
                  <a:cubicBezTo>
                    <a:pt x="12" y="372"/>
                    <a:pt x="3" y="131"/>
                    <a:pt x="24" y="0"/>
                  </a:cubicBezTo>
                  <a:cubicBezTo>
                    <a:pt x="20" y="0"/>
                    <a:pt x="20" y="0"/>
                    <a:pt x="20" y="0"/>
                  </a:cubicBezTo>
                  <a:cubicBezTo>
                    <a:pt x="0" y="130"/>
                    <a:pt x="9" y="372"/>
                    <a:pt x="14" y="485"/>
                  </a:cubicBezTo>
                </a:path>
              </a:pathLst>
            </a:custGeom>
            <a:solidFill>
              <a:srgbClr val="276D6F"/>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p:cNvSpPr>
              <a:spLocks/>
            </p:cNvSpPr>
            <p:nvPr userDrawn="1"/>
          </p:nvSpPr>
          <p:spPr bwMode="gray">
            <a:xfrm flipH="1">
              <a:off x="11123612" y="4545775"/>
              <a:ext cx="787400" cy="577850"/>
            </a:xfrm>
            <a:custGeom>
              <a:avLst/>
              <a:gdLst>
                <a:gd name="T0" fmla="*/ 36 w 174"/>
                <a:gd name="T1" fmla="*/ 3 h 129"/>
                <a:gd name="T2" fmla="*/ 81 w 174"/>
                <a:gd name="T3" fmla="*/ 30 h 129"/>
                <a:gd name="T4" fmla="*/ 130 w 174"/>
                <a:gd name="T5" fmla="*/ 32 h 129"/>
                <a:gd name="T6" fmla="*/ 55 w 174"/>
                <a:gd name="T7" fmla="*/ 120 h 129"/>
                <a:gd name="T8" fmla="*/ 6 w 174"/>
                <a:gd name="T9" fmla="*/ 66 h 129"/>
                <a:gd name="T10" fmla="*/ 36 w 174"/>
                <a:gd name="T11" fmla="*/ 3 h 129"/>
              </a:gdLst>
              <a:ahLst/>
              <a:cxnLst>
                <a:cxn ang="0">
                  <a:pos x="T0" y="T1"/>
                </a:cxn>
                <a:cxn ang="0">
                  <a:pos x="T2" y="T3"/>
                </a:cxn>
                <a:cxn ang="0">
                  <a:pos x="T4" y="T5"/>
                </a:cxn>
                <a:cxn ang="0">
                  <a:pos x="T6" y="T7"/>
                </a:cxn>
                <a:cxn ang="0">
                  <a:pos x="T8" y="T9"/>
                </a:cxn>
                <a:cxn ang="0">
                  <a:pos x="T10" y="T11"/>
                </a:cxn>
              </a:cxnLst>
              <a:rect l="0" t="0" r="r" b="b"/>
              <a:pathLst>
                <a:path w="174" h="129">
                  <a:moveTo>
                    <a:pt x="36" y="3"/>
                  </a:moveTo>
                  <a:cubicBezTo>
                    <a:pt x="61" y="0"/>
                    <a:pt x="75" y="12"/>
                    <a:pt x="81" y="30"/>
                  </a:cubicBezTo>
                  <a:cubicBezTo>
                    <a:pt x="101" y="21"/>
                    <a:pt x="122" y="23"/>
                    <a:pt x="130" y="32"/>
                  </a:cubicBezTo>
                  <a:cubicBezTo>
                    <a:pt x="174" y="81"/>
                    <a:pt x="89" y="129"/>
                    <a:pt x="55" y="120"/>
                  </a:cubicBezTo>
                  <a:cubicBezTo>
                    <a:pt x="40" y="121"/>
                    <a:pt x="12" y="91"/>
                    <a:pt x="6" y="66"/>
                  </a:cubicBezTo>
                  <a:cubicBezTo>
                    <a:pt x="0" y="34"/>
                    <a:pt x="21" y="5"/>
                    <a:pt x="36" y="3"/>
                  </a:cubicBezTo>
                  <a:close/>
                </a:path>
              </a:pathLst>
            </a:custGeom>
            <a:solidFill>
              <a:srgbClr val="C08BC4"/>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8"/>
            <p:cNvSpPr>
              <a:spLocks/>
            </p:cNvSpPr>
            <p:nvPr userDrawn="1"/>
          </p:nvSpPr>
          <p:spPr bwMode="gray">
            <a:xfrm flipH="1">
              <a:off x="11226800" y="4707700"/>
              <a:ext cx="762000" cy="460375"/>
            </a:xfrm>
            <a:custGeom>
              <a:avLst/>
              <a:gdLst>
                <a:gd name="T0" fmla="*/ 4 w 200"/>
                <a:gd name="T1" fmla="*/ 25 h 122"/>
                <a:gd name="T2" fmla="*/ 77 w 200"/>
                <a:gd name="T3" fmla="*/ 97 h 122"/>
                <a:gd name="T4" fmla="*/ 83 w 200"/>
                <a:gd name="T5" fmla="*/ 55 h 122"/>
                <a:gd name="T6" fmla="*/ 112 w 200"/>
                <a:gd name="T7" fmla="*/ 2 h 122"/>
                <a:gd name="T8" fmla="*/ 94 w 200"/>
                <a:gd name="T9" fmla="*/ 101 h 122"/>
                <a:gd name="T10" fmla="*/ 131 w 200"/>
                <a:gd name="T11" fmla="*/ 78 h 122"/>
                <a:gd name="T12" fmla="*/ 191 w 200"/>
                <a:gd name="T13" fmla="*/ 67 h 122"/>
                <a:gd name="T14" fmla="*/ 83 w 200"/>
                <a:gd name="T15" fmla="*/ 115 h 122"/>
                <a:gd name="T16" fmla="*/ 81 w 200"/>
                <a:gd name="T17" fmla="*/ 116 h 122"/>
                <a:gd name="T18" fmla="*/ 79 w 200"/>
                <a:gd name="T19" fmla="*/ 114 h 122"/>
                <a:gd name="T20" fmla="*/ 32 w 200"/>
                <a:gd name="T21" fmla="*/ 79 h 122"/>
                <a:gd name="T22" fmla="*/ 4 w 200"/>
                <a:gd name="T23" fmla="*/ 2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122">
                  <a:moveTo>
                    <a:pt x="4" y="25"/>
                  </a:moveTo>
                  <a:cubicBezTo>
                    <a:pt x="19" y="12"/>
                    <a:pt x="62" y="67"/>
                    <a:pt x="77" y="97"/>
                  </a:cubicBezTo>
                  <a:cubicBezTo>
                    <a:pt x="78" y="84"/>
                    <a:pt x="79" y="68"/>
                    <a:pt x="83" y="55"/>
                  </a:cubicBezTo>
                  <a:cubicBezTo>
                    <a:pt x="91" y="23"/>
                    <a:pt x="106" y="0"/>
                    <a:pt x="112" y="2"/>
                  </a:cubicBezTo>
                  <a:cubicBezTo>
                    <a:pt x="130" y="7"/>
                    <a:pt x="110" y="70"/>
                    <a:pt x="94" y="101"/>
                  </a:cubicBezTo>
                  <a:cubicBezTo>
                    <a:pt x="104" y="93"/>
                    <a:pt x="118" y="84"/>
                    <a:pt x="131" y="78"/>
                  </a:cubicBezTo>
                  <a:cubicBezTo>
                    <a:pt x="161" y="64"/>
                    <a:pt x="189" y="62"/>
                    <a:pt x="191" y="67"/>
                  </a:cubicBezTo>
                  <a:cubicBezTo>
                    <a:pt x="200" y="90"/>
                    <a:pt x="97" y="122"/>
                    <a:pt x="83" y="115"/>
                  </a:cubicBezTo>
                  <a:cubicBezTo>
                    <a:pt x="82" y="116"/>
                    <a:pt x="82" y="116"/>
                    <a:pt x="81" y="116"/>
                  </a:cubicBezTo>
                  <a:cubicBezTo>
                    <a:pt x="80" y="116"/>
                    <a:pt x="80" y="115"/>
                    <a:pt x="79" y="114"/>
                  </a:cubicBezTo>
                  <a:cubicBezTo>
                    <a:pt x="71" y="112"/>
                    <a:pt x="47" y="95"/>
                    <a:pt x="32" y="79"/>
                  </a:cubicBezTo>
                  <a:cubicBezTo>
                    <a:pt x="10" y="54"/>
                    <a:pt x="0" y="29"/>
                    <a:pt x="4" y="25"/>
                  </a:cubicBezTo>
                  <a:close/>
                </a:path>
              </a:pathLst>
            </a:custGeom>
            <a:solidFill>
              <a:srgbClr val="276D6F"/>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9"/>
            <p:cNvSpPr>
              <a:spLocks/>
            </p:cNvSpPr>
            <p:nvPr userDrawn="1"/>
          </p:nvSpPr>
          <p:spPr bwMode="gray">
            <a:xfrm flipH="1">
              <a:off x="11399837" y="6011037"/>
              <a:ext cx="604838" cy="466725"/>
            </a:xfrm>
            <a:custGeom>
              <a:avLst/>
              <a:gdLst>
                <a:gd name="T0" fmla="*/ 28 w 159"/>
                <a:gd name="T1" fmla="*/ 9 h 124"/>
                <a:gd name="T2" fmla="*/ 82 w 159"/>
                <a:gd name="T3" fmla="*/ 89 h 124"/>
                <a:gd name="T4" fmla="*/ 159 w 159"/>
                <a:gd name="T5" fmla="*/ 30 h 124"/>
                <a:gd name="T6" fmla="*/ 79 w 159"/>
                <a:gd name="T7" fmla="*/ 107 h 124"/>
                <a:gd name="T8" fmla="*/ 78 w 159"/>
                <a:gd name="T9" fmla="*/ 109 h 124"/>
                <a:gd name="T10" fmla="*/ 28 w 159"/>
                <a:gd name="T11" fmla="*/ 9 h 124"/>
              </a:gdLst>
              <a:ahLst/>
              <a:cxnLst>
                <a:cxn ang="0">
                  <a:pos x="T0" y="T1"/>
                </a:cxn>
                <a:cxn ang="0">
                  <a:pos x="T2" y="T3"/>
                </a:cxn>
                <a:cxn ang="0">
                  <a:pos x="T4" y="T5"/>
                </a:cxn>
                <a:cxn ang="0">
                  <a:pos x="T6" y="T7"/>
                </a:cxn>
                <a:cxn ang="0">
                  <a:pos x="T8" y="T9"/>
                </a:cxn>
                <a:cxn ang="0">
                  <a:pos x="T10" y="T11"/>
                </a:cxn>
              </a:cxnLst>
              <a:rect l="0" t="0" r="r" b="b"/>
              <a:pathLst>
                <a:path w="159" h="124">
                  <a:moveTo>
                    <a:pt x="28" y="9"/>
                  </a:moveTo>
                  <a:cubicBezTo>
                    <a:pt x="49" y="16"/>
                    <a:pt x="79" y="60"/>
                    <a:pt x="82" y="89"/>
                  </a:cubicBezTo>
                  <a:cubicBezTo>
                    <a:pt x="102" y="59"/>
                    <a:pt x="159" y="8"/>
                    <a:pt x="159" y="30"/>
                  </a:cubicBezTo>
                  <a:cubicBezTo>
                    <a:pt x="158" y="59"/>
                    <a:pt x="105" y="116"/>
                    <a:pt x="79" y="107"/>
                  </a:cubicBezTo>
                  <a:cubicBezTo>
                    <a:pt x="78" y="108"/>
                    <a:pt x="78" y="108"/>
                    <a:pt x="78" y="109"/>
                  </a:cubicBezTo>
                  <a:cubicBezTo>
                    <a:pt x="65" y="124"/>
                    <a:pt x="0" y="0"/>
                    <a:pt x="28" y="9"/>
                  </a:cubicBezTo>
                  <a:close/>
                </a:path>
              </a:pathLst>
            </a:custGeom>
            <a:solidFill>
              <a:srgbClr val="276D6F"/>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0"/>
            <p:cNvSpPr>
              <a:spLocks/>
            </p:cNvSpPr>
            <p:nvPr userDrawn="1"/>
          </p:nvSpPr>
          <p:spPr bwMode="gray">
            <a:xfrm flipH="1">
              <a:off x="11902162" y="4590615"/>
              <a:ext cx="88900" cy="76200"/>
            </a:xfrm>
            <a:custGeom>
              <a:avLst/>
              <a:gdLst>
                <a:gd name="T0" fmla="*/ 16 w 36"/>
                <a:gd name="T1" fmla="*/ 0 h 31"/>
                <a:gd name="T2" fmla="*/ 6 w 36"/>
                <a:gd name="T3" fmla="*/ 4 h 31"/>
                <a:gd name="T4" fmla="*/ 8 w 36"/>
                <a:gd name="T5" fmla="*/ 26 h 31"/>
                <a:gd name="T6" fmla="*/ 20 w 36"/>
                <a:gd name="T7" fmla="*/ 31 h 31"/>
                <a:gd name="T8" fmla="*/ 30 w 36"/>
                <a:gd name="T9" fmla="*/ 27 h 31"/>
                <a:gd name="T10" fmla="*/ 28 w 36"/>
                <a:gd name="T11" fmla="*/ 5 h 31"/>
                <a:gd name="T12" fmla="*/ 16 w 3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36" h="31">
                  <a:moveTo>
                    <a:pt x="16" y="0"/>
                  </a:moveTo>
                  <a:cubicBezTo>
                    <a:pt x="12" y="0"/>
                    <a:pt x="9" y="1"/>
                    <a:pt x="6" y="4"/>
                  </a:cubicBezTo>
                  <a:cubicBezTo>
                    <a:pt x="0" y="9"/>
                    <a:pt x="1" y="19"/>
                    <a:pt x="8" y="26"/>
                  </a:cubicBezTo>
                  <a:cubicBezTo>
                    <a:pt x="11" y="29"/>
                    <a:pt x="16" y="31"/>
                    <a:pt x="20" y="31"/>
                  </a:cubicBezTo>
                  <a:cubicBezTo>
                    <a:pt x="24" y="31"/>
                    <a:pt x="27" y="30"/>
                    <a:pt x="30" y="27"/>
                  </a:cubicBezTo>
                  <a:cubicBezTo>
                    <a:pt x="36" y="21"/>
                    <a:pt x="35" y="11"/>
                    <a:pt x="28" y="5"/>
                  </a:cubicBezTo>
                  <a:cubicBezTo>
                    <a:pt x="25" y="1"/>
                    <a:pt x="20" y="0"/>
                    <a:pt x="16"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6"/>
            <p:cNvSpPr>
              <a:spLocks/>
            </p:cNvSpPr>
            <p:nvPr userDrawn="1"/>
          </p:nvSpPr>
          <p:spPr bwMode="gray">
            <a:xfrm flipH="1">
              <a:off x="11963414" y="4051301"/>
              <a:ext cx="125413" cy="125412"/>
            </a:xfrm>
            <a:custGeom>
              <a:avLst/>
              <a:gdLst>
                <a:gd name="T0" fmla="*/ 51 w 51"/>
                <a:gd name="T1" fmla="*/ 25 h 51"/>
                <a:gd name="T2" fmla="*/ 42 w 51"/>
                <a:gd name="T3" fmla="*/ 20 h 51"/>
                <a:gd name="T4" fmla="*/ 46 w 51"/>
                <a:gd name="T5" fmla="*/ 11 h 51"/>
                <a:gd name="T6" fmla="*/ 39 w 51"/>
                <a:gd name="T7" fmla="*/ 11 h 51"/>
                <a:gd name="T8" fmla="*/ 38 w 51"/>
                <a:gd name="T9" fmla="*/ 4 h 51"/>
                <a:gd name="T10" fmla="*/ 32 w 51"/>
                <a:gd name="T11" fmla="*/ 7 h 51"/>
                <a:gd name="T12" fmla="*/ 28 w 51"/>
                <a:gd name="T13" fmla="*/ 0 h 51"/>
                <a:gd name="T14" fmla="*/ 23 w 51"/>
                <a:gd name="T15" fmla="*/ 5 h 51"/>
                <a:gd name="T16" fmla="*/ 18 w 51"/>
                <a:gd name="T17" fmla="*/ 1 h 51"/>
                <a:gd name="T18" fmla="*/ 16 w 51"/>
                <a:gd name="T19" fmla="*/ 9 h 51"/>
                <a:gd name="T20" fmla="*/ 8 w 51"/>
                <a:gd name="T21" fmla="*/ 7 h 51"/>
                <a:gd name="T22" fmla="*/ 10 w 51"/>
                <a:gd name="T23" fmla="*/ 16 h 51"/>
                <a:gd name="T24" fmla="*/ 1 w 51"/>
                <a:gd name="T25" fmla="*/ 18 h 51"/>
                <a:gd name="T26" fmla="*/ 4 w 51"/>
                <a:gd name="T27" fmla="*/ 22 h 51"/>
                <a:gd name="T28" fmla="*/ 0 w 51"/>
                <a:gd name="T29" fmla="*/ 26 h 51"/>
                <a:gd name="T30" fmla="*/ 9 w 51"/>
                <a:gd name="T31" fmla="*/ 31 h 51"/>
                <a:gd name="T32" fmla="*/ 4 w 51"/>
                <a:gd name="T33" fmla="*/ 40 h 51"/>
                <a:gd name="T34" fmla="*/ 12 w 51"/>
                <a:gd name="T35" fmla="*/ 40 h 51"/>
                <a:gd name="T36" fmla="*/ 12 w 51"/>
                <a:gd name="T37" fmla="*/ 47 h 51"/>
                <a:gd name="T38" fmla="*/ 19 w 51"/>
                <a:gd name="T39" fmla="*/ 44 h 51"/>
                <a:gd name="T40" fmla="*/ 22 w 51"/>
                <a:gd name="T41" fmla="*/ 51 h 51"/>
                <a:gd name="T42" fmla="*/ 27 w 51"/>
                <a:gd name="T43" fmla="*/ 46 h 51"/>
                <a:gd name="T44" fmla="*/ 32 w 51"/>
                <a:gd name="T45" fmla="*/ 50 h 51"/>
                <a:gd name="T46" fmla="*/ 35 w 51"/>
                <a:gd name="T47" fmla="*/ 42 h 51"/>
                <a:gd name="T48" fmla="*/ 43 w 51"/>
                <a:gd name="T49" fmla="*/ 44 h 51"/>
                <a:gd name="T50" fmla="*/ 41 w 51"/>
                <a:gd name="T51" fmla="*/ 36 h 51"/>
                <a:gd name="T52" fmla="*/ 49 w 51"/>
                <a:gd name="T53" fmla="*/ 34 h 51"/>
                <a:gd name="T54" fmla="*/ 46 w 51"/>
                <a:gd name="T55" fmla="*/ 29 h 51"/>
                <a:gd name="T56" fmla="*/ 51 w 51"/>
                <a:gd name="T57"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1">
                  <a:moveTo>
                    <a:pt x="51" y="25"/>
                  </a:moveTo>
                  <a:cubicBezTo>
                    <a:pt x="51" y="23"/>
                    <a:pt x="47" y="21"/>
                    <a:pt x="42" y="20"/>
                  </a:cubicBezTo>
                  <a:cubicBezTo>
                    <a:pt x="45" y="16"/>
                    <a:pt x="47" y="13"/>
                    <a:pt x="46" y="11"/>
                  </a:cubicBezTo>
                  <a:cubicBezTo>
                    <a:pt x="45" y="10"/>
                    <a:pt x="42" y="10"/>
                    <a:pt x="39" y="11"/>
                  </a:cubicBezTo>
                  <a:cubicBezTo>
                    <a:pt x="40" y="7"/>
                    <a:pt x="40" y="5"/>
                    <a:pt x="38" y="4"/>
                  </a:cubicBezTo>
                  <a:cubicBezTo>
                    <a:pt x="37" y="3"/>
                    <a:pt x="34" y="4"/>
                    <a:pt x="32" y="7"/>
                  </a:cubicBezTo>
                  <a:cubicBezTo>
                    <a:pt x="31" y="3"/>
                    <a:pt x="30" y="1"/>
                    <a:pt x="28" y="0"/>
                  </a:cubicBezTo>
                  <a:cubicBezTo>
                    <a:pt x="26" y="0"/>
                    <a:pt x="25" y="2"/>
                    <a:pt x="23" y="5"/>
                  </a:cubicBezTo>
                  <a:cubicBezTo>
                    <a:pt x="21" y="2"/>
                    <a:pt x="20" y="1"/>
                    <a:pt x="18" y="1"/>
                  </a:cubicBezTo>
                  <a:cubicBezTo>
                    <a:pt x="16" y="2"/>
                    <a:pt x="16" y="5"/>
                    <a:pt x="16" y="9"/>
                  </a:cubicBezTo>
                  <a:cubicBezTo>
                    <a:pt x="12" y="7"/>
                    <a:pt x="9" y="6"/>
                    <a:pt x="8" y="7"/>
                  </a:cubicBezTo>
                  <a:cubicBezTo>
                    <a:pt x="7" y="8"/>
                    <a:pt x="7" y="12"/>
                    <a:pt x="10" y="16"/>
                  </a:cubicBezTo>
                  <a:cubicBezTo>
                    <a:pt x="5" y="15"/>
                    <a:pt x="2" y="16"/>
                    <a:pt x="1" y="18"/>
                  </a:cubicBezTo>
                  <a:cubicBezTo>
                    <a:pt x="1" y="19"/>
                    <a:pt x="2" y="21"/>
                    <a:pt x="4" y="22"/>
                  </a:cubicBezTo>
                  <a:cubicBezTo>
                    <a:pt x="1" y="24"/>
                    <a:pt x="0" y="25"/>
                    <a:pt x="0" y="26"/>
                  </a:cubicBezTo>
                  <a:cubicBezTo>
                    <a:pt x="0" y="28"/>
                    <a:pt x="3" y="30"/>
                    <a:pt x="9" y="31"/>
                  </a:cubicBezTo>
                  <a:cubicBezTo>
                    <a:pt x="5" y="35"/>
                    <a:pt x="3" y="38"/>
                    <a:pt x="4" y="40"/>
                  </a:cubicBezTo>
                  <a:cubicBezTo>
                    <a:pt x="5" y="41"/>
                    <a:pt x="8" y="41"/>
                    <a:pt x="12" y="40"/>
                  </a:cubicBezTo>
                  <a:cubicBezTo>
                    <a:pt x="11" y="44"/>
                    <a:pt x="11" y="47"/>
                    <a:pt x="12" y="47"/>
                  </a:cubicBezTo>
                  <a:cubicBezTo>
                    <a:pt x="13" y="48"/>
                    <a:pt x="16" y="47"/>
                    <a:pt x="19" y="44"/>
                  </a:cubicBezTo>
                  <a:cubicBezTo>
                    <a:pt x="20" y="48"/>
                    <a:pt x="21" y="51"/>
                    <a:pt x="22" y="51"/>
                  </a:cubicBezTo>
                  <a:cubicBezTo>
                    <a:pt x="24" y="51"/>
                    <a:pt x="26" y="49"/>
                    <a:pt x="27" y="46"/>
                  </a:cubicBezTo>
                  <a:cubicBezTo>
                    <a:pt x="29" y="49"/>
                    <a:pt x="31" y="50"/>
                    <a:pt x="32" y="50"/>
                  </a:cubicBezTo>
                  <a:cubicBezTo>
                    <a:pt x="34" y="49"/>
                    <a:pt x="35" y="47"/>
                    <a:pt x="35" y="42"/>
                  </a:cubicBezTo>
                  <a:cubicBezTo>
                    <a:pt x="38" y="44"/>
                    <a:pt x="41" y="45"/>
                    <a:pt x="43" y="44"/>
                  </a:cubicBezTo>
                  <a:cubicBezTo>
                    <a:pt x="44" y="43"/>
                    <a:pt x="43" y="40"/>
                    <a:pt x="41" y="36"/>
                  </a:cubicBezTo>
                  <a:cubicBezTo>
                    <a:pt x="46" y="36"/>
                    <a:pt x="49" y="35"/>
                    <a:pt x="49" y="34"/>
                  </a:cubicBezTo>
                  <a:cubicBezTo>
                    <a:pt x="50" y="32"/>
                    <a:pt x="49" y="31"/>
                    <a:pt x="46" y="29"/>
                  </a:cubicBezTo>
                  <a:cubicBezTo>
                    <a:pt x="49" y="28"/>
                    <a:pt x="51" y="26"/>
                    <a:pt x="51" y="25"/>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8"/>
            <p:cNvSpPr>
              <a:spLocks/>
            </p:cNvSpPr>
            <p:nvPr userDrawn="1"/>
          </p:nvSpPr>
          <p:spPr bwMode="gray">
            <a:xfrm flipH="1">
              <a:off x="11836637" y="5670550"/>
              <a:ext cx="154425" cy="154425"/>
            </a:xfrm>
            <a:custGeom>
              <a:avLst/>
              <a:gdLst>
                <a:gd name="T0" fmla="*/ 129 w 129"/>
                <a:gd name="T1" fmla="*/ 75 h 130"/>
                <a:gd name="T2" fmla="*/ 119 w 129"/>
                <a:gd name="T3" fmla="*/ 64 h 130"/>
                <a:gd name="T4" fmla="*/ 128 w 129"/>
                <a:gd name="T5" fmla="*/ 53 h 130"/>
                <a:gd name="T6" fmla="*/ 103 w 129"/>
                <a:gd name="T7" fmla="*/ 45 h 130"/>
                <a:gd name="T8" fmla="*/ 111 w 129"/>
                <a:gd name="T9" fmla="*/ 20 h 130"/>
                <a:gd name="T10" fmla="*/ 93 w 129"/>
                <a:gd name="T11" fmla="*/ 23 h 130"/>
                <a:gd name="T12" fmla="*/ 88 w 129"/>
                <a:gd name="T13" fmla="*/ 5 h 130"/>
                <a:gd name="T14" fmla="*/ 72 w 129"/>
                <a:gd name="T15" fmla="*/ 16 h 130"/>
                <a:gd name="T16" fmla="*/ 61 w 129"/>
                <a:gd name="T17" fmla="*/ 1 h 130"/>
                <a:gd name="T18" fmla="*/ 51 w 129"/>
                <a:gd name="T19" fmla="*/ 15 h 130"/>
                <a:gd name="T20" fmla="*/ 36 w 129"/>
                <a:gd name="T21" fmla="*/ 7 h 130"/>
                <a:gd name="T22" fmla="*/ 33 w 129"/>
                <a:gd name="T23" fmla="*/ 28 h 130"/>
                <a:gd name="T24" fmla="*/ 13 w 129"/>
                <a:gd name="T25" fmla="*/ 26 h 130"/>
                <a:gd name="T26" fmla="*/ 21 w 129"/>
                <a:gd name="T27" fmla="*/ 47 h 130"/>
                <a:gd name="T28" fmla="*/ 0 w 129"/>
                <a:gd name="T29" fmla="*/ 56 h 130"/>
                <a:gd name="T30" fmla="*/ 10 w 129"/>
                <a:gd name="T31" fmla="*/ 67 h 130"/>
                <a:gd name="T32" fmla="*/ 1 w 129"/>
                <a:gd name="T33" fmla="*/ 78 h 130"/>
                <a:gd name="T34" fmla="*/ 26 w 129"/>
                <a:gd name="T35" fmla="*/ 86 h 130"/>
                <a:gd name="T36" fmla="*/ 18 w 129"/>
                <a:gd name="T37" fmla="*/ 111 h 130"/>
                <a:gd name="T38" fmla="*/ 36 w 129"/>
                <a:gd name="T39" fmla="*/ 108 h 130"/>
                <a:gd name="T40" fmla="*/ 41 w 129"/>
                <a:gd name="T41" fmla="*/ 126 h 130"/>
                <a:gd name="T42" fmla="*/ 57 w 129"/>
                <a:gd name="T43" fmla="*/ 115 h 130"/>
                <a:gd name="T44" fmla="*/ 69 w 129"/>
                <a:gd name="T45" fmla="*/ 130 h 130"/>
                <a:gd name="T46" fmla="*/ 78 w 129"/>
                <a:gd name="T47" fmla="*/ 116 h 130"/>
                <a:gd name="T48" fmla="*/ 93 w 129"/>
                <a:gd name="T49" fmla="*/ 124 h 130"/>
                <a:gd name="T50" fmla="*/ 96 w 129"/>
                <a:gd name="T51" fmla="*/ 103 h 130"/>
                <a:gd name="T52" fmla="*/ 116 w 129"/>
                <a:gd name="T53" fmla="*/ 104 h 130"/>
                <a:gd name="T54" fmla="*/ 108 w 129"/>
                <a:gd name="T55" fmla="*/ 84 h 130"/>
                <a:gd name="T56" fmla="*/ 129 w 129"/>
                <a:gd name="T57"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 h="130">
                  <a:moveTo>
                    <a:pt x="129" y="75"/>
                  </a:moveTo>
                  <a:cubicBezTo>
                    <a:pt x="129" y="71"/>
                    <a:pt x="126" y="68"/>
                    <a:pt x="119" y="64"/>
                  </a:cubicBezTo>
                  <a:cubicBezTo>
                    <a:pt x="126" y="60"/>
                    <a:pt x="129" y="56"/>
                    <a:pt x="128" y="53"/>
                  </a:cubicBezTo>
                  <a:cubicBezTo>
                    <a:pt x="127" y="48"/>
                    <a:pt x="118" y="45"/>
                    <a:pt x="103" y="45"/>
                  </a:cubicBezTo>
                  <a:cubicBezTo>
                    <a:pt x="111" y="33"/>
                    <a:pt x="114" y="23"/>
                    <a:pt x="111" y="20"/>
                  </a:cubicBezTo>
                  <a:cubicBezTo>
                    <a:pt x="108" y="17"/>
                    <a:pt x="101" y="18"/>
                    <a:pt x="93" y="23"/>
                  </a:cubicBezTo>
                  <a:cubicBezTo>
                    <a:pt x="93" y="13"/>
                    <a:pt x="92" y="6"/>
                    <a:pt x="88" y="5"/>
                  </a:cubicBezTo>
                  <a:cubicBezTo>
                    <a:pt x="84" y="3"/>
                    <a:pt x="79" y="8"/>
                    <a:pt x="72" y="16"/>
                  </a:cubicBezTo>
                  <a:cubicBezTo>
                    <a:pt x="69" y="6"/>
                    <a:pt x="65" y="0"/>
                    <a:pt x="61" y="1"/>
                  </a:cubicBezTo>
                  <a:cubicBezTo>
                    <a:pt x="57" y="1"/>
                    <a:pt x="53" y="6"/>
                    <a:pt x="51" y="15"/>
                  </a:cubicBezTo>
                  <a:cubicBezTo>
                    <a:pt x="45" y="8"/>
                    <a:pt x="39" y="5"/>
                    <a:pt x="36" y="7"/>
                  </a:cubicBezTo>
                  <a:cubicBezTo>
                    <a:pt x="32" y="9"/>
                    <a:pt x="31" y="17"/>
                    <a:pt x="33" y="28"/>
                  </a:cubicBezTo>
                  <a:cubicBezTo>
                    <a:pt x="23" y="24"/>
                    <a:pt x="16" y="23"/>
                    <a:pt x="13" y="26"/>
                  </a:cubicBezTo>
                  <a:cubicBezTo>
                    <a:pt x="10" y="30"/>
                    <a:pt x="13" y="38"/>
                    <a:pt x="21" y="47"/>
                  </a:cubicBezTo>
                  <a:cubicBezTo>
                    <a:pt x="9" y="48"/>
                    <a:pt x="1" y="51"/>
                    <a:pt x="0" y="56"/>
                  </a:cubicBezTo>
                  <a:cubicBezTo>
                    <a:pt x="0" y="59"/>
                    <a:pt x="3" y="63"/>
                    <a:pt x="10" y="67"/>
                  </a:cubicBezTo>
                  <a:cubicBezTo>
                    <a:pt x="4" y="70"/>
                    <a:pt x="0" y="74"/>
                    <a:pt x="1" y="78"/>
                  </a:cubicBezTo>
                  <a:cubicBezTo>
                    <a:pt x="2" y="83"/>
                    <a:pt x="11" y="85"/>
                    <a:pt x="26" y="86"/>
                  </a:cubicBezTo>
                  <a:cubicBezTo>
                    <a:pt x="18" y="98"/>
                    <a:pt x="15" y="107"/>
                    <a:pt x="18" y="111"/>
                  </a:cubicBezTo>
                  <a:cubicBezTo>
                    <a:pt x="21" y="114"/>
                    <a:pt x="28" y="112"/>
                    <a:pt x="36" y="108"/>
                  </a:cubicBezTo>
                  <a:cubicBezTo>
                    <a:pt x="36" y="118"/>
                    <a:pt x="37" y="124"/>
                    <a:pt x="41" y="126"/>
                  </a:cubicBezTo>
                  <a:cubicBezTo>
                    <a:pt x="45" y="127"/>
                    <a:pt x="51" y="123"/>
                    <a:pt x="57" y="115"/>
                  </a:cubicBezTo>
                  <a:cubicBezTo>
                    <a:pt x="60" y="125"/>
                    <a:pt x="64" y="130"/>
                    <a:pt x="69" y="130"/>
                  </a:cubicBezTo>
                  <a:cubicBezTo>
                    <a:pt x="72" y="130"/>
                    <a:pt x="76" y="124"/>
                    <a:pt x="78" y="116"/>
                  </a:cubicBezTo>
                  <a:cubicBezTo>
                    <a:pt x="84" y="122"/>
                    <a:pt x="90" y="125"/>
                    <a:pt x="93" y="124"/>
                  </a:cubicBezTo>
                  <a:cubicBezTo>
                    <a:pt x="97" y="122"/>
                    <a:pt x="98" y="114"/>
                    <a:pt x="96" y="103"/>
                  </a:cubicBezTo>
                  <a:cubicBezTo>
                    <a:pt x="106" y="107"/>
                    <a:pt x="114" y="108"/>
                    <a:pt x="116" y="104"/>
                  </a:cubicBezTo>
                  <a:cubicBezTo>
                    <a:pt x="119" y="101"/>
                    <a:pt x="116" y="93"/>
                    <a:pt x="108" y="84"/>
                  </a:cubicBezTo>
                  <a:cubicBezTo>
                    <a:pt x="120" y="82"/>
                    <a:pt x="128" y="79"/>
                    <a:pt x="129" y="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1FAFA"/>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8640" y="274638"/>
            <a:ext cx="987552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48640" y="1600201"/>
            <a:ext cx="987552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8640" y="6356351"/>
            <a:ext cx="256032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33D642-2CE0-4919-B61C-BF5C6E242788}" type="datetime1">
              <a:rPr lang="en-US" smtClean="0"/>
              <a:pPr/>
              <a:t>11/19/2022</a:t>
            </a:fld>
            <a:endParaRPr lang="en-US"/>
          </a:p>
        </p:txBody>
      </p:sp>
      <p:sp>
        <p:nvSpPr>
          <p:cNvPr id="5" name="Footer Placeholder 4"/>
          <p:cNvSpPr>
            <a:spLocks noGrp="1"/>
          </p:cNvSpPr>
          <p:nvPr>
            <p:ph type="ftr" sz="quarter" idx="3"/>
          </p:nvPr>
        </p:nvSpPr>
        <p:spPr>
          <a:xfrm>
            <a:off x="3749040" y="6356351"/>
            <a:ext cx="347472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863840" y="6356351"/>
            <a:ext cx="256032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729B64-512D-4C0A-BBEC-051D5A8B2689}" type="slidenum">
              <a:rPr lang="en-US" smtClean="0"/>
              <a:pPr/>
              <a:t>‹#›</a:t>
            </a:fld>
            <a:endParaRPr lang="en-US"/>
          </a:p>
        </p:txBody>
      </p:sp>
      <p:sp>
        <p:nvSpPr>
          <p:cNvPr id="7" name="Rectangle 6"/>
          <p:cNvSpPr/>
          <p:nvPr userDrawn="1"/>
        </p:nvSpPr>
        <p:spPr>
          <a:xfrm>
            <a:off x="0" y="530737"/>
            <a:ext cx="838200" cy="45986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0" y="685800"/>
            <a:ext cx="533400" cy="533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txBox="1">
            <a:spLocks/>
          </p:cNvSpPr>
          <p:nvPr userDrawn="1"/>
        </p:nvSpPr>
        <p:spPr>
          <a:xfrm>
            <a:off x="1463040" y="533400"/>
            <a:ext cx="9509760" cy="609600"/>
          </a:xfrm>
          <a:prstGeom prst="rect">
            <a:avLst/>
          </a:prstGeom>
          <a:solidFill>
            <a:srgbClr val="FFCC29"/>
          </a:solidFill>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0" name="Slide Number Placeholder 4"/>
          <p:cNvSpPr txBox="1">
            <a:spLocks/>
          </p:cNvSpPr>
          <p:nvPr userDrawn="1"/>
        </p:nvSpPr>
        <p:spPr>
          <a:xfrm>
            <a:off x="0" y="685800"/>
            <a:ext cx="533400" cy="501650"/>
          </a:xfrm>
          <a:prstGeom prst="rect">
            <a:avLst/>
          </a:prstGeom>
          <a:solidFill>
            <a:srgbClr val="FFC000"/>
          </a:solidFill>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6FF87A05-7D18-45B4-97F5-3C229ACB87B7}" type="slidenum">
              <a:rPr kumimoji="0" lang="en-US" sz="2000" b="0" i="0" u="none" strike="noStrike" kern="1200" cap="none" spc="0" normalizeH="0" baseline="0" noProof="0" smtClean="0">
                <a:ln>
                  <a:noFill/>
                </a:ln>
                <a:solidFill>
                  <a:schemeClr val="tx1"/>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11" name="Group 10" descr="Single flower on the right side of slide"/>
          <p:cNvGrpSpPr/>
          <p:nvPr userDrawn="1"/>
        </p:nvGrpSpPr>
        <p:grpSpPr bwMode="gray">
          <a:xfrm>
            <a:off x="10134600" y="4953000"/>
            <a:ext cx="762000" cy="1752600"/>
            <a:chOff x="11123612" y="4051301"/>
            <a:chExt cx="965215" cy="2807461"/>
          </a:xfrm>
        </p:grpSpPr>
        <p:sp>
          <p:nvSpPr>
            <p:cNvPr id="12" name="Freeform 44"/>
            <p:cNvSpPr>
              <a:spLocks/>
            </p:cNvSpPr>
            <p:nvPr userDrawn="1"/>
          </p:nvSpPr>
          <p:spPr bwMode="gray">
            <a:xfrm flipH="1">
              <a:off x="11669712" y="6858762"/>
              <a:ext cx="15875" cy="0"/>
            </a:xfrm>
            <a:custGeom>
              <a:avLst/>
              <a:gdLst>
                <a:gd name="T0" fmla="*/ 0 w 10"/>
                <a:gd name="T1" fmla="*/ 10 w 10"/>
                <a:gd name="T2" fmla="*/ 0 w 10"/>
              </a:gdLst>
              <a:ahLst/>
              <a:cxnLst>
                <a:cxn ang="0">
                  <a:pos x="T0" y="0"/>
                </a:cxn>
                <a:cxn ang="0">
                  <a:pos x="T1" y="0"/>
                </a:cxn>
                <a:cxn ang="0">
                  <a:pos x="T2" y="0"/>
                </a:cxn>
              </a:cxnLst>
              <a:rect l="0" t="0" r="r" b="b"/>
              <a:pathLst>
                <a:path w="10">
                  <a:moveTo>
                    <a:pt x="0" y="0"/>
                  </a:moveTo>
                  <a:lnTo>
                    <a:pt x="10" y="0"/>
                  </a:lnTo>
                  <a:lnTo>
                    <a:pt x="0"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Line 45"/>
            <p:cNvSpPr>
              <a:spLocks noChangeShapeType="1"/>
            </p:cNvSpPr>
            <p:nvPr userDrawn="1"/>
          </p:nvSpPr>
          <p:spPr bwMode="gray">
            <a:xfrm flipH="1">
              <a:off x="11669712" y="6858762"/>
              <a:ext cx="1587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46"/>
            <p:cNvSpPr>
              <a:spLocks/>
            </p:cNvSpPr>
            <p:nvPr userDrawn="1"/>
          </p:nvSpPr>
          <p:spPr bwMode="gray">
            <a:xfrm flipH="1">
              <a:off x="11647487" y="5031550"/>
              <a:ext cx="90488" cy="1827212"/>
            </a:xfrm>
            <a:custGeom>
              <a:avLst/>
              <a:gdLst>
                <a:gd name="T0" fmla="*/ 18 w 24"/>
                <a:gd name="T1" fmla="*/ 485 h 485"/>
                <a:gd name="T2" fmla="*/ 24 w 24"/>
                <a:gd name="T3" fmla="*/ 0 h 485"/>
                <a:gd name="T4" fmla="*/ 20 w 24"/>
                <a:gd name="T5" fmla="*/ 0 h 485"/>
                <a:gd name="T6" fmla="*/ 14 w 24"/>
                <a:gd name="T7" fmla="*/ 485 h 485"/>
              </a:gdLst>
              <a:ahLst/>
              <a:cxnLst>
                <a:cxn ang="0">
                  <a:pos x="T0" y="T1"/>
                </a:cxn>
                <a:cxn ang="0">
                  <a:pos x="T2" y="T3"/>
                </a:cxn>
                <a:cxn ang="0">
                  <a:pos x="T4" y="T5"/>
                </a:cxn>
                <a:cxn ang="0">
                  <a:pos x="T6" y="T7"/>
                </a:cxn>
              </a:cxnLst>
              <a:rect l="0" t="0" r="r" b="b"/>
              <a:pathLst>
                <a:path w="24" h="485">
                  <a:moveTo>
                    <a:pt x="18" y="485"/>
                  </a:moveTo>
                  <a:cubicBezTo>
                    <a:pt x="12" y="372"/>
                    <a:pt x="3" y="131"/>
                    <a:pt x="24" y="0"/>
                  </a:cubicBezTo>
                  <a:cubicBezTo>
                    <a:pt x="20" y="0"/>
                    <a:pt x="20" y="0"/>
                    <a:pt x="20" y="0"/>
                  </a:cubicBezTo>
                  <a:cubicBezTo>
                    <a:pt x="0" y="130"/>
                    <a:pt x="9" y="372"/>
                    <a:pt x="14" y="485"/>
                  </a:cubicBezTo>
                </a:path>
              </a:pathLst>
            </a:custGeom>
            <a:solidFill>
              <a:srgbClr val="276D6F"/>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p:cNvSpPr>
              <a:spLocks/>
            </p:cNvSpPr>
            <p:nvPr userDrawn="1"/>
          </p:nvSpPr>
          <p:spPr bwMode="gray">
            <a:xfrm flipH="1">
              <a:off x="11123612" y="4545775"/>
              <a:ext cx="787400" cy="577850"/>
            </a:xfrm>
            <a:custGeom>
              <a:avLst/>
              <a:gdLst>
                <a:gd name="T0" fmla="*/ 36 w 174"/>
                <a:gd name="T1" fmla="*/ 3 h 129"/>
                <a:gd name="T2" fmla="*/ 81 w 174"/>
                <a:gd name="T3" fmla="*/ 30 h 129"/>
                <a:gd name="T4" fmla="*/ 130 w 174"/>
                <a:gd name="T5" fmla="*/ 32 h 129"/>
                <a:gd name="T6" fmla="*/ 55 w 174"/>
                <a:gd name="T7" fmla="*/ 120 h 129"/>
                <a:gd name="T8" fmla="*/ 6 w 174"/>
                <a:gd name="T9" fmla="*/ 66 h 129"/>
                <a:gd name="T10" fmla="*/ 36 w 174"/>
                <a:gd name="T11" fmla="*/ 3 h 129"/>
              </a:gdLst>
              <a:ahLst/>
              <a:cxnLst>
                <a:cxn ang="0">
                  <a:pos x="T0" y="T1"/>
                </a:cxn>
                <a:cxn ang="0">
                  <a:pos x="T2" y="T3"/>
                </a:cxn>
                <a:cxn ang="0">
                  <a:pos x="T4" y="T5"/>
                </a:cxn>
                <a:cxn ang="0">
                  <a:pos x="T6" y="T7"/>
                </a:cxn>
                <a:cxn ang="0">
                  <a:pos x="T8" y="T9"/>
                </a:cxn>
                <a:cxn ang="0">
                  <a:pos x="T10" y="T11"/>
                </a:cxn>
              </a:cxnLst>
              <a:rect l="0" t="0" r="r" b="b"/>
              <a:pathLst>
                <a:path w="174" h="129">
                  <a:moveTo>
                    <a:pt x="36" y="3"/>
                  </a:moveTo>
                  <a:cubicBezTo>
                    <a:pt x="61" y="0"/>
                    <a:pt x="75" y="12"/>
                    <a:pt x="81" y="30"/>
                  </a:cubicBezTo>
                  <a:cubicBezTo>
                    <a:pt x="101" y="21"/>
                    <a:pt x="122" y="23"/>
                    <a:pt x="130" y="32"/>
                  </a:cubicBezTo>
                  <a:cubicBezTo>
                    <a:pt x="174" y="81"/>
                    <a:pt x="89" y="129"/>
                    <a:pt x="55" y="120"/>
                  </a:cubicBezTo>
                  <a:cubicBezTo>
                    <a:pt x="40" y="121"/>
                    <a:pt x="12" y="91"/>
                    <a:pt x="6" y="66"/>
                  </a:cubicBezTo>
                  <a:cubicBezTo>
                    <a:pt x="0" y="34"/>
                    <a:pt x="21" y="5"/>
                    <a:pt x="36" y="3"/>
                  </a:cubicBezTo>
                  <a:close/>
                </a:path>
              </a:pathLst>
            </a:custGeom>
            <a:solidFill>
              <a:srgbClr val="C08BC4"/>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8"/>
            <p:cNvSpPr>
              <a:spLocks/>
            </p:cNvSpPr>
            <p:nvPr userDrawn="1"/>
          </p:nvSpPr>
          <p:spPr bwMode="gray">
            <a:xfrm flipH="1">
              <a:off x="11226800" y="4707700"/>
              <a:ext cx="762000" cy="460375"/>
            </a:xfrm>
            <a:custGeom>
              <a:avLst/>
              <a:gdLst>
                <a:gd name="T0" fmla="*/ 4 w 200"/>
                <a:gd name="T1" fmla="*/ 25 h 122"/>
                <a:gd name="T2" fmla="*/ 77 w 200"/>
                <a:gd name="T3" fmla="*/ 97 h 122"/>
                <a:gd name="T4" fmla="*/ 83 w 200"/>
                <a:gd name="T5" fmla="*/ 55 h 122"/>
                <a:gd name="T6" fmla="*/ 112 w 200"/>
                <a:gd name="T7" fmla="*/ 2 h 122"/>
                <a:gd name="T8" fmla="*/ 94 w 200"/>
                <a:gd name="T9" fmla="*/ 101 h 122"/>
                <a:gd name="T10" fmla="*/ 131 w 200"/>
                <a:gd name="T11" fmla="*/ 78 h 122"/>
                <a:gd name="T12" fmla="*/ 191 w 200"/>
                <a:gd name="T13" fmla="*/ 67 h 122"/>
                <a:gd name="T14" fmla="*/ 83 w 200"/>
                <a:gd name="T15" fmla="*/ 115 h 122"/>
                <a:gd name="T16" fmla="*/ 81 w 200"/>
                <a:gd name="T17" fmla="*/ 116 h 122"/>
                <a:gd name="T18" fmla="*/ 79 w 200"/>
                <a:gd name="T19" fmla="*/ 114 h 122"/>
                <a:gd name="T20" fmla="*/ 32 w 200"/>
                <a:gd name="T21" fmla="*/ 79 h 122"/>
                <a:gd name="T22" fmla="*/ 4 w 200"/>
                <a:gd name="T23" fmla="*/ 2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122">
                  <a:moveTo>
                    <a:pt x="4" y="25"/>
                  </a:moveTo>
                  <a:cubicBezTo>
                    <a:pt x="19" y="12"/>
                    <a:pt x="62" y="67"/>
                    <a:pt x="77" y="97"/>
                  </a:cubicBezTo>
                  <a:cubicBezTo>
                    <a:pt x="78" y="84"/>
                    <a:pt x="79" y="68"/>
                    <a:pt x="83" y="55"/>
                  </a:cubicBezTo>
                  <a:cubicBezTo>
                    <a:pt x="91" y="23"/>
                    <a:pt x="106" y="0"/>
                    <a:pt x="112" y="2"/>
                  </a:cubicBezTo>
                  <a:cubicBezTo>
                    <a:pt x="130" y="7"/>
                    <a:pt x="110" y="70"/>
                    <a:pt x="94" y="101"/>
                  </a:cubicBezTo>
                  <a:cubicBezTo>
                    <a:pt x="104" y="93"/>
                    <a:pt x="118" y="84"/>
                    <a:pt x="131" y="78"/>
                  </a:cubicBezTo>
                  <a:cubicBezTo>
                    <a:pt x="161" y="64"/>
                    <a:pt x="189" y="62"/>
                    <a:pt x="191" y="67"/>
                  </a:cubicBezTo>
                  <a:cubicBezTo>
                    <a:pt x="200" y="90"/>
                    <a:pt x="97" y="122"/>
                    <a:pt x="83" y="115"/>
                  </a:cubicBezTo>
                  <a:cubicBezTo>
                    <a:pt x="82" y="116"/>
                    <a:pt x="82" y="116"/>
                    <a:pt x="81" y="116"/>
                  </a:cubicBezTo>
                  <a:cubicBezTo>
                    <a:pt x="80" y="116"/>
                    <a:pt x="80" y="115"/>
                    <a:pt x="79" y="114"/>
                  </a:cubicBezTo>
                  <a:cubicBezTo>
                    <a:pt x="71" y="112"/>
                    <a:pt x="47" y="95"/>
                    <a:pt x="32" y="79"/>
                  </a:cubicBezTo>
                  <a:cubicBezTo>
                    <a:pt x="10" y="54"/>
                    <a:pt x="0" y="29"/>
                    <a:pt x="4" y="25"/>
                  </a:cubicBezTo>
                  <a:close/>
                </a:path>
              </a:pathLst>
            </a:custGeom>
            <a:solidFill>
              <a:srgbClr val="276D6F"/>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9"/>
            <p:cNvSpPr>
              <a:spLocks/>
            </p:cNvSpPr>
            <p:nvPr userDrawn="1"/>
          </p:nvSpPr>
          <p:spPr bwMode="gray">
            <a:xfrm flipH="1">
              <a:off x="11399837" y="6011037"/>
              <a:ext cx="604838" cy="466725"/>
            </a:xfrm>
            <a:custGeom>
              <a:avLst/>
              <a:gdLst>
                <a:gd name="T0" fmla="*/ 28 w 159"/>
                <a:gd name="T1" fmla="*/ 9 h 124"/>
                <a:gd name="T2" fmla="*/ 82 w 159"/>
                <a:gd name="T3" fmla="*/ 89 h 124"/>
                <a:gd name="T4" fmla="*/ 159 w 159"/>
                <a:gd name="T5" fmla="*/ 30 h 124"/>
                <a:gd name="T6" fmla="*/ 79 w 159"/>
                <a:gd name="T7" fmla="*/ 107 h 124"/>
                <a:gd name="T8" fmla="*/ 78 w 159"/>
                <a:gd name="T9" fmla="*/ 109 h 124"/>
                <a:gd name="T10" fmla="*/ 28 w 159"/>
                <a:gd name="T11" fmla="*/ 9 h 124"/>
              </a:gdLst>
              <a:ahLst/>
              <a:cxnLst>
                <a:cxn ang="0">
                  <a:pos x="T0" y="T1"/>
                </a:cxn>
                <a:cxn ang="0">
                  <a:pos x="T2" y="T3"/>
                </a:cxn>
                <a:cxn ang="0">
                  <a:pos x="T4" y="T5"/>
                </a:cxn>
                <a:cxn ang="0">
                  <a:pos x="T6" y="T7"/>
                </a:cxn>
                <a:cxn ang="0">
                  <a:pos x="T8" y="T9"/>
                </a:cxn>
                <a:cxn ang="0">
                  <a:pos x="T10" y="T11"/>
                </a:cxn>
              </a:cxnLst>
              <a:rect l="0" t="0" r="r" b="b"/>
              <a:pathLst>
                <a:path w="159" h="124">
                  <a:moveTo>
                    <a:pt x="28" y="9"/>
                  </a:moveTo>
                  <a:cubicBezTo>
                    <a:pt x="49" y="16"/>
                    <a:pt x="79" y="60"/>
                    <a:pt x="82" y="89"/>
                  </a:cubicBezTo>
                  <a:cubicBezTo>
                    <a:pt x="102" y="59"/>
                    <a:pt x="159" y="8"/>
                    <a:pt x="159" y="30"/>
                  </a:cubicBezTo>
                  <a:cubicBezTo>
                    <a:pt x="158" y="59"/>
                    <a:pt x="105" y="116"/>
                    <a:pt x="79" y="107"/>
                  </a:cubicBezTo>
                  <a:cubicBezTo>
                    <a:pt x="78" y="108"/>
                    <a:pt x="78" y="108"/>
                    <a:pt x="78" y="109"/>
                  </a:cubicBezTo>
                  <a:cubicBezTo>
                    <a:pt x="65" y="124"/>
                    <a:pt x="0" y="0"/>
                    <a:pt x="28" y="9"/>
                  </a:cubicBezTo>
                  <a:close/>
                </a:path>
              </a:pathLst>
            </a:custGeom>
            <a:solidFill>
              <a:srgbClr val="276D6F"/>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0"/>
            <p:cNvSpPr>
              <a:spLocks/>
            </p:cNvSpPr>
            <p:nvPr userDrawn="1"/>
          </p:nvSpPr>
          <p:spPr bwMode="gray">
            <a:xfrm flipH="1">
              <a:off x="11902162" y="4590615"/>
              <a:ext cx="88900" cy="76200"/>
            </a:xfrm>
            <a:custGeom>
              <a:avLst/>
              <a:gdLst>
                <a:gd name="T0" fmla="*/ 16 w 36"/>
                <a:gd name="T1" fmla="*/ 0 h 31"/>
                <a:gd name="T2" fmla="*/ 6 w 36"/>
                <a:gd name="T3" fmla="*/ 4 h 31"/>
                <a:gd name="T4" fmla="*/ 8 w 36"/>
                <a:gd name="T5" fmla="*/ 26 h 31"/>
                <a:gd name="T6" fmla="*/ 20 w 36"/>
                <a:gd name="T7" fmla="*/ 31 h 31"/>
                <a:gd name="T8" fmla="*/ 30 w 36"/>
                <a:gd name="T9" fmla="*/ 27 h 31"/>
                <a:gd name="T10" fmla="*/ 28 w 36"/>
                <a:gd name="T11" fmla="*/ 5 h 31"/>
                <a:gd name="T12" fmla="*/ 16 w 3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36" h="31">
                  <a:moveTo>
                    <a:pt x="16" y="0"/>
                  </a:moveTo>
                  <a:cubicBezTo>
                    <a:pt x="12" y="0"/>
                    <a:pt x="9" y="1"/>
                    <a:pt x="6" y="4"/>
                  </a:cubicBezTo>
                  <a:cubicBezTo>
                    <a:pt x="0" y="9"/>
                    <a:pt x="1" y="19"/>
                    <a:pt x="8" y="26"/>
                  </a:cubicBezTo>
                  <a:cubicBezTo>
                    <a:pt x="11" y="29"/>
                    <a:pt x="16" y="31"/>
                    <a:pt x="20" y="31"/>
                  </a:cubicBezTo>
                  <a:cubicBezTo>
                    <a:pt x="24" y="31"/>
                    <a:pt x="27" y="30"/>
                    <a:pt x="30" y="27"/>
                  </a:cubicBezTo>
                  <a:cubicBezTo>
                    <a:pt x="36" y="21"/>
                    <a:pt x="35" y="11"/>
                    <a:pt x="28" y="5"/>
                  </a:cubicBezTo>
                  <a:cubicBezTo>
                    <a:pt x="25" y="1"/>
                    <a:pt x="20" y="0"/>
                    <a:pt x="16"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6"/>
            <p:cNvSpPr>
              <a:spLocks/>
            </p:cNvSpPr>
            <p:nvPr userDrawn="1"/>
          </p:nvSpPr>
          <p:spPr bwMode="gray">
            <a:xfrm flipH="1">
              <a:off x="11963414" y="4051301"/>
              <a:ext cx="125413" cy="125412"/>
            </a:xfrm>
            <a:custGeom>
              <a:avLst/>
              <a:gdLst>
                <a:gd name="T0" fmla="*/ 51 w 51"/>
                <a:gd name="T1" fmla="*/ 25 h 51"/>
                <a:gd name="T2" fmla="*/ 42 w 51"/>
                <a:gd name="T3" fmla="*/ 20 h 51"/>
                <a:gd name="T4" fmla="*/ 46 w 51"/>
                <a:gd name="T5" fmla="*/ 11 h 51"/>
                <a:gd name="T6" fmla="*/ 39 w 51"/>
                <a:gd name="T7" fmla="*/ 11 h 51"/>
                <a:gd name="T8" fmla="*/ 38 w 51"/>
                <a:gd name="T9" fmla="*/ 4 h 51"/>
                <a:gd name="T10" fmla="*/ 32 w 51"/>
                <a:gd name="T11" fmla="*/ 7 h 51"/>
                <a:gd name="T12" fmla="*/ 28 w 51"/>
                <a:gd name="T13" fmla="*/ 0 h 51"/>
                <a:gd name="T14" fmla="*/ 23 w 51"/>
                <a:gd name="T15" fmla="*/ 5 h 51"/>
                <a:gd name="T16" fmla="*/ 18 w 51"/>
                <a:gd name="T17" fmla="*/ 1 h 51"/>
                <a:gd name="T18" fmla="*/ 16 w 51"/>
                <a:gd name="T19" fmla="*/ 9 h 51"/>
                <a:gd name="T20" fmla="*/ 8 w 51"/>
                <a:gd name="T21" fmla="*/ 7 h 51"/>
                <a:gd name="T22" fmla="*/ 10 w 51"/>
                <a:gd name="T23" fmla="*/ 16 h 51"/>
                <a:gd name="T24" fmla="*/ 1 w 51"/>
                <a:gd name="T25" fmla="*/ 18 h 51"/>
                <a:gd name="T26" fmla="*/ 4 w 51"/>
                <a:gd name="T27" fmla="*/ 22 h 51"/>
                <a:gd name="T28" fmla="*/ 0 w 51"/>
                <a:gd name="T29" fmla="*/ 26 h 51"/>
                <a:gd name="T30" fmla="*/ 9 w 51"/>
                <a:gd name="T31" fmla="*/ 31 h 51"/>
                <a:gd name="T32" fmla="*/ 4 w 51"/>
                <a:gd name="T33" fmla="*/ 40 h 51"/>
                <a:gd name="T34" fmla="*/ 12 w 51"/>
                <a:gd name="T35" fmla="*/ 40 h 51"/>
                <a:gd name="T36" fmla="*/ 12 w 51"/>
                <a:gd name="T37" fmla="*/ 47 h 51"/>
                <a:gd name="T38" fmla="*/ 19 w 51"/>
                <a:gd name="T39" fmla="*/ 44 h 51"/>
                <a:gd name="T40" fmla="*/ 22 w 51"/>
                <a:gd name="T41" fmla="*/ 51 h 51"/>
                <a:gd name="T42" fmla="*/ 27 w 51"/>
                <a:gd name="T43" fmla="*/ 46 h 51"/>
                <a:gd name="T44" fmla="*/ 32 w 51"/>
                <a:gd name="T45" fmla="*/ 50 h 51"/>
                <a:gd name="T46" fmla="*/ 35 w 51"/>
                <a:gd name="T47" fmla="*/ 42 h 51"/>
                <a:gd name="T48" fmla="*/ 43 w 51"/>
                <a:gd name="T49" fmla="*/ 44 h 51"/>
                <a:gd name="T50" fmla="*/ 41 w 51"/>
                <a:gd name="T51" fmla="*/ 36 h 51"/>
                <a:gd name="T52" fmla="*/ 49 w 51"/>
                <a:gd name="T53" fmla="*/ 34 h 51"/>
                <a:gd name="T54" fmla="*/ 46 w 51"/>
                <a:gd name="T55" fmla="*/ 29 h 51"/>
                <a:gd name="T56" fmla="*/ 51 w 51"/>
                <a:gd name="T57"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1">
                  <a:moveTo>
                    <a:pt x="51" y="25"/>
                  </a:moveTo>
                  <a:cubicBezTo>
                    <a:pt x="51" y="23"/>
                    <a:pt x="47" y="21"/>
                    <a:pt x="42" y="20"/>
                  </a:cubicBezTo>
                  <a:cubicBezTo>
                    <a:pt x="45" y="16"/>
                    <a:pt x="47" y="13"/>
                    <a:pt x="46" y="11"/>
                  </a:cubicBezTo>
                  <a:cubicBezTo>
                    <a:pt x="45" y="10"/>
                    <a:pt x="42" y="10"/>
                    <a:pt x="39" y="11"/>
                  </a:cubicBezTo>
                  <a:cubicBezTo>
                    <a:pt x="40" y="7"/>
                    <a:pt x="40" y="5"/>
                    <a:pt x="38" y="4"/>
                  </a:cubicBezTo>
                  <a:cubicBezTo>
                    <a:pt x="37" y="3"/>
                    <a:pt x="34" y="4"/>
                    <a:pt x="32" y="7"/>
                  </a:cubicBezTo>
                  <a:cubicBezTo>
                    <a:pt x="31" y="3"/>
                    <a:pt x="30" y="1"/>
                    <a:pt x="28" y="0"/>
                  </a:cubicBezTo>
                  <a:cubicBezTo>
                    <a:pt x="26" y="0"/>
                    <a:pt x="25" y="2"/>
                    <a:pt x="23" y="5"/>
                  </a:cubicBezTo>
                  <a:cubicBezTo>
                    <a:pt x="21" y="2"/>
                    <a:pt x="20" y="1"/>
                    <a:pt x="18" y="1"/>
                  </a:cubicBezTo>
                  <a:cubicBezTo>
                    <a:pt x="16" y="2"/>
                    <a:pt x="16" y="5"/>
                    <a:pt x="16" y="9"/>
                  </a:cubicBezTo>
                  <a:cubicBezTo>
                    <a:pt x="12" y="7"/>
                    <a:pt x="9" y="6"/>
                    <a:pt x="8" y="7"/>
                  </a:cubicBezTo>
                  <a:cubicBezTo>
                    <a:pt x="7" y="8"/>
                    <a:pt x="7" y="12"/>
                    <a:pt x="10" y="16"/>
                  </a:cubicBezTo>
                  <a:cubicBezTo>
                    <a:pt x="5" y="15"/>
                    <a:pt x="2" y="16"/>
                    <a:pt x="1" y="18"/>
                  </a:cubicBezTo>
                  <a:cubicBezTo>
                    <a:pt x="1" y="19"/>
                    <a:pt x="2" y="21"/>
                    <a:pt x="4" y="22"/>
                  </a:cubicBezTo>
                  <a:cubicBezTo>
                    <a:pt x="1" y="24"/>
                    <a:pt x="0" y="25"/>
                    <a:pt x="0" y="26"/>
                  </a:cubicBezTo>
                  <a:cubicBezTo>
                    <a:pt x="0" y="28"/>
                    <a:pt x="3" y="30"/>
                    <a:pt x="9" y="31"/>
                  </a:cubicBezTo>
                  <a:cubicBezTo>
                    <a:pt x="5" y="35"/>
                    <a:pt x="3" y="38"/>
                    <a:pt x="4" y="40"/>
                  </a:cubicBezTo>
                  <a:cubicBezTo>
                    <a:pt x="5" y="41"/>
                    <a:pt x="8" y="41"/>
                    <a:pt x="12" y="40"/>
                  </a:cubicBezTo>
                  <a:cubicBezTo>
                    <a:pt x="11" y="44"/>
                    <a:pt x="11" y="47"/>
                    <a:pt x="12" y="47"/>
                  </a:cubicBezTo>
                  <a:cubicBezTo>
                    <a:pt x="13" y="48"/>
                    <a:pt x="16" y="47"/>
                    <a:pt x="19" y="44"/>
                  </a:cubicBezTo>
                  <a:cubicBezTo>
                    <a:pt x="20" y="48"/>
                    <a:pt x="21" y="51"/>
                    <a:pt x="22" y="51"/>
                  </a:cubicBezTo>
                  <a:cubicBezTo>
                    <a:pt x="24" y="51"/>
                    <a:pt x="26" y="49"/>
                    <a:pt x="27" y="46"/>
                  </a:cubicBezTo>
                  <a:cubicBezTo>
                    <a:pt x="29" y="49"/>
                    <a:pt x="31" y="50"/>
                    <a:pt x="32" y="50"/>
                  </a:cubicBezTo>
                  <a:cubicBezTo>
                    <a:pt x="34" y="49"/>
                    <a:pt x="35" y="47"/>
                    <a:pt x="35" y="42"/>
                  </a:cubicBezTo>
                  <a:cubicBezTo>
                    <a:pt x="38" y="44"/>
                    <a:pt x="41" y="45"/>
                    <a:pt x="43" y="44"/>
                  </a:cubicBezTo>
                  <a:cubicBezTo>
                    <a:pt x="44" y="43"/>
                    <a:pt x="43" y="40"/>
                    <a:pt x="41" y="36"/>
                  </a:cubicBezTo>
                  <a:cubicBezTo>
                    <a:pt x="46" y="36"/>
                    <a:pt x="49" y="35"/>
                    <a:pt x="49" y="34"/>
                  </a:cubicBezTo>
                  <a:cubicBezTo>
                    <a:pt x="50" y="32"/>
                    <a:pt x="49" y="31"/>
                    <a:pt x="46" y="29"/>
                  </a:cubicBezTo>
                  <a:cubicBezTo>
                    <a:pt x="49" y="28"/>
                    <a:pt x="51" y="26"/>
                    <a:pt x="51" y="25"/>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8"/>
            <p:cNvSpPr>
              <a:spLocks/>
            </p:cNvSpPr>
            <p:nvPr userDrawn="1"/>
          </p:nvSpPr>
          <p:spPr bwMode="gray">
            <a:xfrm flipH="1">
              <a:off x="11836637" y="5670550"/>
              <a:ext cx="154425" cy="154425"/>
            </a:xfrm>
            <a:custGeom>
              <a:avLst/>
              <a:gdLst>
                <a:gd name="T0" fmla="*/ 129 w 129"/>
                <a:gd name="T1" fmla="*/ 75 h 130"/>
                <a:gd name="T2" fmla="*/ 119 w 129"/>
                <a:gd name="T3" fmla="*/ 64 h 130"/>
                <a:gd name="T4" fmla="*/ 128 w 129"/>
                <a:gd name="T5" fmla="*/ 53 h 130"/>
                <a:gd name="T6" fmla="*/ 103 w 129"/>
                <a:gd name="T7" fmla="*/ 45 h 130"/>
                <a:gd name="T8" fmla="*/ 111 w 129"/>
                <a:gd name="T9" fmla="*/ 20 h 130"/>
                <a:gd name="T10" fmla="*/ 93 w 129"/>
                <a:gd name="T11" fmla="*/ 23 h 130"/>
                <a:gd name="T12" fmla="*/ 88 w 129"/>
                <a:gd name="T13" fmla="*/ 5 h 130"/>
                <a:gd name="T14" fmla="*/ 72 w 129"/>
                <a:gd name="T15" fmla="*/ 16 h 130"/>
                <a:gd name="T16" fmla="*/ 61 w 129"/>
                <a:gd name="T17" fmla="*/ 1 h 130"/>
                <a:gd name="T18" fmla="*/ 51 w 129"/>
                <a:gd name="T19" fmla="*/ 15 h 130"/>
                <a:gd name="T20" fmla="*/ 36 w 129"/>
                <a:gd name="T21" fmla="*/ 7 h 130"/>
                <a:gd name="T22" fmla="*/ 33 w 129"/>
                <a:gd name="T23" fmla="*/ 28 h 130"/>
                <a:gd name="T24" fmla="*/ 13 w 129"/>
                <a:gd name="T25" fmla="*/ 26 h 130"/>
                <a:gd name="T26" fmla="*/ 21 w 129"/>
                <a:gd name="T27" fmla="*/ 47 h 130"/>
                <a:gd name="T28" fmla="*/ 0 w 129"/>
                <a:gd name="T29" fmla="*/ 56 h 130"/>
                <a:gd name="T30" fmla="*/ 10 w 129"/>
                <a:gd name="T31" fmla="*/ 67 h 130"/>
                <a:gd name="T32" fmla="*/ 1 w 129"/>
                <a:gd name="T33" fmla="*/ 78 h 130"/>
                <a:gd name="T34" fmla="*/ 26 w 129"/>
                <a:gd name="T35" fmla="*/ 86 h 130"/>
                <a:gd name="T36" fmla="*/ 18 w 129"/>
                <a:gd name="T37" fmla="*/ 111 h 130"/>
                <a:gd name="T38" fmla="*/ 36 w 129"/>
                <a:gd name="T39" fmla="*/ 108 h 130"/>
                <a:gd name="T40" fmla="*/ 41 w 129"/>
                <a:gd name="T41" fmla="*/ 126 h 130"/>
                <a:gd name="T42" fmla="*/ 57 w 129"/>
                <a:gd name="T43" fmla="*/ 115 h 130"/>
                <a:gd name="T44" fmla="*/ 69 w 129"/>
                <a:gd name="T45" fmla="*/ 130 h 130"/>
                <a:gd name="T46" fmla="*/ 78 w 129"/>
                <a:gd name="T47" fmla="*/ 116 h 130"/>
                <a:gd name="T48" fmla="*/ 93 w 129"/>
                <a:gd name="T49" fmla="*/ 124 h 130"/>
                <a:gd name="T50" fmla="*/ 96 w 129"/>
                <a:gd name="T51" fmla="*/ 103 h 130"/>
                <a:gd name="T52" fmla="*/ 116 w 129"/>
                <a:gd name="T53" fmla="*/ 104 h 130"/>
                <a:gd name="T54" fmla="*/ 108 w 129"/>
                <a:gd name="T55" fmla="*/ 84 h 130"/>
                <a:gd name="T56" fmla="*/ 129 w 129"/>
                <a:gd name="T57"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 h="130">
                  <a:moveTo>
                    <a:pt x="129" y="75"/>
                  </a:moveTo>
                  <a:cubicBezTo>
                    <a:pt x="129" y="71"/>
                    <a:pt x="126" y="68"/>
                    <a:pt x="119" y="64"/>
                  </a:cubicBezTo>
                  <a:cubicBezTo>
                    <a:pt x="126" y="60"/>
                    <a:pt x="129" y="56"/>
                    <a:pt x="128" y="53"/>
                  </a:cubicBezTo>
                  <a:cubicBezTo>
                    <a:pt x="127" y="48"/>
                    <a:pt x="118" y="45"/>
                    <a:pt x="103" y="45"/>
                  </a:cubicBezTo>
                  <a:cubicBezTo>
                    <a:pt x="111" y="33"/>
                    <a:pt x="114" y="23"/>
                    <a:pt x="111" y="20"/>
                  </a:cubicBezTo>
                  <a:cubicBezTo>
                    <a:pt x="108" y="17"/>
                    <a:pt x="101" y="18"/>
                    <a:pt x="93" y="23"/>
                  </a:cubicBezTo>
                  <a:cubicBezTo>
                    <a:pt x="93" y="13"/>
                    <a:pt x="92" y="6"/>
                    <a:pt x="88" y="5"/>
                  </a:cubicBezTo>
                  <a:cubicBezTo>
                    <a:pt x="84" y="3"/>
                    <a:pt x="79" y="8"/>
                    <a:pt x="72" y="16"/>
                  </a:cubicBezTo>
                  <a:cubicBezTo>
                    <a:pt x="69" y="6"/>
                    <a:pt x="65" y="0"/>
                    <a:pt x="61" y="1"/>
                  </a:cubicBezTo>
                  <a:cubicBezTo>
                    <a:pt x="57" y="1"/>
                    <a:pt x="53" y="6"/>
                    <a:pt x="51" y="15"/>
                  </a:cubicBezTo>
                  <a:cubicBezTo>
                    <a:pt x="45" y="8"/>
                    <a:pt x="39" y="5"/>
                    <a:pt x="36" y="7"/>
                  </a:cubicBezTo>
                  <a:cubicBezTo>
                    <a:pt x="32" y="9"/>
                    <a:pt x="31" y="17"/>
                    <a:pt x="33" y="28"/>
                  </a:cubicBezTo>
                  <a:cubicBezTo>
                    <a:pt x="23" y="24"/>
                    <a:pt x="16" y="23"/>
                    <a:pt x="13" y="26"/>
                  </a:cubicBezTo>
                  <a:cubicBezTo>
                    <a:pt x="10" y="30"/>
                    <a:pt x="13" y="38"/>
                    <a:pt x="21" y="47"/>
                  </a:cubicBezTo>
                  <a:cubicBezTo>
                    <a:pt x="9" y="48"/>
                    <a:pt x="1" y="51"/>
                    <a:pt x="0" y="56"/>
                  </a:cubicBezTo>
                  <a:cubicBezTo>
                    <a:pt x="0" y="59"/>
                    <a:pt x="3" y="63"/>
                    <a:pt x="10" y="67"/>
                  </a:cubicBezTo>
                  <a:cubicBezTo>
                    <a:pt x="4" y="70"/>
                    <a:pt x="0" y="74"/>
                    <a:pt x="1" y="78"/>
                  </a:cubicBezTo>
                  <a:cubicBezTo>
                    <a:pt x="2" y="83"/>
                    <a:pt x="11" y="85"/>
                    <a:pt x="26" y="86"/>
                  </a:cubicBezTo>
                  <a:cubicBezTo>
                    <a:pt x="18" y="98"/>
                    <a:pt x="15" y="107"/>
                    <a:pt x="18" y="111"/>
                  </a:cubicBezTo>
                  <a:cubicBezTo>
                    <a:pt x="21" y="114"/>
                    <a:pt x="28" y="112"/>
                    <a:pt x="36" y="108"/>
                  </a:cubicBezTo>
                  <a:cubicBezTo>
                    <a:pt x="36" y="118"/>
                    <a:pt x="37" y="124"/>
                    <a:pt x="41" y="126"/>
                  </a:cubicBezTo>
                  <a:cubicBezTo>
                    <a:pt x="45" y="127"/>
                    <a:pt x="51" y="123"/>
                    <a:pt x="57" y="115"/>
                  </a:cubicBezTo>
                  <a:cubicBezTo>
                    <a:pt x="60" y="125"/>
                    <a:pt x="64" y="130"/>
                    <a:pt x="69" y="130"/>
                  </a:cubicBezTo>
                  <a:cubicBezTo>
                    <a:pt x="72" y="130"/>
                    <a:pt x="76" y="124"/>
                    <a:pt x="78" y="116"/>
                  </a:cubicBezTo>
                  <a:cubicBezTo>
                    <a:pt x="84" y="122"/>
                    <a:pt x="90" y="125"/>
                    <a:pt x="93" y="124"/>
                  </a:cubicBezTo>
                  <a:cubicBezTo>
                    <a:pt x="97" y="122"/>
                    <a:pt x="98" y="114"/>
                    <a:pt x="96" y="103"/>
                  </a:cubicBezTo>
                  <a:cubicBezTo>
                    <a:pt x="106" y="107"/>
                    <a:pt x="114" y="108"/>
                    <a:pt x="116" y="104"/>
                  </a:cubicBezTo>
                  <a:cubicBezTo>
                    <a:pt x="119" y="101"/>
                    <a:pt x="116" y="93"/>
                    <a:pt x="108" y="84"/>
                  </a:cubicBezTo>
                  <a:cubicBezTo>
                    <a:pt x="120" y="82"/>
                    <a:pt x="128" y="79"/>
                    <a:pt x="129" y="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274638"/>
            <a:ext cx="987425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49275" y="1600200"/>
            <a:ext cx="987425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9275" y="6356350"/>
            <a:ext cx="25590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B14762-9828-4AE8-B8F2-D123FE23BCCB}" type="datetime1">
              <a:rPr lang="en-US" smtClean="0"/>
              <a:pPr/>
              <a:t>11/19/2022</a:t>
            </a:fld>
            <a:endParaRPr lang="en-US"/>
          </a:p>
        </p:txBody>
      </p:sp>
      <p:sp>
        <p:nvSpPr>
          <p:cNvPr id="5" name="Footer Placeholder 4"/>
          <p:cNvSpPr>
            <a:spLocks noGrp="1"/>
          </p:cNvSpPr>
          <p:nvPr>
            <p:ph type="ftr" sz="quarter" idx="3"/>
          </p:nvPr>
        </p:nvSpPr>
        <p:spPr>
          <a:xfrm>
            <a:off x="3749675" y="6356350"/>
            <a:ext cx="347345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864475" y="6356350"/>
            <a:ext cx="25590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EBC9C2-886D-4E84-879C-BFD4EA04235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85" r:id="rId13"/>
    <p:sldLayoutId id="2147483686" r:id="rId14"/>
    <p:sldLayoutId id="2147483687" r:id="rId15"/>
    <p:sldLayoutId id="2147483688" r:id="rId16"/>
    <p:sldLayoutId id="2147483690" r:id="rId1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577975"/>
            <a:ext cx="10972800" cy="1470025"/>
          </a:xfrm>
        </p:spPr>
        <p:txBody>
          <a:bodyPr>
            <a:normAutofit/>
          </a:bodyPr>
          <a:lstStyle/>
          <a:p>
            <a:r>
              <a:rPr lang="vi-VN" b="1" dirty="0">
                <a:latin typeface="+mn-lt"/>
              </a:rPr>
              <a:t>TẬP HUẤN </a:t>
            </a:r>
            <a:r>
              <a:rPr lang="en-US" b="1" dirty="0">
                <a:latin typeface="+mn-lt"/>
              </a:rPr>
              <a:t/>
            </a:r>
            <a:br>
              <a:rPr lang="en-US" b="1" dirty="0">
                <a:latin typeface="+mn-lt"/>
              </a:rPr>
            </a:br>
            <a:r>
              <a:rPr lang="en-US" b="1" dirty="0">
                <a:latin typeface="+mn-lt"/>
              </a:rPr>
              <a:t>HỆ THỐNG BÁO CÁO KINH TẾ -XÃ HỘI</a:t>
            </a:r>
            <a:endParaRPr lang="vi-VN" b="1" dirty="0">
              <a:latin typeface="+mn-lt"/>
            </a:endParaRPr>
          </a:p>
        </p:txBody>
      </p:sp>
      <p:sp>
        <p:nvSpPr>
          <p:cNvPr id="7" name="Subtitle 6"/>
          <p:cNvSpPr>
            <a:spLocks noGrp="1"/>
          </p:cNvSpPr>
          <p:nvPr>
            <p:ph type="subTitle" idx="1"/>
          </p:nvPr>
        </p:nvSpPr>
        <p:spPr>
          <a:xfrm>
            <a:off x="533400" y="228600"/>
            <a:ext cx="9906000" cy="1143000"/>
          </a:xfrm>
        </p:spPr>
        <p:txBody>
          <a:bodyPr>
            <a:noAutofit/>
          </a:bodyPr>
          <a:lstStyle/>
          <a:p>
            <a:r>
              <a:rPr lang="en-US" sz="2400" dirty="0">
                <a:solidFill>
                  <a:schemeClr val="tx1"/>
                </a:solidFill>
                <a:latin typeface="Arial" panose="020B0604020202020204" pitchFamily="34" charset="0"/>
                <a:cs typeface="Arial" panose="020B0604020202020204" pitchFamily="34" charset="0"/>
              </a:rPr>
              <a:t>TỔNG CỤC THỐNG KÊ</a:t>
            </a:r>
            <a:r>
              <a:rPr lang="vi-VN" sz="2400" dirty="0">
                <a:solidFill>
                  <a:schemeClr val="tx1"/>
                </a:solidFill>
                <a:latin typeface="Arial" panose="020B0604020202020204" pitchFamily="34" charset="0"/>
                <a:cs typeface="Arial" panose="020B0604020202020204" pitchFamily="34" charset="0"/>
              </a:rPr>
              <a:t/>
            </a:r>
            <a:br>
              <a:rPr lang="vi-VN" sz="2400" dirty="0">
                <a:solidFill>
                  <a:schemeClr val="tx1"/>
                </a:solidFill>
                <a:latin typeface="Arial" panose="020B0604020202020204" pitchFamily="34" charset="0"/>
                <a:cs typeface="Arial" panose="020B0604020202020204" pitchFamily="34" charset="0"/>
              </a:rPr>
            </a:br>
            <a:r>
              <a:rPr lang="en-US" sz="2400" b="1" dirty="0">
                <a:solidFill>
                  <a:schemeClr val="tx1"/>
                </a:solidFill>
                <a:latin typeface="Arial" panose="020B0604020202020204" pitchFamily="34" charset="0"/>
                <a:cs typeface="Arial" panose="020B0604020202020204" pitchFamily="34" charset="0"/>
              </a:rPr>
              <a:t>CỤC THỐNG KÊ </a:t>
            </a:r>
            <a:r>
              <a:rPr lang="vi-VN" sz="2400" b="1" dirty="0">
                <a:solidFill>
                  <a:schemeClr val="tx1"/>
                </a:solidFill>
                <a:latin typeface="Arial" panose="020B0604020202020204" pitchFamily="34" charset="0"/>
                <a:cs typeface="Arial" panose="020B0604020202020204" pitchFamily="34" charset="0"/>
              </a:rPr>
              <a:t>TỈNH</a:t>
            </a:r>
            <a:r>
              <a:rPr lang="en-US" sz="2400" b="1" dirty="0">
                <a:solidFill>
                  <a:schemeClr val="tx1"/>
                </a:solidFill>
                <a:latin typeface="Arial" panose="020B0604020202020204" pitchFamily="34" charset="0"/>
                <a:cs typeface="Arial" panose="020B0604020202020204" pitchFamily="34" charset="0"/>
              </a:rPr>
              <a:t> BÌNH ĐỊNH</a:t>
            </a:r>
            <a:endParaRPr lang="vi-VN" sz="2400" b="1" dirty="0">
              <a:solidFill>
                <a:schemeClr val="tx1"/>
              </a:solidFill>
              <a:latin typeface="Arial" panose="020B0604020202020204" pitchFamily="34" charset="0"/>
              <a:cs typeface="Arial" panose="020B0604020202020204" pitchFamily="34" charset="0"/>
            </a:endParaRPr>
          </a:p>
        </p:txBody>
      </p:sp>
      <p:cxnSp>
        <p:nvCxnSpPr>
          <p:cNvPr id="4" name="Straight Connector 3"/>
          <p:cNvCxnSpPr/>
          <p:nvPr/>
        </p:nvCxnSpPr>
        <p:spPr>
          <a:xfrm>
            <a:off x="4724400" y="1066800"/>
            <a:ext cx="144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Content Placeholder 2"/>
          <p:cNvSpPr txBox="1">
            <a:spLocks/>
          </p:cNvSpPr>
          <p:nvPr/>
        </p:nvSpPr>
        <p:spPr>
          <a:xfrm>
            <a:off x="457200" y="3124200"/>
            <a:ext cx="9982200" cy="5334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568325" indent="-568325"/>
            <a:r>
              <a:rPr lang="en-US" b="1" dirty="0">
                <a:solidFill>
                  <a:srgbClr val="0000FF"/>
                </a:solidFill>
                <a:latin typeface="Arial" panose="020B0604020202020204" pitchFamily="34" charset="0"/>
                <a:ea typeface="Cambria" panose="02040503050406030204" pitchFamily="18" charset="0"/>
                <a:cs typeface="Arial" panose="020B0604020202020204" pitchFamily="34" charset="0"/>
              </a:rPr>
              <a:t>CHỈ TIÊU: DÂN SỐ</a:t>
            </a:r>
            <a:endParaRPr lang="en-US" dirty="0">
              <a:solidFill>
                <a:srgbClr val="0000FF"/>
              </a:solidFill>
              <a:latin typeface="Arial" panose="020B0604020202020204" pitchFamily="34" charset="0"/>
              <a:cs typeface="Arial" panose="020B0604020202020204" pitchFamily="34" charset="0"/>
            </a:endParaRPr>
          </a:p>
        </p:txBody>
      </p:sp>
      <p:sp>
        <p:nvSpPr>
          <p:cNvPr id="6" name="Title 1"/>
          <p:cNvSpPr txBox="1">
            <a:spLocks/>
          </p:cNvSpPr>
          <p:nvPr/>
        </p:nvSpPr>
        <p:spPr>
          <a:xfrm>
            <a:off x="762000" y="6019800"/>
            <a:ext cx="9067800" cy="533400"/>
          </a:xfrm>
          <a:prstGeom prst="rect">
            <a:avLst/>
          </a:prstGeom>
        </p:spPr>
        <p:txBody>
          <a:bodyPr vert="horz" lIns="76200" tIns="38100" rIns="76200" bIns="38100" rtlCol="0" anchor="ctr">
            <a:noAutofit/>
          </a:bodyPr>
          <a:lstStyle/>
          <a:p>
            <a:pPr algn="ctr"/>
            <a:r>
              <a:rPr lang="en-US" sz="2000" b="1" i="1" dirty="0" err="1"/>
              <a:t>Bình</a:t>
            </a:r>
            <a:r>
              <a:rPr lang="en-US" sz="2000" b="1" i="1" dirty="0"/>
              <a:t> </a:t>
            </a:r>
            <a:r>
              <a:rPr lang="en-US" sz="2000" b="1" i="1" dirty="0" err="1"/>
              <a:t>Định</a:t>
            </a:r>
            <a:r>
              <a:rPr lang="en-US" sz="2000" b="1" i="1" dirty="0"/>
              <a:t>, </a:t>
            </a:r>
            <a:r>
              <a:rPr lang="en-US" sz="2000" b="1" i="1" dirty="0" err="1"/>
              <a:t>ngày</a:t>
            </a:r>
            <a:r>
              <a:rPr lang="en-US" sz="2000" b="1" i="1" dirty="0"/>
              <a:t> </a:t>
            </a:r>
            <a:r>
              <a:rPr lang="en-US" sz="2000" b="1" i="1" dirty="0" smtClean="0"/>
              <a:t>22 </a:t>
            </a:r>
            <a:r>
              <a:rPr lang="en-US" sz="2000" b="1" i="1" dirty="0" err="1"/>
              <a:t>tháng</a:t>
            </a:r>
            <a:r>
              <a:rPr lang="en-US" sz="2000" b="1" i="1" dirty="0"/>
              <a:t> 11 </a:t>
            </a:r>
            <a:r>
              <a:rPr lang="en-US" sz="2000" b="1" i="1" dirty="0" err="1"/>
              <a:t>năm</a:t>
            </a:r>
            <a:r>
              <a:rPr lang="en-US" sz="2000" b="1" i="1" dirty="0"/>
              <a:t> 2022</a:t>
            </a:r>
          </a:p>
        </p:txBody>
      </p:sp>
      <p:pic>
        <p:nvPicPr>
          <p:cNvPr id="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733800"/>
            <a:ext cx="4648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9601200" cy="4800600"/>
          </a:xfrm>
        </p:spPr>
        <p:txBody>
          <a:bodyPr>
            <a:noAutofit/>
          </a:bodyPr>
          <a:lstStyle/>
          <a:p>
            <a:pPr marL="457200" indent="-457200" algn="just">
              <a:lnSpc>
                <a:spcPct val="114000"/>
              </a:lnSpc>
              <a:spcAft>
                <a:spcPts val="600"/>
              </a:spcAft>
              <a:buNone/>
            </a:pPr>
            <a:r>
              <a:rPr lang="en-US" b="1" dirty="0">
                <a:latin typeface="+mj-lt"/>
                <a:cs typeface="Arial" pitchFamily="34" charset="0"/>
              </a:rPr>
              <a:t>	1. </a:t>
            </a:r>
            <a:r>
              <a:rPr lang="en-US" b="1" dirty="0" err="1">
                <a:latin typeface="+mj-lt"/>
                <a:cs typeface="Arial" pitchFamily="34" charset="0"/>
              </a:rPr>
              <a:t>Dân</a:t>
            </a:r>
            <a:r>
              <a:rPr lang="en-US" b="1" dirty="0">
                <a:latin typeface="+mj-lt"/>
                <a:cs typeface="Arial" pitchFamily="34" charset="0"/>
              </a:rPr>
              <a:t> </a:t>
            </a:r>
            <a:r>
              <a:rPr lang="en-US" b="1" dirty="0" err="1">
                <a:latin typeface="+mj-lt"/>
                <a:cs typeface="Arial" pitchFamily="34" charset="0"/>
              </a:rPr>
              <a:t>số</a:t>
            </a:r>
            <a:r>
              <a:rPr lang="en-US" b="1" dirty="0">
                <a:latin typeface="+mj-lt"/>
                <a:cs typeface="Arial" pitchFamily="34" charset="0"/>
              </a:rPr>
              <a:t> </a:t>
            </a:r>
            <a:r>
              <a:rPr lang="en-US" b="1" dirty="0" err="1">
                <a:latin typeface="+mj-lt"/>
                <a:cs typeface="Arial" pitchFamily="34" charset="0"/>
              </a:rPr>
              <a:t>trung</a:t>
            </a:r>
            <a:r>
              <a:rPr lang="en-US" b="1" dirty="0">
                <a:latin typeface="+mj-lt"/>
                <a:cs typeface="Arial" pitchFamily="34" charset="0"/>
              </a:rPr>
              <a:t> </a:t>
            </a:r>
            <a:r>
              <a:rPr lang="en-US" b="1" dirty="0" err="1">
                <a:latin typeface="+mj-lt"/>
                <a:cs typeface="Arial" pitchFamily="34" charset="0"/>
              </a:rPr>
              <a:t>bình</a:t>
            </a:r>
            <a:r>
              <a:rPr lang="en-US" b="1" dirty="0">
                <a:latin typeface="+mj-lt"/>
                <a:cs typeface="Arial" pitchFamily="34" charset="0"/>
              </a:rPr>
              <a:t> </a:t>
            </a:r>
            <a:r>
              <a:rPr lang="en-US" b="1" dirty="0">
                <a:cs typeface="Arial" pitchFamily="34" charset="0"/>
              </a:rPr>
              <a:t>(</a:t>
            </a:r>
            <a:r>
              <a:rPr lang="en-US" b="1" dirty="0" err="1">
                <a:cs typeface="Arial" pitchFamily="34" charset="0"/>
              </a:rPr>
              <a:t>tt</a:t>
            </a:r>
            <a:r>
              <a:rPr lang="en-US" b="1" dirty="0">
                <a:cs typeface="Arial" pitchFamily="34" charset="0"/>
              </a:rPr>
              <a:t>) </a:t>
            </a:r>
          </a:p>
          <a:p>
            <a:pPr marL="0" indent="0">
              <a:buNone/>
            </a:pPr>
            <a:r>
              <a:rPr lang="vi-VN" dirty="0"/>
              <a:t>(</a:t>
            </a:r>
            <a:r>
              <a:rPr lang="en-US" dirty="0"/>
              <a:t>*</a:t>
            </a:r>
            <a:r>
              <a:rPr lang="vi-VN" dirty="0"/>
              <a:t>) </a:t>
            </a:r>
            <a:r>
              <a:rPr lang="vi-VN" b="1" dirty="0"/>
              <a:t>Phân tổ chủ yếu</a:t>
            </a:r>
          </a:p>
          <a:p>
            <a:pPr marL="0" indent="0">
              <a:buNone/>
            </a:pPr>
            <a:r>
              <a:rPr lang="vi-VN" dirty="0"/>
              <a:t>- Giới tính; </a:t>
            </a:r>
          </a:p>
          <a:p>
            <a:pPr marL="0" indent="0">
              <a:buNone/>
            </a:pPr>
            <a:r>
              <a:rPr lang="vi-VN" dirty="0"/>
              <a:t>- Thành thị/nông thôn; </a:t>
            </a:r>
            <a:endParaRPr lang="en-US" dirty="0"/>
          </a:p>
          <a:p>
            <a:pPr marL="0" indent="0">
              <a:buNone/>
            </a:pPr>
            <a:r>
              <a:rPr lang="en-US" dirty="0"/>
              <a:t>- </a:t>
            </a:r>
            <a:r>
              <a:rPr lang="en-US" dirty="0" err="1"/>
              <a:t>Huyện</a:t>
            </a:r>
            <a:r>
              <a:rPr lang="en-US" dirty="0"/>
              <a:t>/</a:t>
            </a:r>
            <a:r>
              <a:rPr lang="en-US" dirty="0" err="1"/>
              <a:t>thị</a:t>
            </a:r>
            <a:r>
              <a:rPr lang="en-US" dirty="0"/>
              <a:t> </a:t>
            </a:r>
            <a:r>
              <a:rPr lang="en-US" dirty="0" err="1"/>
              <a:t>xã</a:t>
            </a:r>
            <a:r>
              <a:rPr lang="en-US" dirty="0"/>
              <a:t>/</a:t>
            </a:r>
            <a:r>
              <a:rPr lang="en-US" dirty="0" err="1"/>
              <a:t>thành</a:t>
            </a:r>
            <a:r>
              <a:rPr lang="en-US" dirty="0"/>
              <a:t> </a:t>
            </a:r>
            <a:r>
              <a:rPr lang="en-US" dirty="0" err="1"/>
              <a:t>phố</a:t>
            </a:r>
            <a:r>
              <a:rPr lang="en-US" dirty="0"/>
              <a:t>.</a:t>
            </a:r>
            <a:endParaRPr lang="vi-VN" dirty="0"/>
          </a:p>
          <a:p>
            <a:pPr>
              <a:buFontTx/>
              <a:buChar char="-"/>
            </a:pPr>
            <a:r>
              <a:rPr lang="vi-VN" dirty="0"/>
              <a:t>Xã/phường/thị trấn.</a:t>
            </a:r>
            <a:endParaRPr lang="en-US" dirty="0"/>
          </a:p>
          <a:p>
            <a:pPr marL="0" indent="0">
              <a:buNone/>
            </a:pPr>
            <a:r>
              <a:rPr lang="en-US" b="1" dirty="0"/>
              <a:t>(*) </a:t>
            </a:r>
            <a:r>
              <a:rPr lang="en-US" b="1" dirty="0" err="1"/>
              <a:t>Kỳ</a:t>
            </a:r>
            <a:r>
              <a:rPr lang="en-US" b="1" dirty="0"/>
              <a:t> </a:t>
            </a:r>
            <a:r>
              <a:rPr lang="en-US" b="1" dirty="0" err="1"/>
              <a:t>công</a:t>
            </a:r>
            <a:r>
              <a:rPr lang="en-US" b="1" dirty="0"/>
              <a:t> </a:t>
            </a:r>
            <a:r>
              <a:rPr lang="en-US" b="1" dirty="0" err="1"/>
              <a:t>bố</a:t>
            </a:r>
            <a:r>
              <a:rPr lang="en-US" b="1" dirty="0"/>
              <a:t>: </a:t>
            </a:r>
            <a:r>
              <a:rPr lang="en-US" b="1" dirty="0" err="1"/>
              <a:t>Năm</a:t>
            </a:r>
            <a:endParaRPr lang="vi-VN" b="1" dirty="0"/>
          </a:p>
          <a:p>
            <a:endParaRPr lang="en-US" dirty="0"/>
          </a:p>
        </p:txBody>
      </p:sp>
      <p:sp>
        <p:nvSpPr>
          <p:cNvPr id="6" name="Title 1"/>
          <p:cNvSpPr txBox="1">
            <a:spLocks/>
          </p:cNvSpPr>
          <p:nvPr/>
        </p:nvSpPr>
        <p:spPr>
          <a:xfrm>
            <a:off x="1676400" y="304800"/>
            <a:ext cx="92964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28088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9601200" cy="4800600"/>
          </a:xfrm>
        </p:spPr>
        <p:txBody>
          <a:bodyPr>
            <a:noAutofit/>
          </a:bodyPr>
          <a:lstStyle/>
          <a:p>
            <a:pPr marL="457200" indent="-457200" algn="just">
              <a:lnSpc>
                <a:spcPct val="114000"/>
              </a:lnSpc>
              <a:spcAft>
                <a:spcPts val="600"/>
              </a:spcAft>
              <a:buNone/>
            </a:pPr>
            <a:r>
              <a:rPr lang="en-US" b="1" dirty="0">
                <a:latin typeface="+mj-lt"/>
                <a:cs typeface="Arial" pitchFamily="34" charset="0"/>
              </a:rPr>
              <a:t>	1. </a:t>
            </a:r>
            <a:r>
              <a:rPr lang="en-US" b="1" dirty="0" err="1">
                <a:latin typeface="+mj-lt"/>
                <a:cs typeface="Arial" pitchFamily="34" charset="0"/>
              </a:rPr>
              <a:t>Dân</a:t>
            </a:r>
            <a:r>
              <a:rPr lang="en-US" b="1" dirty="0">
                <a:latin typeface="+mj-lt"/>
                <a:cs typeface="Arial" pitchFamily="34" charset="0"/>
              </a:rPr>
              <a:t> </a:t>
            </a:r>
            <a:r>
              <a:rPr lang="en-US" b="1" dirty="0" err="1">
                <a:latin typeface="+mj-lt"/>
                <a:cs typeface="Arial" pitchFamily="34" charset="0"/>
              </a:rPr>
              <a:t>số</a:t>
            </a:r>
            <a:r>
              <a:rPr lang="en-US" b="1" dirty="0">
                <a:latin typeface="+mj-lt"/>
                <a:cs typeface="Arial" pitchFamily="34" charset="0"/>
              </a:rPr>
              <a:t> </a:t>
            </a:r>
            <a:r>
              <a:rPr lang="en-US" b="1" dirty="0" err="1">
                <a:latin typeface="+mj-lt"/>
                <a:cs typeface="Arial" pitchFamily="34" charset="0"/>
              </a:rPr>
              <a:t>trung</a:t>
            </a:r>
            <a:r>
              <a:rPr lang="en-US" b="1" dirty="0">
                <a:latin typeface="+mj-lt"/>
                <a:cs typeface="Arial" pitchFamily="34" charset="0"/>
              </a:rPr>
              <a:t> </a:t>
            </a:r>
            <a:r>
              <a:rPr lang="en-US" b="1" dirty="0" err="1">
                <a:latin typeface="+mj-lt"/>
                <a:cs typeface="Arial" pitchFamily="34" charset="0"/>
              </a:rPr>
              <a:t>bình</a:t>
            </a:r>
            <a:r>
              <a:rPr lang="en-US" b="1" dirty="0">
                <a:latin typeface="+mj-lt"/>
                <a:cs typeface="Arial" pitchFamily="34" charset="0"/>
              </a:rPr>
              <a:t> </a:t>
            </a:r>
            <a:r>
              <a:rPr lang="en-US" b="1" dirty="0">
                <a:cs typeface="Arial" pitchFamily="34" charset="0"/>
              </a:rPr>
              <a:t>(</a:t>
            </a:r>
            <a:r>
              <a:rPr lang="en-US" b="1" dirty="0" err="1">
                <a:cs typeface="Arial" pitchFamily="34" charset="0"/>
              </a:rPr>
              <a:t>tt</a:t>
            </a:r>
            <a:r>
              <a:rPr lang="en-US" b="1" dirty="0">
                <a:cs typeface="Arial" pitchFamily="34" charset="0"/>
              </a:rPr>
              <a:t>) </a:t>
            </a:r>
          </a:p>
          <a:p>
            <a:pPr marL="0" indent="0" algn="just">
              <a:buNone/>
            </a:pPr>
            <a:r>
              <a:rPr lang="vi-VN" dirty="0"/>
              <a:t>(</a:t>
            </a:r>
            <a:r>
              <a:rPr lang="en-US" dirty="0"/>
              <a:t>*</a:t>
            </a:r>
            <a:r>
              <a:rPr lang="vi-VN" dirty="0"/>
              <a:t>) </a:t>
            </a:r>
            <a:r>
              <a:rPr lang="vi-VN" b="1" dirty="0"/>
              <a:t>Nguồn số liệu</a:t>
            </a:r>
          </a:p>
          <a:p>
            <a:pPr marL="0" indent="0" algn="just">
              <a:buNone/>
            </a:pPr>
            <a:r>
              <a:rPr lang="vi-VN" b="1" dirty="0"/>
              <a:t>- </a:t>
            </a:r>
            <a:r>
              <a:rPr lang="vi-VN" dirty="0"/>
              <a:t>Tổng điều tra dân số và nhà ở;</a:t>
            </a:r>
          </a:p>
          <a:p>
            <a:pPr marL="0" indent="0" algn="just">
              <a:buNone/>
            </a:pPr>
            <a:r>
              <a:rPr lang="vi-VN" dirty="0"/>
              <a:t>- Điều tra dân số và nhà ở giữa kỳ;</a:t>
            </a:r>
          </a:p>
          <a:p>
            <a:pPr algn="just">
              <a:buFontTx/>
              <a:buChar char="-"/>
            </a:pPr>
            <a:r>
              <a:rPr lang="vi-VN" dirty="0"/>
              <a:t>Điều tra biến động dân số và kế hoạch hóa gia đình; </a:t>
            </a:r>
            <a:endParaRPr lang="en-US" dirty="0"/>
          </a:p>
          <a:p>
            <a:pPr>
              <a:buFontTx/>
              <a:buChar char="-"/>
            </a:pPr>
            <a:endParaRPr lang="vi-VN" dirty="0"/>
          </a:p>
          <a:p>
            <a:endParaRPr lang="en-US" dirty="0"/>
          </a:p>
        </p:txBody>
      </p:sp>
      <p:sp>
        <p:nvSpPr>
          <p:cNvPr id="6" name="Title 1"/>
          <p:cNvSpPr txBox="1">
            <a:spLocks/>
          </p:cNvSpPr>
          <p:nvPr/>
        </p:nvSpPr>
        <p:spPr>
          <a:xfrm>
            <a:off x="1676400" y="304800"/>
            <a:ext cx="92964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8313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9601200" cy="5410200"/>
          </a:xfrm>
        </p:spPr>
        <p:txBody>
          <a:bodyPr>
            <a:noAutofit/>
          </a:bodyPr>
          <a:lstStyle/>
          <a:p>
            <a:pPr marL="457200" indent="-457200" algn="just">
              <a:lnSpc>
                <a:spcPct val="114000"/>
              </a:lnSpc>
              <a:spcBef>
                <a:spcPts val="0"/>
              </a:spcBef>
              <a:buNone/>
            </a:pPr>
            <a:r>
              <a:rPr lang="en-US" b="1" dirty="0">
                <a:latin typeface="+mj-lt"/>
                <a:cs typeface="Arial" pitchFamily="34" charset="0"/>
              </a:rPr>
              <a:t>	</a:t>
            </a:r>
            <a:r>
              <a:rPr lang="en-US" b="1" dirty="0">
                <a:latin typeface="Arial(body)"/>
                <a:cs typeface="Arial" pitchFamily="34" charset="0"/>
              </a:rPr>
              <a:t>1. </a:t>
            </a:r>
            <a:r>
              <a:rPr lang="en-US" b="1" dirty="0" err="1">
                <a:latin typeface="Arial(body)"/>
                <a:cs typeface="Arial" pitchFamily="34" charset="0"/>
              </a:rPr>
              <a:t>Dân</a:t>
            </a:r>
            <a:r>
              <a:rPr lang="en-US" b="1" dirty="0">
                <a:latin typeface="Arial(body)"/>
                <a:cs typeface="Arial" pitchFamily="34" charset="0"/>
              </a:rPr>
              <a:t> </a:t>
            </a:r>
            <a:r>
              <a:rPr lang="en-US" b="1" dirty="0" err="1">
                <a:latin typeface="Arial(body)"/>
                <a:cs typeface="Arial" pitchFamily="34" charset="0"/>
              </a:rPr>
              <a:t>số</a:t>
            </a:r>
            <a:r>
              <a:rPr lang="en-US" b="1" dirty="0">
                <a:latin typeface="Arial(body)"/>
                <a:cs typeface="Arial" pitchFamily="34" charset="0"/>
              </a:rPr>
              <a:t> </a:t>
            </a:r>
            <a:r>
              <a:rPr lang="en-US" b="1" dirty="0" err="1">
                <a:latin typeface="Arial(body)"/>
                <a:cs typeface="Arial" pitchFamily="34" charset="0"/>
              </a:rPr>
              <a:t>trung</a:t>
            </a:r>
            <a:r>
              <a:rPr lang="en-US" b="1" dirty="0">
                <a:latin typeface="Arial(body)"/>
                <a:cs typeface="Arial" pitchFamily="34" charset="0"/>
              </a:rPr>
              <a:t> </a:t>
            </a:r>
            <a:r>
              <a:rPr lang="en-US" b="1" dirty="0" err="1">
                <a:latin typeface="Arial(body)"/>
                <a:cs typeface="Arial" pitchFamily="34" charset="0"/>
              </a:rPr>
              <a:t>bình</a:t>
            </a:r>
            <a:r>
              <a:rPr lang="en-US" b="1" dirty="0">
                <a:latin typeface="Arial(body)"/>
                <a:cs typeface="Arial" pitchFamily="34" charset="0"/>
              </a:rPr>
              <a:t> (</a:t>
            </a:r>
            <a:r>
              <a:rPr lang="en-US" b="1" dirty="0" err="1">
                <a:latin typeface="Arial(body)"/>
                <a:cs typeface="Arial" pitchFamily="34" charset="0"/>
              </a:rPr>
              <a:t>tt</a:t>
            </a:r>
            <a:r>
              <a:rPr lang="en-US" b="1" dirty="0">
                <a:latin typeface="Arial(body)"/>
                <a:cs typeface="Arial" pitchFamily="34" charset="0"/>
              </a:rPr>
              <a:t>) </a:t>
            </a:r>
          </a:p>
          <a:p>
            <a:pPr marL="0" indent="0">
              <a:spcBef>
                <a:spcPts val="0"/>
              </a:spcBef>
              <a:buNone/>
            </a:pPr>
            <a:r>
              <a:rPr lang="vi-VN" dirty="0">
                <a:latin typeface="Arial(body)"/>
              </a:rPr>
              <a:t>(</a:t>
            </a:r>
            <a:r>
              <a:rPr lang="en-US" dirty="0">
                <a:latin typeface="Arial(body)"/>
              </a:rPr>
              <a:t>*</a:t>
            </a:r>
            <a:r>
              <a:rPr lang="vi-VN" dirty="0">
                <a:latin typeface="Arial(body)"/>
              </a:rPr>
              <a:t>) </a:t>
            </a:r>
            <a:r>
              <a:rPr lang="vi-VN" b="1" dirty="0">
                <a:latin typeface="Arial(body)"/>
              </a:rPr>
              <a:t>Nguồn số liệu</a:t>
            </a:r>
            <a:r>
              <a:rPr lang="en-US" b="1" dirty="0">
                <a:latin typeface="Arial(body)"/>
              </a:rPr>
              <a:t> (</a:t>
            </a:r>
            <a:r>
              <a:rPr lang="en-US" b="1" dirty="0" err="1">
                <a:latin typeface="Arial(body)"/>
              </a:rPr>
              <a:t>tt</a:t>
            </a:r>
            <a:r>
              <a:rPr lang="en-US" b="1" dirty="0">
                <a:latin typeface="Arial(body)"/>
              </a:rPr>
              <a:t>)</a:t>
            </a:r>
            <a:endParaRPr lang="vi-VN" b="1" dirty="0">
              <a:latin typeface="Arial(body)"/>
            </a:endParaRPr>
          </a:p>
          <a:p>
            <a:pPr marL="0" indent="0" algn="just">
              <a:buNone/>
            </a:pPr>
            <a:r>
              <a:rPr lang="vi-VN" sz="3100" dirty="0">
                <a:latin typeface="Arial(body)"/>
              </a:rPr>
              <a:t>- Số lượng dân số hàng năm được tính toán dựa vào 3 nguồn: (1) Sổ ghi chép ban đầu của ngành Y tế; (2) Cơ sở dữ liệu quốc gia về dân cư của ngành Công an; (3) Dữ liệu hành chính của ngành Tư pháp. Sử dụng 03 nguồn trên, Chi cục Thống kê cấp huyện tổ chức rà soát, hiệu chỉnh dân số của từng xã/phường/thị trấn theo đúng khái niệm “Nhân khẩu thực tế thường trú” để tổng hợp và báo cáo cấp trên theo chế độ quy định.</a:t>
            </a:r>
          </a:p>
          <a:p>
            <a:endParaRPr lang="en-US" dirty="0"/>
          </a:p>
        </p:txBody>
      </p:sp>
      <p:sp>
        <p:nvSpPr>
          <p:cNvPr id="6" name="Title 1"/>
          <p:cNvSpPr txBox="1">
            <a:spLocks/>
          </p:cNvSpPr>
          <p:nvPr/>
        </p:nvSpPr>
        <p:spPr>
          <a:xfrm>
            <a:off x="1676400" y="304800"/>
            <a:ext cx="92964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9066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9601200" cy="4800600"/>
          </a:xfrm>
        </p:spPr>
        <p:txBody>
          <a:bodyPr>
            <a:noAutofit/>
          </a:bodyPr>
          <a:lstStyle/>
          <a:p>
            <a:pPr marL="457200" indent="-457200" algn="just">
              <a:lnSpc>
                <a:spcPct val="114000"/>
              </a:lnSpc>
              <a:spcAft>
                <a:spcPts val="600"/>
              </a:spcAft>
              <a:buNone/>
            </a:pPr>
            <a:r>
              <a:rPr lang="en-US" b="1" dirty="0">
                <a:latin typeface="+mj-lt"/>
                <a:cs typeface="Arial" pitchFamily="34" charset="0"/>
              </a:rPr>
              <a:t>	</a:t>
            </a:r>
            <a:r>
              <a:rPr lang="en-US" b="1" dirty="0">
                <a:latin typeface="Arial (Body)"/>
                <a:cs typeface="Arial" pitchFamily="34" charset="0"/>
              </a:rPr>
              <a:t>1. </a:t>
            </a:r>
            <a:r>
              <a:rPr lang="en-US" b="1" dirty="0" err="1">
                <a:latin typeface="Arial (Body)"/>
                <a:cs typeface="Arial" pitchFamily="34" charset="0"/>
              </a:rPr>
              <a:t>Dân</a:t>
            </a:r>
            <a:r>
              <a:rPr lang="en-US" b="1" dirty="0">
                <a:latin typeface="Arial (Body)"/>
                <a:cs typeface="Arial" pitchFamily="34" charset="0"/>
              </a:rPr>
              <a:t> </a:t>
            </a:r>
            <a:r>
              <a:rPr lang="en-US" b="1" dirty="0" err="1">
                <a:latin typeface="Arial (Body)"/>
                <a:cs typeface="Arial" pitchFamily="34" charset="0"/>
              </a:rPr>
              <a:t>số</a:t>
            </a:r>
            <a:r>
              <a:rPr lang="en-US" b="1" dirty="0">
                <a:latin typeface="Arial (Body)"/>
                <a:cs typeface="Arial" pitchFamily="34" charset="0"/>
              </a:rPr>
              <a:t> </a:t>
            </a:r>
            <a:r>
              <a:rPr lang="en-US" b="1" dirty="0" err="1">
                <a:latin typeface="Arial (Body)"/>
                <a:cs typeface="Arial" pitchFamily="34" charset="0"/>
              </a:rPr>
              <a:t>trung</a:t>
            </a:r>
            <a:r>
              <a:rPr lang="en-US" b="1" dirty="0">
                <a:latin typeface="Arial (Body)"/>
                <a:cs typeface="Arial" pitchFamily="34" charset="0"/>
              </a:rPr>
              <a:t> </a:t>
            </a:r>
            <a:r>
              <a:rPr lang="en-US" b="1" dirty="0" err="1">
                <a:latin typeface="Arial (Body)"/>
                <a:cs typeface="Arial" pitchFamily="34" charset="0"/>
              </a:rPr>
              <a:t>bình</a:t>
            </a:r>
            <a:r>
              <a:rPr lang="en-US" b="1" dirty="0">
                <a:latin typeface="Arial (Body)"/>
                <a:cs typeface="Arial" pitchFamily="34" charset="0"/>
              </a:rPr>
              <a:t> (</a:t>
            </a:r>
            <a:r>
              <a:rPr lang="en-US" b="1" dirty="0" err="1">
                <a:latin typeface="Arial (Body)"/>
                <a:cs typeface="Arial" pitchFamily="34" charset="0"/>
              </a:rPr>
              <a:t>tt</a:t>
            </a:r>
            <a:r>
              <a:rPr lang="en-US" b="1" dirty="0">
                <a:latin typeface="Arial (Body)"/>
                <a:cs typeface="Arial" pitchFamily="34" charset="0"/>
              </a:rPr>
              <a:t>) </a:t>
            </a:r>
          </a:p>
          <a:p>
            <a:pPr marL="0" indent="0" algn="just">
              <a:buNone/>
            </a:pPr>
            <a:r>
              <a:rPr lang="vi-VN" dirty="0">
                <a:latin typeface="Arial (Body)"/>
              </a:rPr>
              <a:t>(</a:t>
            </a:r>
            <a:r>
              <a:rPr lang="en-US" dirty="0">
                <a:latin typeface="Arial (Body)"/>
              </a:rPr>
              <a:t>*</a:t>
            </a:r>
            <a:r>
              <a:rPr lang="vi-VN" dirty="0">
                <a:latin typeface="Arial (Body)"/>
              </a:rPr>
              <a:t>)</a:t>
            </a:r>
            <a:r>
              <a:rPr lang="vi-VN" b="1" dirty="0">
                <a:latin typeface="Arial (Body)"/>
              </a:rPr>
              <a:t> Cơ quan chịu trách nhiệm thu thập, tổng hợp</a:t>
            </a:r>
          </a:p>
          <a:p>
            <a:pPr marL="0" indent="0" algn="just">
              <a:buNone/>
            </a:pPr>
            <a:r>
              <a:rPr lang="vi-VN" dirty="0">
                <a:latin typeface="Arial (Body)"/>
              </a:rPr>
              <a:t>- Chủ trì: </a:t>
            </a:r>
            <a:r>
              <a:rPr lang="en-US" dirty="0">
                <a:latin typeface="Arial (Body)"/>
              </a:rPr>
              <a:t>Chi c</a:t>
            </a:r>
            <a:r>
              <a:rPr lang="vi-VN" dirty="0">
                <a:latin typeface="Arial (Body)"/>
              </a:rPr>
              <a:t>ục Thống kê;</a:t>
            </a:r>
          </a:p>
          <a:p>
            <a:pPr marL="0" indent="0" algn="just">
              <a:buNone/>
            </a:pPr>
            <a:r>
              <a:rPr lang="vi-VN" dirty="0">
                <a:latin typeface="Arial (Body)"/>
              </a:rPr>
              <a:t>- Phối hợp: Phòng y tế/Trung tâm y tế cấp huyện; Phòng Tư pháp; Công an cấp huyện</a:t>
            </a:r>
            <a:r>
              <a:rPr lang="en-US" dirty="0">
                <a:latin typeface="Arial (Body)"/>
              </a:rPr>
              <a:t>.</a:t>
            </a:r>
            <a:endParaRPr lang="vi-VN" dirty="0">
              <a:latin typeface="Arial (Body)"/>
            </a:endParaRPr>
          </a:p>
          <a:p>
            <a:pPr>
              <a:buFontTx/>
              <a:buChar char="-"/>
            </a:pPr>
            <a:endParaRPr lang="vi-VN" dirty="0">
              <a:latin typeface="Arial (Body)"/>
            </a:endParaRPr>
          </a:p>
          <a:p>
            <a:endParaRPr lang="en-US" dirty="0"/>
          </a:p>
        </p:txBody>
      </p:sp>
      <p:sp>
        <p:nvSpPr>
          <p:cNvPr id="6" name="Title 1"/>
          <p:cNvSpPr txBox="1">
            <a:spLocks/>
          </p:cNvSpPr>
          <p:nvPr/>
        </p:nvSpPr>
        <p:spPr>
          <a:xfrm>
            <a:off x="1676400" y="304800"/>
            <a:ext cx="92964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4839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9601200" cy="4800600"/>
          </a:xfrm>
        </p:spPr>
        <p:txBody>
          <a:bodyPr>
            <a:noAutofit/>
          </a:bodyPr>
          <a:lstStyle/>
          <a:p>
            <a:pPr marL="457200" indent="-457200" algn="just">
              <a:lnSpc>
                <a:spcPct val="114000"/>
              </a:lnSpc>
              <a:spcAft>
                <a:spcPts val="600"/>
              </a:spcAft>
              <a:buNone/>
            </a:pPr>
            <a:r>
              <a:rPr lang="en-US" b="1" dirty="0">
                <a:latin typeface="+mj-lt"/>
                <a:cs typeface="Arial" pitchFamily="34" charset="0"/>
              </a:rPr>
              <a:t>	</a:t>
            </a:r>
            <a:r>
              <a:rPr lang="en-US" b="1" dirty="0">
                <a:latin typeface="Arial (Body)"/>
                <a:cs typeface="Arial" pitchFamily="34" charset="0"/>
              </a:rPr>
              <a:t>2. </a:t>
            </a:r>
            <a:r>
              <a:rPr lang="en-US" b="1" dirty="0" err="1">
                <a:latin typeface="Arial (Body)"/>
                <a:cs typeface="Arial" pitchFamily="34" charset="0"/>
              </a:rPr>
              <a:t>Mật</a:t>
            </a:r>
            <a:r>
              <a:rPr lang="en-US" b="1" dirty="0">
                <a:latin typeface="Arial (Body)"/>
                <a:cs typeface="Arial" pitchFamily="34" charset="0"/>
              </a:rPr>
              <a:t> </a:t>
            </a:r>
            <a:r>
              <a:rPr lang="en-US" b="1" dirty="0" err="1">
                <a:latin typeface="Arial (Body)"/>
                <a:cs typeface="Arial" pitchFamily="34" charset="0"/>
              </a:rPr>
              <a:t>độ</a:t>
            </a:r>
            <a:r>
              <a:rPr lang="en-US" b="1" dirty="0">
                <a:latin typeface="Arial (Body)"/>
                <a:cs typeface="Arial" pitchFamily="34" charset="0"/>
              </a:rPr>
              <a:t> </a:t>
            </a:r>
            <a:r>
              <a:rPr lang="en-US" b="1" dirty="0" err="1">
                <a:latin typeface="Arial (Body)"/>
                <a:cs typeface="Arial" pitchFamily="34" charset="0"/>
              </a:rPr>
              <a:t>dân</a:t>
            </a:r>
            <a:r>
              <a:rPr lang="en-US" b="1" dirty="0">
                <a:latin typeface="Arial (Body)"/>
                <a:cs typeface="Arial" pitchFamily="34" charset="0"/>
              </a:rPr>
              <a:t> </a:t>
            </a:r>
            <a:r>
              <a:rPr lang="en-US" b="1" dirty="0" err="1">
                <a:latin typeface="Arial (Body)"/>
                <a:cs typeface="Arial" pitchFamily="34" charset="0"/>
              </a:rPr>
              <a:t>số</a:t>
            </a:r>
            <a:r>
              <a:rPr lang="en-US" b="1" dirty="0">
                <a:latin typeface="Arial (Body)"/>
                <a:cs typeface="Arial" pitchFamily="34" charset="0"/>
              </a:rPr>
              <a:t> </a:t>
            </a:r>
          </a:p>
          <a:p>
            <a:pPr marL="0" indent="0" algn="just">
              <a:buNone/>
            </a:pPr>
            <a:r>
              <a:rPr lang="en-US" dirty="0">
                <a:latin typeface="Arial (Body)"/>
              </a:rPr>
              <a:t>- </a:t>
            </a:r>
            <a:r>
              <a:rPr lang="vi-VN" dirty="0">
                <a:latin typeface="Arial (Body)"/>
              </a:rPr>
              <a:t>Mật độ dân số là số dân tính bình quân trên một kilômét vuông diện tích lãnh thổ. </a:t>
            </a:r>
            <a:endParaRPr lang="en-US" dirty="0">
              <a:latin typeface="Arial (Body)"/>
            </a:endParaRPr>
          </a:p>
          <a:p>
            <a:pPr marL="0" indent="0" algn="just">
              <a:buNone/>
            </a:pPr>
            <a:r>
              <a:rPr lang="en-US" dirty="0">
                <a:latin typeface="Arial (Body)"/>
              </a:rPr>
              <a:t>- </a:t>
            </a:r>
            <a:r>
              <a:rPr lang="vi-VN" dirty="0">
                <a:latin typeface="Arial (Body)"/>
              </a:rPr>
              <a:t>Mật độ dân số được tính bằng cách chia dân số  trung bình của huyện, từng xã,... nhằm phản ánh tình hình phân bố dân số theo địa lý vào một thời gian nhất định.</a:t>
            </a:r>
          </a:p>
          <a:p>
            <a:endParaRPr lang="en-US" dirty="0"/>
          </a:p>
        </p:txBody>
      </p:sp>
      <p:sp>
        <p:nvSpPr>
          <p:cNvPr id="6" name="Title 1"/>
          <p:cNvSpPr txBox="1">
            <a:spLocks/>
          </p:cNvSpPr>
          <p:nvPr/>
        </p:nvSpPr>
        <p:spPr>
          <a:xfrm>
            <a:off x="1676400" y="304800"/>
            <a:ext cx="88392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2098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9601200" cy="4800600"/>
          </a:xfrm>
        </p:spPr>
        <p:txBody>
          <a:bodyPr>
            <a:noAutofit/>
          </a:bodyPr>
          <a:lstStyle/>
          <a:p>
            <a:pPr marL="457200" indent="-457200" algn="just">
              <a:lnSpc>
                <a:spcPct val="114000"/>
              </a:lnSpc>
              <a:spcAft>
                <a:spcPts val="600"/>
              </a:spcAft>
              <a:buNone/>
            </a:pPr>
            <a:r>
              <a:rPr lang="en-US" b="1" dirty="0">
                <a:latin typeface="+mj-lt"/>
                <a:cs typeface="Arial" pitchFamily="34" charset="0"/>
              </a:rPr>
              <a:t>	</a:t>
            </a:r>
            <a:r>
              <a:rPr lang="en-US" b="1" dirty="0">
                <a:latin typeface="Arial (Body)"/>
                <a:cs typeface="Arial" pitchFamily="34" charset="0"/>
              </a:rPr>
              <a:t>2. </a:t>
            </a:r>
            <a:r>
              <a:rPr lang="en-US" b="1" dirty="0" err="1">
                <a:latin typeface="Arial (Body)"/>
                <a:cs typeface="Arial" pitchFamily="34" charset="0"/>
              </a:rPr>
              <a:t>Mật</a:t>
            </a:r>
            <a:r>
              <a:rPr lang="en-US" b="1" dirty="0">
                <a:latin typeface="Arial (Body)"/>
                <a:cs typeface="Arial" pitchFamily="34" charset="0"/>
              </a:rPr>
              <a:t> </a:t>
            </a:r>
            <a:r>
              <a:rPr lang="en-US" b="1" dirty="0" err="1">
                <a:latin typeface="Arial (Body)"/>
                <a:cs typeface="Arial" pitchFamily="34" charset="0"/>
              </a:rPr>
              <a:t>độ</a:t>
            </a:r>
            <a:r>
              <a:rPr lang="en-US" b="1" dirty="0">
                <a:latin typeface="Arial (Body)"/>
                <a:cs typeface="Arial" pitchFamily="34" charset="0"/>
              </a:rPr>
              <a:t> </a:t>
            </a:r>
            <a:r>
              <a:rPr lang="en-US" b="1" dirty="0" err="1">
                <a:latin typeface="Arial (Body)"/>
                <a:cs typeface="Arial" pitchFamily="34" charset="0"/>
              </a:rPr>
              <a:t>dân</a:t>
            </a:r>
            <a:r>
              <a:rPr lang="en-US" b="1" dirty="0">
                <a:latin typeface="Arial (Body)"/>
                <a:cs typeface="Arial" pitchFamily="34" charset="0"/>
              </a:rPr>
              <a:t> </a:t>
            </a:r>
            <a:r>
              <a:rPr lang="en-US" b="1" dirty="0" err="1">
                <a:latin typeface="Arial (Body)"/>
                <a:cs typeface="Arial" pitchFamily="34" charset="0"/>
              </a:rPr>
              <a:t>số</a:t>
            </a:r>
            <a:r>
              <a:rPr lang="en-US" b="1" dirty="0">
                <a:latin typeface="Arial (Body)"/>
                <a:cs typeface="Arial" pitchFamily="34" charset="0"/>
              </a:rPr>
              <a:t> (</a:t>
            </a:r>
            <a:r>
              <a:rPr lang="en-US" b="1" dirty="0" err="1">
                <a:latin typeface="Arial (Body)"/>
                <a:cs typeface="Arial" pitchFamily="34" charset="0"/>
              </a:rPr>
              <a:t>tt</a:t>
            </a:r>
            <a:r>
              <a:rPr lang="en-US" b="1" dirty="0">
                <a:latin typeface="Arial (Body)"/>
                <a:cs typeface="Arial" pitchFamily="34" charset="0"/>
              </a:rPr>
              <a:t>) </a:t>
            </a:r>
          </a:p>
        </p:txBody>
      </p:sp>
      <p:sp>
        <p:nvSpPr>
          <p:cNvPr id="6" name="Title 1"/>
          <p:cNvSpPr txBox="1">
            <a:spLocks/>
          </p:cNvSpPr>
          <p:nvPr/>
        </p:nvSpPr>
        <p:spPr>
          <a:xfrm>
            <a:off x="1676400" y="304800"/>
            <a:ext cx="88392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stretch>
            <a:fillRect/>
          </a:stretch>
        </p:blipFill>
        <p:spPr>
          <a:xfrm>
            <a:off x="1066800" y="2324100"/>
            <a:ext cx="8915400" cy="2857500"/>
          </a:xfrm>
          <a:prstGeom prst="rect">
            <a:avLst/>
          </a:prstGeom>
        </p:spPr>
      </p:pic>
    </p:spTree>
    <p:extLst>
      <p:ext uri="{BB962C8B-B14F-4D97-AF65-F5344CB8AC3E}">
        <p14:creationId xmlns:p14="http://schemas.microsoft.com/office/powerpoint/2010/main" val="362233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9601200" cy="5410200"/>
          </a:xfrm>
        </p:spPr>
        <p:txBody>
          <a:bodyPr>
            <a:noAutofit/>
          </a:bodyPr>
          <a:lstStyle/>
          <a:p>
            <a:pPr marL="457200" indent="-457200" algn="just">
              <a:lnSpc>
                <a:spcPct val="114000"/>
              </a:lnSpc>
              <a:spcAft>
                <a:spcPts val="600"/>
              </a:spcAft>
              <a:buNone/>
            </a:pPr>
            <a:r>
              <a:rPr lang="en-US" b="1" dirty="0">
                <a:latin typeface="+mj-lt"/>
                <a:cs typeface="Arial" pitchFamily="34" charset="0"/>
              </a:rPr>
              <a:t>	</a:t>
            </a:r>
            <a:r>
              <a:rPr lang="en-US" b="1" dirty="0">
                <a:latin typeface="Arial (Body)"/>
                <a:cs typeface="Arial" pitchFamily="34" charset="0"/>
              </a:rPr>
              <a:t>2. </a:t>
            </a:r>
            <a:r>
              <a:rPr lang="en-US" b="1" dirty="0" err="1">
                <a:latin typeface="Arial (Body)"/>
                <a:cs typeface="Arial" pitchFamily="34" charset="0"/>
              </a:rPr>
              <a:t>Mật</a:t>
            </a:r>
            <a:r>
              <a:rPr lang="en-US" b="1" dirty="0">
                <a:latin typeface="Arial (Body)"/>
                <a:cs typeface="Arial" pitchFamily="34" charset="0"/>
              </a:rPr>
              <a:t> </a:t>
            </a:r>
            <a:r>
              <a:rPr lang="en-US" b="1" dirty="0" err="1">
                <a:latin typeface="Arial (Body)"/>
                <a:cs typeface="Arial" pitchFamily="34" charset="0"/>
              </a:rPr>
              <a:t>độ</a:t>
            </a:r>
            <a:r>
              <a:rPr lang="en-US" b="1" dirty="0">
                <a:latin typeface="Arial (Body)"/>
                <a:cs typeface="Arial" pitchFamily="34" charset="0"/>
              </a:rPr>
              <a:t> </a:t>
            </a:r>
            <a:r>
              <a:rPr lang="en-US" b="1" dirty="0" err="1">
                <a:latin typeface="Arial (Body)"/>
                <a:cs typeface="Arial" pitchFamily="34" charset="0"/>
              </a:rPr>
              <a:t>dân</a:t>
            </a:r>
            <a:r>
              <a:rPr lang="en-US" b="1" dirty="0">
                <a:latin typeface="Arial (Body)"/>
                <a:cs typeface="Arial" pitchFamily="34" charset="0"/>
              </a:rPr>
              <a:t> </a:t>
            </a:r>
            <a:r>
              <a:rPr lang="en-US" b="1" dirty="0" err="1">
                <a:latin typeface="Arial (Body)"/>
                <a:cs typeface="Arial" pitchFamily="34" charset="0"/>
              </a:rPr>
              <a:t>số</a:t>
            </a:r>
            <a:r>
              <a:rPr lang="en-US" b="1" dirty="0">
                <a:latin typeface="Arial (Body)"/>
                <a:cs typeface="Arial" pitchFamily="34" charset="0"/>
              </a:rPr>
              <a:t> (</a:t>
            </a:r>
            <a:r>
              <a:rPr lang="en-US" b="1" dirty="0" err="1">
                <a:latin typeface="Arial (Body)"/>
                <a:cs typeface="Arial" pitchFamily="34" charset="0"/>
              </a:rPr>
              <a:t>tt</a:t>
            </a:r>
            <a:r>
              <a:rPr lang="en-US" b="1" dirty="0">
                <a:latin typeface="Arial (Body)"/>
                <a:cs typeface="Arial" pitchFamily="34" charset="0"/>
              </a:rPr>
              <a:t>)</a:t>
            </a:r>
          </a:p>
          <a:p>
            <a:pPr marL="0" indent="0" algn="just">
              <a:buNone/>
            </a:pPr>
            <a:r>
              <a:rPr lang="en-US" b="1" dirty="0">
                <a:latin typeface="Arial (Body)"/>
              </a:rPr>
              <a:t>- </a:t>
            </a:r>
            <a:r>
              <a:rPr lang="vi-VN" b="1" dirty="0">
                <a:latin typeface="Arial (Body)"/>
              </a:rPr>
              <a:t>Kỳ công bố: Năm</a:t>
            </a:r>
          </a:p>
          <a:p>
            <a:pPr marL="0" indent="0" algn="just">
              <a:buNone/>
            </a:pPr>
            <a:r>
              <a:rPr lang="en-US" b="1" dirty="0">
                <a:latin typeface="Arial (Body)"/>
              </a:rPr>
              <a:t>- </a:t>
            </a:r>
            <a:r>
              <a:rPr lang="vi-VN" b="1" dirty="0">
                <a:latin typeface="Arial (Body)"/>
              </a:rPr>
              <a:t>Nguồn số liệu</a:t>
            </a:r>
          </a:p>
          <a:p>
            <a:pPr marL="0" indent="0" algn="just">
              <a:buNone/>
            </a:pPr>
            <a:r>
              <a:rPr lang="en-US" dirty="0">
                <a:latin typeface="Arial (Body)"/>
              </a:rPr>
              <a:t>+</a:t>
            </a:r>
            <a:r>
              <a:rPr lang="vi-VN" dirty="0">
                <a:latin typeface="Arial (Body)"/>
              </a:rPr>
              <a:t> Tổng điều tra dân số và nhà ở;</a:t>
            </a:r>
          </a:p>
          <a:p>
            <a:pPr marL="0" indent="0" algn="just">
              <a:buNone/>
            </a:pPr>
            <a:r>
              <a:rPr lang="en-US" dirty="0">
                <a:latin typeface="Arial (Body)"/>
              </a:rPr>
              <a:t>+</a:t>
            </a:r>
            <a:r>
              <a:rPr lang="vi-VN" dirty="0">
                <a:latin typeface="Arial (Body)"/>
              </a:rPr>
              <a:t> Điều tra dân số và nhà ở giữa kỳ; </a:t>
            </a:r>
          </a:p>
          <a:p>
            <a:pPr marL="0" indent="0" algn="just">
              <a:buNone/>
            </a:pPr>
            <a:r>
              <a:rPr lang="en-US" dirty="0">
                <a:latin typeface="Arial (Body)"/>
              </a:rPr>
              <a:t>+</a:t>
            </a:r>
            <a:r>
              <a:rPr lang="vi-VN" dirty="0">
                <a:latin typeface="Arial (Body)"/>
              </a:rPr>
              <a:t> Điều tra biến động dân số và kế hoạch hóa gia đình;</a:t>
            </a:r>
          </a:p>
          <a:p>
            <a:pPr marL="0" indent="0" algn="just">
              <a:buNone/>
            </a:pPr>
            <a:r>
              <a:rPr lang="en-US" dirty="0">
                <a:latin typeface="Arial (Body)"/>
              </a:rPr>
              <a:t>+</a:t>
            </a:r>
            <a:r>
              <a:rPr lang="vi-VN" dirty="0">
                <a:latin typeface="Arial (Body)"/>
              </a:rPr>
              <a:t> Cơ sở dữ liệu quốc gia về dân cư;</a:t>
            </a:r>
          </a:p>
          <a:p>
            <a:pPr marL="0" indent="0" algn="just">
              <a:buNone/>
            </a:pPr>
            <a:r>
              <a:rPr lang="en-US" dirty="0">
                <a:latin typeface="Arial (Body)"/>
              </a:rPr>
              <a:t>+</a:t>
            </a:r>
            <a:r>
              <a:rPr lang="vi-VN" dirty="0">
                <a:latin typeface="Arial (Body)"/>
              </a:rPr>
              <a:t> Dữ liệu hành chính.</a:t>
            </a:r>
          </a:p>
          <a:p>
            <a:endParaRPr lang="en-US" dirty="0"/>
          </a:p>
        </p:txBody>
      </p:sp>
      <p:sp>
        <p:nvSpPr>
          <p:cNvPr id="6" name="Title 1"/>
          <p:cNvSpPr txBox="1">
            <a:spLocks/>
          </p:cNvSpPr>
          <p:nvPr/>
        </p:nvSpPr>
        <p:spPr>
          <a:xfrm>
            <a:off x="1676400" y="304800"/>
            <a:ext cx="88392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Cambria" pitchFamily="18" charset="0"/>
              </a:rPr>
              <a:t>KHÁI NIỆM VÀ PHƯƠNG PHÁP TÍNH</a:t>
            </a:r>
            <a:endParaRPr lang="vi-VN" sz="3400" b="1" dirty="0">
              <a:latin typeface="Cambria" pitchFamily="18" charset="0"/>
            </a:endParaRPr>
          </a:p>
        </p:txBody>
      </p:sp>
    </p:spTree>
    <p:extLst>
      <p:ext uri="{BB962C8B-B14F-4D97-AF65-F5344CB8AC3E}">
        <p14:creationId xmlns:p14="http://schemas.microsoft.com/office/powerpoint/2010/main" val="18844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9601200" cy="5410200"/>
          </a:xfrm>
        </p:spPr>
        <p:txBody>
          <a:bodyPr>
            <a:noAutofit/>
          </a:bodyPr>
          <a:lstStyle/>
          <a:p>
            <a:pPr marL="457200" indent="-457200" algn="just">
              <a:lnSpc>
                <a:spcPct val="114000"/>
              </a:lnSpc>
              <a:spcAft>
                <a:spcPts val="600"/>
              </a:spcAft>
              <a:buNone/>
            </a:pPr>
            <a:r>
              <a:rPr lang="en-US" b="1" dirty="0">
                <a:latin typeface="+mj-lt"/>
                <a:cs typeface="Arial" pitchFamily="34" charset="0"/>
              </a:rPr>
              <a:t>	</a:t>
            </a:r>
            <a:r>
              <a:rPr lang="en-US" b="1" dirty="0">
                <a:latin typeface="Arial (Body)"/>
                <a:cs typeface="Arial" pitchFamily="34" charset="0"/>
              </a:rPr>
              <a:t>2. </a:t>
            </a:r>
            <a:r>
              <a:rPr lang="en-US" b="1" dirty="0" err="1">
                <a:latin typeface="Arial (Body)"/>
                <a:cs typeface="Arial" pitchFamily="34" charset="0"/>
              </a:rPr>
              <a:t>Mật</a:t>
            </a:r>
            <a:r>
              <a:rPr lang="en-US" b="1" dirty="0">
                <a:latin typeface="Arial (Body)"/>
                <a:cs typeface="Arial" pitchFamily="34" charset="0"/>
              </a:rPr>
              <a:t> </a:t>
            </a:r>
            <a:r>
              <a:rPr lang="en-US" b="1" dirty="0" err="1">
                <a:latin typeface="Arial (Body)"/>
                <a:cs typeface="Arial" pitchFamily="34" charset="0"/>
              </a:rPr>
              <a:t>độ</a:t>
            </a:r>
            <a:r>
              <a:rPr lang="en-US" b="1" dirty="0">
                <a:latin typeface="Arial (Body)"/>
                <a:cs typeface="Arial" pitchFamily="34" charset="0"/>
              </a:rPr>
              <a:t> </a:t>
            </a:r>
            <a:r>
              <a:rPr lang="en-US" b="1" dirty="0" err="1">
                <a:latin typeface="Arial (Body)"/>
                <a:cs typeface="Arial" pitchFamily="34" charset="0"/>
              </a:rPr>
              <a:t>dân</a:t>
            </a:r>
            <a:r>
              <a:rPr lang="en-US" b="1" dirty="0">
                <a:latin typeface="Arial (Body)"/>
                <a:cs typeface="Arial" pitchFamily="34" charset="0"/>
              </a:rPr>
              <a:t> </a:t>
            </a:r>
            <a:r>
              <a:rPr lang="en-US" b="1" dirty="0" err="1">
                <a:latin typeface="Arial (Body)"/>
                <a:cs typeface="Arial" pitchFamily="34" charset="0"/>
              </a:rPr>
              <a:t>số</a:t>
            </a:r>
            <a:r>
              <a:rPr lang="en-US" b="1" dirty="0">
                <a:latin typeface="Arial (Body)"/>
                <a:cs typeface="Arial" pitchFamily="34" charset="0"/>
              </a:rPr>
              <a:t> (</a:t>
            </a:r>
            <a:r>
              <a:rPr lang="en-US" b="1" dirty="0" err="1">
                <a:latin typeface="Arial (Body)"/>
                <a:cs typeface="Arial" pitchFamily="34" charset="0"/>
              </a:rPr>
              <a:t>tt</a:t>
            </a:r>
            <a:r>
              <a:rPr lang="en-US" b="1" dirty="0">
                <a:latin typeface="Arial (Body)"/>
                <a:cs typeface="Arial" pitchFamily="34" charset="0"/>
              </a:rPr>
              <a:t>)</a:t>
            </a:r>
          </a:p>
          <a:p>
            <a:pPr marL="0" indent="0" algn="just">
              <a:buNone/>
            </a:pPr>
            <a:r>
              <a:rPr lang="en-US" b="1" dirty="0">
                <a:latin typeface="Arial (Body)"/>
              </a:rPr>
              <a:t>- </a:t>
            </a:r>
            <a:r>
              <a:rPr lang="vi-VN" b="1" dirty="0">
                <a:latin typeface="Arial (Body)"/>
              </a:rPr>
              <a:t>Cơ quan chịu trách nhiệm thu thập, tổng hợp</a:t>
            </a:r>
          </a:p>
          <a:p>
            <a:pPr marL="0" indent="0" algn="just">
              <a:buNone/>
            </a:pPr>
            <a:r>
              <a:rPr lang="en-US" dirty="0">
                <a:latin typeface="Arial (Body)"/>
              </a:rPr>
              <a:t>+</a:t>
            </a:r>
            <a:r>
              <a:rPr lang="vi-VN" dirty="0">
                <a:latin typeface="Arial (Body)"/>
              </a:rPr>
              <a:t> Chủ trì: </a:t>
            </a:r>
            <a:r>
              <a:rPr lang="en-US" dirty="0">
                <a:latin typeface="Arial (Body)"/>
              </a:rPr>
              <a:t>Chi c</a:t>
            </a:r>
            <a:r>
              <a:rPr lang="vi-VN" dirty="0">
                <a:latin typeface="Arial (Body)"/>
              </a:rPr>
              <a:t>ục Thống kê;</a:t>
            </a:r>
          </a:p>
          <a:p>
            <a:pPr marL="0" indent="0" algn="just">
              <a:buNone/>
            </a:pPr>
            <a:r>
              <a:rPr lang="en-US" dirty="0">
                <a:latin typeface="Arial (Body)"/>
              </a:rPr>
              <a:t>+</a:t>
            </a:r>
            <a:r>
              <a:rPr lang="vi-VN" dirty="0">
                <a:latin typeface="Arial (Body)"/>
              </a:rPr>
              <a:t> Phối hợp: Phòng y tế/Trung tâm y tế cấp huyện; Phòng Tư pháp; Công an cấp huyện.</a:t>
            </a:r>
          </a:p>
          <a:p>
            <a:endParaRPr lang="en-US" dirty="0"/>
          </a:p>
        </p:txBody>
      </p:sp>
      <p:sp>
        <p:nvSpPr>
          <p:cNvPr id="6" name="Title 1"/>
          <p:cNvSpPr txBox="1">
            <a:spLocks/>
          </p:cNvSpPr>
          <p:nvPr/>
        </p:nvSpPr>
        <p:spPr>
          <a:xfrm>
            <a:off x="1524000" y="304800"/>
            <a:ext cx="85344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37008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9601200" cy="5410200"/>
          </a:xfrm>
        </p:spPr>
        <p:txBody>
          <a:bodyPr>
            <a:noAutofit/>
          </a:bodyPr>
          <a:lstStyle/>
          <a:p>
            <a:pPr marL="61913" indent="-61913" algn="just">
              <a:spcAft>
                <a:spcPts val="600"/>
              </a:spcAft>
              <a:buNone/>
            </a:pPr>
            <a:r>
              <a:rPr lang="en-US" b="1" dirty="0">
                <a:latin typeface="+mj-lt"/>
                <a:cs typeface="Arial" pitchFamily="34" charset="0"/>
              </a:rPr>
              <a:t>	</a:t>
            </a:r>
            <a:r>
              <a:rPr lang="en-US" b="1" dirty="0">
                <a:latin typeface="Arial (Body)"/>
                <a:cs typeface="Arial" pitchFamily="34" charset="0"/>
              </a:rPr>
              <a:t>3. Lao </a:t>
            </a:r>
            <a:r>
              <a:rPr lang="en-US" b="1" dirty="0" err="1">
                <a:latin typeface="Arial (Body)"/>
                <a:cs typeface="Arial" pitchFamily="34" charset="0"/>
              </a:rPr>
              <a:t>động</a:t>
            </a:r>
            <a:r>
              <a:rPr lang="en-US" b="1" dirty="0">
                <a:latin typeface="Arial (Body)"/>
                <a:cs typeface="Arial" pitchFamily="34" charset="0"/>
              </a:rPr>
              <a:t> </a:t>
            </a:r>
          </a:p>
          <a:p>
            <a:pPr algn="just">
              <a:spcAft>
                <a:spcPts val="600"/>
              </a:spcAft>
              <a:buFontTx/>
              <a:buChar char="-"/>
            </a:pPr>
            <a:r>
              <a:rPr lang="en-US" b="1" dirty="0">
                <a:latin typeface="Arial (Body)"/>
                <a:cs typeface="Arial" pitchFamily="34" charset="0"/>
              </a:rPr>
              <a:t>Lao </a:t>
            </a:r>
            <a:r>
              <a:rPr lang="en-US" b="1" dirty="0" err="1">
                <a:latin typeface="Arial (Body)"/>
                <a:cs typeface="Arial" pitchFamily="34" charset="0"/>
              </a:rPr>
              <a:t>động</a:t>
            </a:r>
            <a:r>
              <a:rPr lang="en-US" b="1" dirty="0">
                <a:latin typeface="Arial (Body)"/>
                <a:cs typeface="Arial" pitchFamily="34" charset="0"/>
              </a:rPr>
              <a:t> </a:t>
            </a:r>
            <a:r>
              <a:rPr lang="en-US" b="1" dirty="0" err="1">
                <a:latin typeface="Arial (Body)"/>
                <a:cs typeface="Arial" pitchFamily="34" charset="0"/>
              </a:rPr>
              <a:t>đang</a:t>
            </a:r>
            <a:r>
              <a:rPr lang="en-US" b="1" dirty="0">
                <a:latin typeface="Arial (Body)"/>
                <a:cs typeface="Arial" pitchFamily="34" charset="0"/>
              </a:rPr>
              <a:t> </a:t>
            </a:r>
            <a:r>
              <a:rPr lang="en-US" b="1" dirty="0" err="1">
                <a:latin typeface="Arial (Body)"/>
                <a:cs typeface="Arial" pitchFamily="34" charset="0"/>
              </a:rPr>
              <a:t>làm</a:t>
            </a:r>
            <a:r>
              <a:rPr lang="en-US" b="1" dirty="0">
                <a:latin typeface="Arial (Body)"/>
                <a:cs typeface="Arial" pitchFamily="34" charset="0"/>
              </a:rPr>
              <a:t> </a:t>
            </a:r>
            <a:r>
              <a:rPr lang="en-US" b="1" dirty="0" err="1">
                <a:latin typeface="Arial (Body)"/>
                <a:cs typeface="Arial" pitchFamily="34" charset="0"/>
              </a:rPr>
              <a:t>việc</a:t>
            </a:r>
            <a:r>
              <a:rPr lang="en-US" b="1" dirty="0">
                <a:latin typeface="Arial (Body)"/>
                <a:cs typeface="Arial" pitchFamily="34" charset="0"/>
              </a:rPr>
              <a:t> </a:t>
            </a:r>
          </a:p>
          <a:p>
            <a:pPr marL="0" indent="0" algn="just">
              <a:spcAft>
                <a:spcPts val="600"/>
              </a:spcAft>
              <a:buNone/>
            </a:pPr>
            <a:r>
              <a:rPr lang="en-US" dirty="0">
                <a:latin typeface="Arial (Body)"/>
                <a:ea typeface="MS Mincho"/>
                <a:cs typeface="Arial" pitchFamily="34" charset="0"/>
              </a:rPr>
              <a:t>+</a:t>
            </a:r>
            <a:r>
              <a:rPr lang="en-US" b="1" dirty="0">
                <a:latin typeface="Arial (Body)"/>
                <a:ea typeface="MS Mincho"/>
                <a:cs typeface="Arial" pitchFamily="34" charset="0"/>
              </a:rPr>
              <a:t> </a:t>
            </a:r>
            <a:r>
              <a:rPr lang="en-US" dirty="0" err="1">
                <a:latin typeface="Arial (Body)"/>
                <a:ea typeface="MS Mincho"/>
                <a:cs typeface=".VnArial"/>
              </a:rPr>
              <a:t>Số</a:t>
            </a:r>
            <a:r>
              <a:rPr lang="en-US" dirty="0">
                <a:latin typeface="Arial (Body)"/>
                <a:ea typeface="MS Mincho"/>
                <a:cs typeface=".VnArial"/>
              </a:rPr>
              <a:t> </a:t>
            </a:r>
            <a:r>
              <a:rPr lang="en-US" dirty="0" err="1">
                <a:latin typeface="Arial (Body)"/>
                <a:ea typeface="MS Mincho"/>
                <a:cs typeface=".VnArial"/>
              </a:rPr>
              <a:t>lao</a:t>
            </a:r>
            <a:r>
              <a:rPr lang="en-US" dirty="0">
                <a:latin typeface="Arial (Body)"/>
                <a:ea typeface="MS Mincho"/>
                <a:cs typeface=".VnArial"/>
              </a:rPr>
              <a:t> </a:t>
            </a:r>
            <a:r>
              <a:rPr lang="en-US" dirty="0" err="1">
                <a:latin typeface="Arial (Body)"/>
                <a:ea typeface="MS Mincho"/>
                <a:cs typeface=".VnArial"/>
              </a:rPr>
              <a:t>động</a:t>
            </a:r>
            <a:r>
              <a:rPr lang="en-US" dirty="0">
                <a:latin typeface="Arial (Body)"/>
                <a:ea typeface="MS Mincho"/>
                <a:cs typeface=".VnArial"/>
              </a:rPr>
              <a:t> </a:t>
            </a:r>
            <a:r>
              <a:rPr lang="en-US" dirty="0" err="1">
                <a:latin typeface="Arial (Body)"/>
                <a:ea typeface="MS Mincho"/>
                <a:cs typeface=".VnArial"/>
              </a:rPr>
              <a:t>đang</a:t>
            </a:r>
            <a:r>
              <a:rPr lang="en-US" dirty="0">
                <a:latin typeface="Arial (Body)"/>
                <a:ea typeface="MS Mincho"/>
                <a:cs typeface=".VnArial"/>
              </a:rPr>
              <a:t> </a:t>
            </a:r>
            <a:r>
              <a:rPr lang="en-US" dirty="0" err="1">
                <a:latin typeface="Arial (Body)"/>
                <a:ea typeface="MS Mincho"/>
                <a:cs typeface=".VnArial"/>
              </a:rPr>
              <a:t>làm</a:t>
            </a:r>
            <a:r>
              <a:rPr lang="en-US" dirty="0">
                <a:latin typeface="Arial (Body)"/>
                <a:ea typeface="MS Mincho"/>
                <a:cs typeface=".VnArial"/>
              </a:rPr>
              <a:t> </a:t>
            </a:r>
            <a:r>
              <a:rPr lang="en-US" dirty="0" err="1">
                <a:latin typeface="Arial (Body)"/>
                <a:ea typeface="MS Mincho"/>
                <a:cs typeface=".VnArial"/>
              </a:rPr>
              <a:t>việc</a:t>
            </a:r>
            <a:r>
              <a:rPr lang="en-US" dirty="0">
                <a:latin typeface="Arial (Body)"/>
                <a:ea typeface="MS Mincho"/>
                <a:cs typeface=".VnArial"/>
              </a:rPr>
              <a:t> </a:t>
            </a:r>
            <a:r>
              <a:rPr lang="en-US" dirty="0" err="1">
                <a:latin typeface="Arial (Body)"/>
                <a:ea typeface="MS Mincho"/>
                <a:cs typeface=".VnArial"/>
              </a:rPr>
              <a:t>trong</a:t>
            </a:r>
            <a:r>
              <a:rPr lang="en-US" dirty="0">
                <a:latin typeface="Arial (Body)"/>
                <a:ea typeface="MS Mincho"/>
                <a:cs typeface=".VnArial"/>
              </a:rPr>
              <a:t> </a:t>
            </a:r>
            <a:r>
              <a:rPr lang="en-US" dirty="0" err="1">
                <a:latin typeface="Arial (Body)"/>
                <a:ea typeface="MS Mincho"/>
                <a:cs typeface=".VnArial"/>
              </a:rPr>
              <a:t>nền</a:t>
            </a:r>
            <a:r>
              <a:rPr lang="en-US" dirty="0">
                <a:latin typeface="Arial (Body)"/>
                <a:ea typeface="MS Mincho"/>
                <a:cs typeface=".VnArial"/>
              </a:rPr>
              <a:t> </a:t>
            </a:r>
            <a:r>
              <a:rPr lang="en-US" dirty="0" err="1">
                <a:latin typeface="Arial (Body)"/>
                <a:ea typeface="MS Mincho"/>
                <a:cs typeface=".VnArial"/>
              </a:rPr>
              <a:t>kinh</a:t>
            </a:r>
            <a:r>
              <a:rPr lang="en-US" dirty="0">
                <a:latin typeface="Arial (Body)"/>
                <a:ea typeface="MS Mincho"/>
                <a:cs typeface=".VnArial"/>
              </a:rPr>
              <a:t> </a:t>
            </a:r>
            <a:r>
              <a:rPr lang="en-US" dirty="0" err="1">
                <a:latin typeface="Arial (Body)"/>
                <a:ea typeface="MS Mincho"/>
                <a:cs typeface=".VnArial"/>
              </a:rPr>
              <a:t>tế</a:t>
            </a:r>
            <a:r>
              <a:rPr lang="en-US" dirty="0">
                <a:latin typeface="Arial (Body)"/>
                <a:ea typeface="MS Mincho"/>
                <a:cs typeface=".VnArial"/>
              </a:rPr>
              <a:t> </a:t>
            </a:r>
            <a:r>
              <a:rPr lang="en-US" dirty="0" err="1">
                <a:latin typeface="Arial (Body)"/>
                <a:ea typeface="MS Mincho"/>
                <a:cs typeface=".VnArial"/>
              </a:rPr>
              <a:t>là</a:t>
            </a:r>
            <a:r>
              <a:rPr lang="en-US" dirty="0">
                <a:latin typeface="Arial (Body)"/>
                <a:ea typeface="MS Mincho"/>
                <a:cs typeface=".VnArial"/>
              </a:rPr>
              <a:t> </a:t>
            </a:r>
            <a:r>
              <a:rPr lang="en-US" dirty="0" err="1">
                <a:latin typeface="Arial (Body)"/>
                <a:ea typeface="MS Mincho"/>
                <a:cs typeface=".VnArial"/>
              </a:rPr>
              <a:t>những</a:t>
            </a:r>
            <a:r>
              <a:rPr lang="en-US" dirty="0">
                <a:latin typeface="Arial (Body)"/>
                <a:ea typeface="MS Mincho"/>
                <a:cs typeface=".VnArial"/>
              </a:rPr>
              <a:t> </a:t>
            </a:r>
            <a:r>
              <a:rPr lang="en-US" dirty="0" err="1">
                <a:latin typeface="Arial (Body)"/>
                <a:ea typeface="MS Mincho"/>
                <a:cs typeface=".VnArial"/>
              </a:rPr>
              <a:t>người</a:t>
            </a:r>
            <a:r>
              <a:rPr lang="en-US" dirty="0">
                <a:latin typeface="Arial (Body)"/>
                <a:ea typeface="MS Mincho"/>
                <a:cs typeface=".VnArial"/>
              </a:rPr>
              <a:t> </a:t>
            </a:r>
            <a:r>
              <a:rPr lang="en-US" dirty="0" err="1">
                <a:latin typeface="Arial (Body)"/>
                <a:ea typeface="MS Mincho"/>
                <a:cs typeface=".VnArial"/>
              </a:rPr>
              <a:t>từ</a:t>
            </a:r>
            <a:r>
              <a:rPr lang="en-US" dirty="0">
                <a:latin typeface="Arial (Body)"/>
                <a:ea typeface="MS Mincho"/>
                <a:cs typeface=".VnArial"/>
              </a:rPr>
              <a:t> 15 </a:t>
            </a:r>
            <a:r>
              <a:rPr lang="en-US" dirty="0" err="1">
                <a:latin typeface="Arial (Body)"/>
                <a:ea typeface="MS Mincho"/>
                <a:cs typeface=".VnArial"/>
              </a:rPr>
              <a:t>tuổi</a:t>
            </a:r>
            <a:r>
              <a:rPr lang="en-US" dirty="0">
                <a:latin typeface="Arial (Body)"/>
                <a:ea typeface="MS Mincho"/>
                <a:cs typeface=".VnArial"/>
              </a:rPr>
              <a:t> </a:t>
            </a:r>
            <a:r>
              <a:rPr lang="en-US" dirty="0" err="1">
                <a:latin typeface="Arial (Body)"/>
                <a:ea typeface="MS Mincho"/>
                <a:cs typeface=".VnArial"/>
              </a:rPr>
              <a:t>trở</a:t>
            </a:r>
            <a:r>
              <a:rPr lang="en-US" dirty="0">
                <a:latin typeface="Arial (Body)"/>
                <a:ea typeface="MS Mincho"/>
                <a:cs typeface=".VnArial"/>
              </a:rPr>
              <a:t> </a:t>
            </a:r>
            <a:r>
              <a:rPr lang="en-US" dirty="0" err="1">
                <a:latin typeface="Arial (Body)"/>
                <a:ea typeface="MS Mincho"/>
                <a:cs typeface=".VnArial"/>
              </a:rPr>
              <a:t>lên</a:t>
            </a:r>
            <a:r>
              <a:rPr lang="en-US" dirty="0">
                <a:latin typeface="Arial (Body)"/>
                <a:ea typeface="MS Mincho"/>
                <a:cs typeface=".VnArial"/>
              </a:rPr>
              <a:t> </a:t>
            </a:r>
            <a:r>
              <a:rPr lang="en-US" dirty="0" err="1">
                <a:latin typeface="Arial (Body)"/>
                <a:ea typeface="MS Mincho"/>
                <a:cs typeface=".VnArial"/>
              </a:rPr>
              <a:t>trong</a:t>
            </a:r>
            <a:r>
              <a:rPr lang="en-US" dirty="0">
                <a:latin typeface="Arial (Body)"/>
                <a:ea typeface="MS Mincho"/>
                <a:cs typeface=".VnArial"/>
              </a:rPr>
              <a:t> </a:t>
            </a:r>
            <a:r>
              <a:rPr lang="en-US" dirty="0" err="1">
                <a:latin typeface="Arial (Body)"/>
                <a:ea typeface="MS Mincho"/>
                <a:cs typeface=".VnArial"/>
              </a:rPr>
              <a:t>thời</a:t>
            </a:r>
            <a:r>
              <a:rPr lang="en-US" dirty="0">
                <a:latin typeface="Arial (Body)"/>
                <a:ea typeface="MS Mincho"/>
                <a:cs typeface=".VnArial"/>
              </a:rPr>
              <a:t> </a:t>
            </a:r>
            <a:r>
              <a:rPr lang="en-US" dirty="0" err="1">
                <a:latin typeface="Arial (Body)"/>
                <a:ea typeface="MS Mincho"/>
                <a:cs typeface=".VnArial"/>
              </a:rPr>
              <a:t>kỳ</a:t>
            </a:r>
            <a:r>
              <a:rPr lang="en-US" dirty="0">
                <a:latin typeface="Arial (Body)"/>
                <a:ea typeface="MS Mincho"/>
                <a:cs typeface=".VnArial"/>
              </a:rPr>
              <a:t> </a:t>
            </a:r>
            <a:r>
              <a:rPr lang="en-US" dirty="0" err="1">
                <a:latin typeface="Arial (Body)"/>
                <a:ea typeface="MS Mincho"/>
                <a:cs typeface=".VnArial"/>
              </a:rPr>
              <a:t>tham</a:t>
            </a:r>
            <a:r>
              <a:rPr lang="en-US" dirty="0">
                <a:latin typeface="Arial (Body)"/>
                <a:ea typeface="MS Mincho"/>
                <a:cs typeface=".VnArial"/>
              </a:rPr>
              <a:t> </a:t>
            </a:r>
            <a:r>
              <a:rPr lang="en-US" dirty="0" err="1">
                <a:latin typeface="Arial (Body)"/>
                <a:ea typeface="MS Mincho"/>
                <a:cs typeface=".VnArial"/>
              </a:rPr>
              <a:t>chiếu</a:t>
            </a:r>
            <a:r>
              <a:rPr lang="en-US" dirty="0">
                <a:latin typeface="Arial (Body)"/>
                <a:ea typeface="MS Mincho"/>
                <a:cs typeface=".VnArial"/>
              </a:rPr>
              <a:t> (7 </a:t>
            </a:r>
            <a:r>
              <a:rPr lang="en-US" dirty="0" err="1">
                <a:latin typeface="Arial (Body)"/>
                <a:ea typeface="MS Mincho"/>
                <a:cs typeface=".VnArial"/>
              </a:rPr>
              <a:t>ngày</a:t>
            </a:r>
            <a:r>
              <a:rPr lang="en-US" dirty="0">
                <a:latin typeface="Arial (Body)"/>
                <a:ea typeface="MS Mincho"/>
                <a:cs typeface=".VnArial"/>
              </a:rPr>
              <a:t> </a:t>
            </a:r>
            <a:r>
              <a:rPr lang="en-US" dirty="0" err="1">
                <a:latin typeface="Arial (Body)"/>
                <a:ea typeface="MS Mincho"/>
                <a:cs typeface=".VnArial"/>
              </a:rPr>
              <a:t>trước</a:t>
            </a:r>
            <a:r>
              <a:rPr lang="en-US" dirty="0">
                <a:latin typeface="Arial (Body)"/>
                <a:ea typeface="MS Mincho"/>
                <a:cs typeface=".VnArial"/>
              </a:rPr>
              <a:t> </a:t>
            </a:r>
            <a:r>
              <a:rPr lang="en-US" dirty="0" err="1">
                <a:latin typeface="Arial (Body)"/>
                <a:ea typeface="MS Mincho"/>
                <a:cs typeface=".VnArial"/>
              </a:rPr>
              <a:t>thời</a:t>
            </a:r>
            <a:r>
              <a:rPr lang="en-US" dirty="0">
                <a:latin typeface="Arial (Body)"/>
                <a:ea typeface="MS Mincho"/>
                <a:cs typeface=".VnArial"/>
              </a:rPr>
              <a:t> </a:t>
            </a:r>
            <a:r>
              <a:rPr lang="en-US" dirty="0" err="1">
                <a:latin typeface="Arial (Body)"/>
                <a:ea typeface="MS Mincho"/>
                <a:cs typeface=".VnArial"/>
              </a:rPr>
              <a:t>điểm</a:t>
            </a:r>
            <a:r>
              <a:rPr lang="en-US" dirty="0">
                <a:latin typeface="Arial (Body)"/>
                <a:ea typeface="MS Mincho"/>
                <a:cs typeface=".VnArial"/>
              </a:rPr>
              <a:t> </a:t>
            </a:r>
            <a:r>
              <a:rPr lang="en-US" dirty="0" err="1">
                <a:latin typeface="Arial (Body)"/>
                <a:ea typeface="MS Mincho"/>
                <a:cs typeface=".VnArial"/>
              </a:rPr>
              <a:t>quan</a:t>
            </a:r>
            <a:r>
              <a:rPr lang="en-US" dirty="0">
                <a:latin typeface="Arial (Body)"/>
                <a:ea typeface="MS Mincho"/>
                <a:cs typeface=".VnArial"/>
              </a:rPr>
              <a:t> </a:t>
            </a:r>
            <a:r>
              <a:rPr lang="en-US" dirty="0" err="1">
                <a:latin typeface="Arial (Body)"/>
                <a:ea typeface="MS Mincho"/>
                <a:cs typeface=".VnArial"/>
              </a:rPr>
              <a:t>sát</a:t>
            </a:r>
            <a:r>
              <a:rPr lang="en-US" dirty="0">
                <a:latin typeface="Arial (Body)"/>
                <a:ea typeface="MS Mincho"/>
                <a:cs typeface=".VnArial"/>
              </a:rPr>
              <a:t>) </a:t>
            </a:r>
            <a:r>
              <a:rPr lang="en-US" dirty="0" err="1">
                <a:latin typeface="Arial (Body)"/>
                <a:ea typeface="MS Mincho"/>
                <a:cs typeface=".VnArial"/>
              </a:rPr>
              <a:t>có</a:t>
            </a:r>
            <a:r>
              <a:rPr lang="en-US" dirty="0">
                <a:latin typeface="Arial (Body)"/>
                <a:ea typeface="MS Mincho"/>
                <a:cs typeface=".VnArial"/>
              </a:rPr>
              <a:t> </a:t>
            </a:r>
            <a:r>
              <a:rPr lang="en-US" dirty="0" err="1">
                <a:latin typeface="Arial (Body)"/>
                <a:ea typeface="MS Mincho"/>
                <a:cs typeface=".VnArial"/>
              </a:rPr>
              <a:t>làm</a:t>
            </a:r>
            <a:r>
              <a:rPr lang="en-US" dirty="0">
                <a:latin typeface="Arial (Body)"/>
                <a:ea typeface="MS Mincho"/>
                <a:cs typeface=".VnArial"/>
              </a:rPr>
              <a:t> </a:t>
            </a:r>
            <a:r>
              <a:rPr lang="en-US" dirty="0" err="1">
                <a:latin typeface="Arial (Body)"/>
                <a:ea typeface="MS Mincho"/>
                <a:cs typeface=".VnArial"/>
              </a:rPr>
              <a:t>bất</a:t>
            </a:r>
            <a:r>
              <a:rPr lang="en-US" dirty="0">
                <a:latin typeface="Arial (Body)"/>
                <a:ea typeface="MS Mincho"/>
                <a:cs typeface=".VnArial"/>
              </a:rPr>
              <a:t> </a:t>
            </a:r>
            <a:r>
              <a:rPr lang="en-US" dirty="0" err="1">
                <a:latin typeface="Arial (Body)"/>
                <a:ea typeface="MS Mincho"/>
                <a:cs typeface=".VnArial"/>
              </a:rPr>
              <a:t>cứ</a:t>
            </a:r>
            <a:r>
              <a:rPr lang="en-US" dirty="0">
                <a:latin typeface="Arial (Body)"/>
                <a:ea typeface="MS Mincho"/>
                <a:cs typeface=".VnArial"/>
              </a:rPr>
              <a:t> </a:t>
            </a:r>
            <a:r>
              <a:rPr lang="en-US" dirty="0" err="1">
                <a:latin typeface="Arial (Body)"/>
                <a:ea typeface="MS Mincho"/>
                <a:cs typeface=".VnArial"/>
              </a:rPr>
              <a:t>việc</a:t>
            </a:r>
            <a:r>
              <a:rPr lang="en-US" dirty="0">
                <a:latin typeface="Arial (Body)"/>
                <a:ea typeface="MS Mincho"/>
                <a:cs typeface=".VnArial"/>
              </a:rPr>
              <a:t> </a:t>
            </a:r>
            <a:r>
              <a:rPr lang="en-US" dirty="0" err="1">
                <a:latin typeface="Arial (Body)"/>
                <a:ea typeface="MS Mincho"/>
                <a:cs typeface=".VnArial"/>
              </a:rPr>
              <a:t>gì</a:t>
            </a:r>
            <a:r>
              <a:rPr lang="en-US" dirty="0">
                <a:latin typeface="Arial (Body)"/>
                <a:ea typeface="MS Mincho"/>
                <a:cs typeface=".VnArial"/>
              </a:rPr>
              <a:t> (</a:t>
            </a:r>
            <a:r>
              <a:rPr lang="en-US" dirty="0" err="1">
                <a:latin typeface="Arial (Body)"/>
                <a:ea typeface="MS Mincho"/>
                <a:cs typeface=".VnArial"/>
              </a:rPr>
              <a:t>không</a:t>
            </a:r>
            <a:r>
              <a:rPr lang="en-US" dirty="0">
                <a:latin typeface="Arial (Body)"/>
                <a:ea typeface="MS Mincho"/>
                <a:cs typeface=".VnArial"/>
              </a:rPr>
              <a:t> </a:t>
            </a:r>
            <a:r>
              <a:rPr lang="en-US" dirty="0" err="1">
                <a:latin typeface="Arial (Body)"/>
                <a:ea typeface="MS Mincho"/>
                <a:cs typeface=".VnArial"/>
              </a:rPr>
              <a:t>bị</a:t>
            </a:r>
            <a:r>
              <a:rPr lang="en-US" dirty="0">
                <a:latin typeface="Arial (Body)"/>
                <a:ea typeface="MS Mincho"/>
                <a:cs typeface=".VnArial"/>
              </a:rPr>
              <a:t> </a:t>
            </a:r>
            <a:r>
              <a:rPr lang="en-US" dirty="0" err="1">
                <a:latin typeface="Arial (Body)"/>
                <a:ea typeface="MS Mincho"/>
                <a:cs typeface=".VnArial"/>
              </a:rPr>
              <a:t>pháp</a:t>
            </a:r>
            <a:r>
              <a:rPr lang="en-US" dirty="0">
                <a:latin typeface="Arial (Body)"/>
                <a:ea typeface="MS Mincho"/>
                <a:cs typeface=".VnArial"/>
              </a:rPr>
              <a:t> </a:t>
            </a:r>
            <a:r>
              <a:rPr lang="en-US" dirty="0" err="1">
                <a:latin typeface="Arial (Body)"/>
                <a:ea typeface="MS Mincho"/>
                <a:cs typeface=".VnArial"/>
              </a:rPr>
              <a:t>luật</a:t>
            </a:r>
            <a:r>
              <a:rPr lang="en-US" dirty="0">
                <a:latin typeface="Arial (Body)"/>
                <a:ea typeface="MS Mincho"/>
                <a:cs typeface=".VnArial"/>
              </a:rPr>
              <a:t> </a:t>
            </a:r>
            <a:r>
              <a:rPr lang="en-US" dirty="0" err="1">
                <a:latin typeface="Arial (Body)"/>
                <a:ea typeface="MS Mincho"/>
                <a:cs typeface=".VnArial"/>
              </a:rPr>
              <a:t>cấm</a:t>
            </a:r>
            <a:r>
              <a:rPr lang="en-US" dirty="0">
                <a:latin typeface="Arial (Body)"/>
                <a:ea typeface="MS Mincho"/>
                <a:cs typeface=".VnArial"/>
              </a:rPr>
              <a:t>) </a:t>
            </a:r>
            <a:r>
              <a:rPr lang="en-US" dirty="0" err="1">
                <a:latin typeface="Arial (Body)"/>
                <a:ea typeface="MS Mincho"/>
                <a:cs typeface=".VnArial"/>
              </a:rPr>
              <a:t>từ</a:t>
            </a:r>
            <a:r>
              <a:rPr lang="en-US" dirty="0">
                <a:latin typeface="Arial (Body)"/>
                <a:ea typeface="MS Mincho"/>
                <a:cs typeface=".VnArial"/>
              </a:rPr>
              <a:t> 1 </a:t>
            </a:r>
            <a:r>
              <a:rPr lang="en-US" dirty="0" err="1">
                <a:latin typeface="Arial (Body)"/>
                <a:ea typeface="MS Mincho"/>
                <a:cs typeface=".VnArial"/>
              </a:rPr>
              <a:t>giờ</a:t>
            </a:r>
            <a:r>
              <a:rPr lang="en-US" dirty="0">
                <a:latin typeface="Arial (Body)"/>
                <a:ea typeface="MS Mincho"/>
                <a:cs typeface=".VnArial"/>
              </a:rPr>
              <a:t> </a:t>
            </a:r>
            <a:r>
              <a:rPr lang="en-US" dirty="0" err="1">
                <a:latin typeface="Arial (Body)"/>
                <a:ea typeface="MS Mincho"/>
                <a:cs typeface=".VnArial"/>
              </a:rPr>
              <a:t>trở</a:t>
            </a:r>
            <a:r>
              <a:rPr lang="en-US" dirty="0">
                <a:latin typeface="Arial (Body)"/>
                <a:ea typeface="MS Mincho"/>
                <a:cs typeface=".VnArial"/>
              </a:rPr>
              <a:t> </a:t>
            </a:r>
            <a:r>
              <a:rPr lang="en-US" dirty="0" err="1">
                <a:latin typeface="Arial (Body)"/>
                <a:ea typeface="MS Mincho"/>
                <a:cs typeface=".VnArial"/>
              </a:rPr>
              <a:t>lên</a:t>
            </a:r>
            <a:r>
              <a:rPr lang="en-US" dirty="0">
                <a:latin typeface="Arial (Body)"/>
                <a:ea typeface="MS Mincho"/>
                <a:cs typeface=".VnArial"/>
              </a:rPr>
              <a:t> </a:t>
            </a:r>
            <a:r>
              <a:rPr lang="en-US" dirty="0" err="1">
                <a:latin typeface="Arial (Body)"/>
                <a:ea typeface="MS Mincho"/>
                <a:cs typeface=".VnArial"/>
              </a:rPr>
              <a:t>để</a:t>
            </a:r>
            <a:r>
              <a:rPr lang="en-US" dirty="0">
                <a:latin typeface="Arial (Body)"/>
                <a:ea typeface="MS Mincho"/>
                <a:cs typeface=".VnArial"/>
              </a:rPr>
              <a:t> </a:t>
            </a:r>
            <a:r>
              <a:rPr lang="en-US" dirty="0" err="1">
                <a:latin typeface="Arial (Body)"/>
                <a:ea typeface="MS Mincho"/>
                <a:cs typeface=".VnArial"/>
              </a:rPr>
              <a:t>tạo</a:t>
            </a:r>
            <a:r>
              <a:rPr lang="en-US" dirty="0">
                <a:latin typeface="Arial (Body)"/>
                <a:ea typeface="MS Mincho"/>
                <a:cs typeface=".VnArial"/>
              </a:rPr>
              <a:t> </a:t>
            </a:r>
            <a:r>
              <a:rPr lang="en-US" dirty="0" err="1">
                <a:latin typeface="Arial (Body)"/>
                <a:ea typeface="MS Mincho"/>
                <a:cs typeface=".VnArial"/>
              </a:rPr>
              <a:t>ra</a:t>
            </a:r>
            <a:r>
              <a:rPr lang="en-US" dirty="0">
                <a:latin typeface="Arial (Body)"/>
                <a:ea typeface="MS Mincho"/>
                <a:cs typeface=".VnArial"/>
              </a:rPr>
              <a:t> </a:t>
            </a:r>
            <a:r>
              <a:rPr lang="en-US" dirty="0" err="1">
                <a:latin typeface="Arial (Body)"/>
                <a:ea typeface="MS Mincho"/>
                <a:cs typeface=".VnArial"/>
              </a:rPr>
              <a:t>các</a:t>
            </a:r>
            <a:r>
              <a:rPr lang="en-US" dirty="0">
                <a:latin typeface="Arial (Body)"/>
                <a:ea typeface="MS Mincho"/>
                <a:cs typeface=".VnArial"/>
              </a:rPr>
              <a:t> </a:t>
            </a:r>
            <a:r>
              <a:rPr lang="en-US" dirty="0" err="1">
                <a:latin typeface="Arial (Body)"/>
                <a:ea typeface="MS Mincho"/>
                <a:cs typeface=".VnArial"/>
              </a:rPr>
              <a:t>sản</a:t>
            </a:r>
            <a:r>
              <a:rPr lang="en-US" dirty="0">
                <a:latin typeface="Arial (Body)"/>
                <a:ea typeface="MS Mincho"/>
                <a:cs typeface=".VnArial"/>
              </a:rPr>
              <a:t> </a:t>
            </a:r>
            <a:r>
              <a:rPr lang="en-US" dirty="0" err="1">
                <a:latin typeface="Arial (Body)"/>
                <a:ea typeface="MS Mincho"/>
                <a:cs typeface=".VnArial"/>
              </a:rPr>
              <a:t>phẩm</a:t>
            </a:r>
            <a:r>
              <a:rPr lang="en-US" dirty="0">
                <a:latin typeface="Arial (Body)"/>
                <a:ea typeface="MS Mincho"/>
                <a:cs typeface=".VnArial"/>
              </a:rPr>
              <a:t> </a:t>
            </a:r>
            <a:r>
              <a:rPr lang="en-US" dirty="0" err="1">
                <a:latin typeface="Arial (Body)"/>
                <a:ea typeface="MS Mincho"/>
                <a:cs typeface=".VnArial"/>
              </a:rPr>
              <a:t>hàng</a:t>
            </a:r>
            <a:r>
              <a:rPr lang="en-US" dirty="0">
                <a:latin typeface="Arial (Body)"/>
                <a:ea typeface="MS Mincho"/>
                <a:cs typeface=".VnArial"/>
              </a:rPr>
              <a:t> </a:t>
            </a:r>
            <a:r>
              <a:rPr lang="en-US" dirty="0" err="1">
                <a:latin typeface="Arial (Body)"/>
                <a:ea typeface="MS Mincho"/>
                <a:cs typeface=".VnArial"/>
              </a:rPr>
              <a:t>hóa</a:t>
            </a:r>
            <a:r>
              <a:rPr lang="en-US" dirty="0">
                <a:latin typeface="Arial (Body)"/>
                <a:ea typeface="MS Mincho"/>
                <a:cs typeface=".VnArial"/>
              </a:rPr>
              <a:t> </a:t>
            </a:r>
            <a:r>
              <a:rPr lang="en-US" dirty="0" err="1">
                <a:latin typeface="Arial (Body)"/>
                <a:ea typeface="MS Mincho"/>
                <a:cs typeface=".VnArial"/>
              </a:rPr>
              <a:t>hoặc</a:t>
            </a:r>
            <a:r>
              <a:rPr lang="en-US" dirty="0">
                <a:latin typeface="Arial (Body)"/>
                <a:ea typeface="MS Mincho"/>
                <a:cs typeface=".VnArial"/>
              </a:rPr>
              <a:t> </a:t>
            </a:r>
            <a:r>
              <a:rPr lang="en-US" dirty="0" err="1">
                <a:latin typeface="Arial (Body)"/>
                <a:ea typeface="MS Mincho"/>
                <a:cs typeface=".VnArial"/>
              </a:rPr>
              <a:t>cung</a:t>
            </a:r>
            <a:r>
              <a:rPr lang="en-US" dirty="0">
                <a:latin typeface="Arial (Body)"/>
                <a:ea typeface="MS Mincho"/>
                <a:cs typeface=".VnArial"/>
              </a:rPr>
              <a:t> </a:t>
            </a:r>
            <a:r>
              <a:rPr lang="en-US" dirty="0" err="1">
                <a:latin typeface="Arial (Body)"/>
                <a:ea typeface="MS Mincho"/>
                <a:cs typeface=".VnArial"/>
              </a:rPr>
              <a:t>cấp</a:t>
            </a:r>
            <a:r>
              <a:rPr lang="en-US" dirty="0">
                <a:latin typeface="Arial (Body)"/>
                <a:ea typeface="MS Mincho"/>
                <a:cs typeface=".VnArial"/>
              </a:rPr>
              <a:t> </a:t>
            </a:r>
            <a:r>
              <a:rPr lang="en-US" dirty="0" err="1">
                <a:latin typeface="Arial (Body)"/>
                <a:ea typeface="MS Mincho"/>
                <a:cs typeface=".VnArial"/>
              </a:rPr>
              <a:t>các</a:t>
            </a:r>
            <a:r>
              <a:rPr lang="en-US" dirty="0">
                <a:latin typeface="Arial (Body)"/>
                <a:ea typeface="MS Mincho"/>
                <a:cs typeface=".VnArial"/>
              </a:rPr>
              <a:t> </a:t>
            </a:r>
            <a:r>
              <a:rPr lang="en-US" dirty="0" err="1">
                <a:latin typeface="Arial (Body)"/>
                <a:ea typeface="MS Mincho"/>
                <a:cs typeface=".VnArial"/>
              </a:rPr>
              <a:t>dịch</a:t>
            </a:r>
            <a:r>
              <a:rPr lang="en-US" dirty="0">
                <a:latin typeface="Arial (Body)"/>
                <a:ea typeface="MS Mincho"/>
                <a:cs typeface=".VnArial"/>
              </a:rPr>
              <a:t> </a:t>
            </a:r>
            <a:r>
              <a:rPr lang="en-US" dirty="0" err="1">
                <a:latin typeface="Arial (Body)"/>
                <a:ea typeface="MS Mincho"/>
                <a:cs typeface=".VnArial"/>
              </a:rPr>
              <a:t>vụ</a:t>
            </a:r>
            <a:r>
              <a:rPr lang="en-US" dirty="0">
                <a:latin typeface="Arial (Body)"/>
                <a:ea typeface="MS Mincho"/>
                <a:cs typeface=".VnArial"/>
              </a:rPr>
              <a:t> </a:t>
            </a:r>
            <a:r>
              <a:rPr lang="en-US" dirty="0" err="1">
                <a:latin typeface="Arial (Body)"/>
                <a:ea typeface="MS Mincho"/>
                <a:cs typeface=".VnArial"/>
              </a:rPr>
              <a:t>nhằm</a:t>
            </a:r>
            <a:r>
              <a:rPr lang="en-US" dirty="0">
                <a:latin typeface="Arial (Body)"/>
                <a:ea typeface="MS Mincho"/>
                <a:cs typeface=".VnArial"/>
              </a:rPr>
              <a:t> </a:t>
            </a:r>
            <a:r>
              <a:rPr lang="en-US" dirty="0" err="1">
                <a:latin typeface="Arial (Body)"/>
                <a:ea typeface="MS Mincho"/>
                <a:cs typeface=".VnArial"/>
              </a:rPr>
              <a:t>mục</a:t>
            </a:r>
            <a:r>
              <a:rPr lang="en-US" dirty="0">
                <a:latin typeface="Arial (Body)"/>
                <a:ea typeface="MS Mincho"/>
                <a:cs typeface=".VnArial"/>
              </a:rPr>
              <a:t> </a:t>
            </a:r>
            <a:r>
              <a:rPr lang="en-US" dirty="0" err="1">
                <a:latin typeface="Arial (Body)"/>
                <a:ea typeface="MS Mincho"/>
                <a:cs typeface=".VnArial"/>
              </a:rPr>
              <a:t>đích</a:t>
            </a:r>
            <a:r>
              <a:rPr lang="en-US" dirty="0">
                <a:latin typeface="Arial (Body)"/>
                <a:ea typeface="MS Mincho"/>
                <a:cs typeface=".VnArial"/>
              </a:rPr>
              <a:t> </a:t>
            </a:r>
            <a:r>
              <a:rPr lang="en-US" dirty="0" err="1">
                <a:latin typeface="Arial (Body)"/>
                <a:ea typeface="MS Mincho"/>
                <a:cs typeface=".VnArial"/>
              </a:rPr>
              <a:t>tạo</a:t>
            </a:r>
            <a:r>
              <a:rPr lang="en-US" dirty="0">
                <a:latin typeface="Arial (Body)"/>
                <a:ea typeface="MS Mincho"/>
                <a:cs typeface=".VnArial"/>
              </a:rPr>
              <a:t> </a:t>
            </a:r>
            <a:r>
              <a:rPr lang="en-US" dirty="0" err="1">
                <a:latin typeface="Arial (Body)"/>
                <a:ea typeface="MS Mincho"/>
                <a:cs typeface=".VnArial"/>
              </a:rPr>
              <a:t>thu</a:t>
            </a:r>
            <a:r>
              <a:rPr lang="en-US" dirty="0">
                <a:latin typeface="Arial (Body)"/>
                <a:ea typeface="MS Mincho"/>
                <a:cs typeface=".VnArial"/>
              </a:rPr>
              <a:t> </a:t>
            </a:r>
            <a:r>
              <a:rPr lang="en-US" dirty="0" err="1">
                <a:latin typeface="Arial (Body)"/>
                <a:ea typeface="MS Mincho"/>
                <a:cs typeface=".VnArial"/>
              </a:rPr>
              <a:t>nhập</a:t>
            </a:r>
            <a:r>
              <a:rPr lang="en-US" dirty="0">
                <a:latin typeface="Arial (Body)"/>
                <a:ea typeface="MS Mincho"/>
                <a:cs typeface=".VnArial"/>
              </a:rPr>
              <a:t> </a:t>
            </a:r>
            <a:r>
              <a:rPr lang="en-US" dirty="0" err="1">
                <a:latin typeface="Arial (Body)"/>
                <a:ea typeface="MS Mincho"/>
                <a:cs typeface=".VnArial"/>
              </a:rPr>
              <a:t>cho</a:t>
            </a:r>
            <a:r>
              <a:rPr lang="en-US" dirty="0">
                <a:latin typeface="Arial (Body)"/>
                <a:ea typeface="MS Mincho"/>
                <a:cs typeface=".VnArial"/>
              </a:rPr>
              <a:t> </a:t>
            </a:r>
            <a:r>
              <a:rPr lang="en-US" dirty="0" err="1">
                <a:latin typeface="Arial (Body)"/>
                <a:ea typeface="MS Mincho"/>
                <a:cs typeface=".VnArial"/>
              </a:rPr>
              <a:t>bản</a:t>
            </a:r>
            <a:r>
              <a:rPr lang="en-US" dirty="0">
                <a:latin typeface="Arial (Body)"/>
                <a:ea typeface="MS Mincho"/>
                <a:cs typeface=".VnArial"/>
              </a:rPr>
              <a:t> </a:t>
            </a:r>
            <a:r>
              <a:rPr lang="en-US" dirty="0" err="1">
                <a:latin typeface="Arial (Body)"/>
                <a:ea typeface="MS Mincho"/>
                <a:cs typeface=".VnArial"/>
              </a:rPr>
              <a:t>thân</a:t>
            </a:r>
            <a:r>
              <a:rPr lang="en-US" dirty="0">
                <a:latin typeface="Arial (Body)"/>
                <a:ea typeface="MS Mincho"/>
                <a:cs typeface=".VnArial"/>
              </a:rPr>
              <a:t> </a:t>
            </a:r>
            <a:r>
              <a:rPr lang="en-US" dirty="0" err="1">
                <a:latin typeface="Arial (Body)"/>
                <a:ea typeface="MS Mincho"/>
                <a:cs typeface=".VnArial"/>
              </a:rPr>
              <a:t>và</a:t>
            </a:r>
            <a:r>
              <a:rPr lang="en-US" dirty="0">
                <a:latin typeface="Arial (Body)"/>
                <a:ea typeface="MS Mincho"/>
                <a:cs typeface=".VnArial"/>
              </a:rPr>
              <a:t> </a:t>
            </a:r>
            <a:r>
              <a:rPr lang="en-US" dirty="0" err="1">
                <a:latin typeface="Arial (Body)"/>
                <a:ea typeface="MS Mincho"/>
                <a:cs typeface=".VnArial"/>
              </a:rPr>
              <a:t>gia</a:t>
            </a:r>
            <a:r>
              <a:rPr lang="en-US" dirty="0">
                <a:latin typeface="Arial (Body)"/>
                <a:ea typeface="MS Mincho"/>
                <a:cs typeface=".VnArial"/>
              </a:rPr>
              <a:t> </a:t>
            </a:r>
            <a:r>
              <a:rPr lang="en-US" dirty="0" err="1">
                <a:latin typeface="Arial (Body)"/>
                <a:ea typeface="MS Mincho"/>
                <a:cs typeface=".VnArial"/>
              </a:rPr>
              <a:t>đình</a:t>
            </a:r>
            <a:r>
              <a:rPr lang="en-US" dirty="0">
                <a:latin typeface="Arial (Body)"/>
                <a:ea typeface="MS Mincho"/>
                <a:cs typeface=".VnArial"/>
              </a:rPr>
              <a:t>.  </a:t>
            </a:r>
            <a:endParaRPr lang="en-US" sz="2000" dirty="0">
              <a:latin typeface="Arial (Body)"/>
              <a:ea typeface="MS Mincho"/>
              <a:cs typeface=".VnArial"/>
            </a:endParaRPr>
          </a:p>
        </p:txBody>
      </p:sp>
      <p:sp>
        <p:nvSpPr>
          <p:cNvPr id="6" name="Title 1"/>
          <p:cNvSpPr txBox="1">
            <a:spLocks/>
          </p:cNvSpPr>
          <p:nvPr/>
        </p:nvSpPr>
        <p:spPr>
          <a:xfrm>
            <a:off x="1524000" y="304800"/>
            <a:ext cx="85344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71774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9601200" cy="5410200"/>
          </a:xfrm>
        </p:spPr>
        <p:txBody>
          <a:bodyPr>
            <a:noAutofit/>
          </a:bodyPr>
          <a:lstStyle/>
          <a:p>
            <a:pPr lvl="0" algn="just">
              <a:spcAft>
                <a:spcPts val="600"/>
              </a:spcAft>
              <a:buFontTx/>
              <a:buChar char="-"/>
            </a:pPr>
            <a:r>
              <a:rPr lang="en-US" b="1" dirty="0">
                <a:solidFill>
                  <a:prstClr val="black"/>
                </a:solidFill>
                <a:latin typeface="Arial (Body)"/>
                <a:cs typeface="Arial" pitchFamily="34" charset="0"/>
              </a:rPr>
              <a:t>Lao </a:t>
            </a:r>
            <a:r>
              <a:rPr lang="en-US" b="1" dirty="0" err="1">
                <a:solidFill>
                  <a:prstClr val="black"/>
                </a:solidFill>
                <a:latin typeface="Arial (Body)"/>
                <a:cs typeface="Arial" pitchFamily="34" charset="0"/>
              </a:rPr>
              <a:t>động</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đang</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làm</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việc</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tt</a:t>
            </a:r>
            <a:r>
              <a:rPr lang="en-US" b="1" dirty="0">
                <a:solidFill>
                  <a:prstClr val="black"/>
                </a:solidFill>
                <a:latin typeface="Arial (Body)"/>
                <a:cs typeface="Arial" pitchFamily="34" charset="0"/>
              </a:rPr>
              <a:t>) </a:t>
            </a:r>
          </a:p>
          <a:p>
            <a:pPr marL="0" indent="0" algn="just">
              <a:buNone/>
            </a:pPr>
            <a:r>
              <a:rPr lang="en-US" dirty="0">
                <a:latin typeface="Arial (Body)"/>
              </a:rPr>
              <a:t>+ </a:t>
            </a:r>
            <a:r>
              <a:rPr lang="en-US" dirty="0" err="1">
                <a:latin typeface="Arial (Body)"/>
              </a:rPr>
              <a:t>Người</a:t>
            </a:r>
            <a:r>
              <a:rPr lang="en-US" dirty="0">
                <a:latin typeface="Arial (Body)"/>
              </a:rPr>
              <a:t> </a:t>
            </a:r>
            <a:r>
              <a:rPr lang="en-US" dirty="0" err="1">
                <a:latin typeface="Arial (Body)"/>
              </a:rPr>
              <a:t>đang</a:t>
            </a:r>
            <a:r>
              <a:rPr lang="en-US" dirty="0">
                <a:latin typeface="Arial (Body)"/>
              </a:rPr>
              <a:t> </a:t>
            </a:r>
            <a:r>
              <a:rPr lang="en-US" dirty="0" err="1">
                <a:latin typeface="Arial (Body)"/>
              </a:rPr>
              <a:t>làm</a:t>
            </a:r>
            <a:r>
              <a:rPr lang="en-US" dirty="0">
                <a:latin typeface="Arial (Body)"/>
              </a:rPr>
              <a:t> </a:t>
            </a:r>
            <a:r>
              <a:rPr lang="en-US" dirty="0" err="1">
                <a:latin typeface="Arial (Body)"/>
              </a:rPr>
              <a:t>việc</a:t>
            </a:r>
            <a:r>
              <a:rPr lang="en-US" dirty="0">
                <a:latin typeface="Arial (Body)"/>
              </a:rPr>
              <a:t> </a:t>
            </a:r>
            <a:r>
              <a:rPr lang="en-US" dirty="0" err="1">
                <a:latin typeface="Arial (Body)"/>
              </a:rPr>
              <a:t>bao</a:t>
            </a:r>
            <a:r>
              <a:rPr lang="en-US" dirty="0">
                <a:latin typeface="Arial (Body)"/>
              </a:rPr>
              <a:t> </a:t>
            </a:r>
            <a:r>
              <a:rPr lang="en-US" dirty="0" err="1">
                <a:latin typeface="Arial (Body)"/>
              </a:rPr>
              <a:t>gồm</a:t>
            </a:r>
            <a:r>
              <a:rPr lang="en-US" dirty="0">
                <a:latin typeface="Arial (Body)"/>
              </a:rPr>
              <a:t> </a:t>
            </a:r>
            <a:r>
              <a:rPr lang="en-US" dirty="0" err="1">
                <a:latin typeface="Arial (Body)"/>
              </a:rPr>
              <a:t>cả</a:t>
            </a:r>
            <a:r>
              <a:rPr lang="en-US" dirty="0">
                <a:latin typeface="Arial (Body)"/>
              </a:rPr>
              <a:t> </a:t>
            </a:r>
            <a:r>
              <a:rPr lang="en-US" dirty="0" err="1">
                <a:latin typeface="Arial (Body)"/>
              </a:rPr>
              <a:t>những</a:t>
            </a:r>
            <a:r>
              <a:rPr lang="en-US" dirty="0">
                <a:latin typeface="Arial (Body)"/>
              </a:rPr>
              <a:t> </a:t>
            </a:r>
            <a:r>
              <a:rPr lang="en-US" dirty="0" err="1">
                <a:latin typeface="Arial (Body)"/>
              </a:rPr>
              <a:t>người</a:t>
            </a:r>
            <a:r>
              <a:rPr lang="en-US" dirty="0">
                <a:latin typeface="Arial (Body)"/>
              </a:rPr>
              <a:t> </a:t>
            </a:r>
            <a:r>
              <a:rPr lang="en-US" dirty="0" err="1">
                <a:latin typeface="Arial (Body)"/>
              </a:rPr>
              <a:t>không</a:t>
            </a:r>
            <a:r>
              <a:rPr lang="en-US" dirty="0">
                <a:latin typeface="Arial (Body)"/>
              </a:rPr>
              <a:t> </a:t>
            </a:r>
            <a:r>
              <a:rPr lang="en-US" dirty="0" err="1">
                <a:latin typeface="Arial (Body)"/>
              </a:rPr>
              <a:t>làm</a:t>
            </a:r>
            <a:r>
              <a:rPr lang="en-US" dirty="0">
                <a:latin typeface="Arial (Body)"/>
              </a:rPr>
              <a:t> </a:t>
            </a:r>
            <a:r>
              <a:rPr lang="en-US" dirty="0" err="1">
                <a:latin typeface="Arial (Body)"/>
              </a:rPr>
              <a:t>việc</a:t>
            </a:r>
            <a:r>
              <a:rPr lang="en-US" dirty="0">
                <a:latin typeface="Arial (Body)"/>
              </a:rPr>
              <a:t> </a:t>
            </a:r>
            <a:r>
              <a:rPr lang="en-US" dirty="0" err="1">
                <a:latin typeface="Arial (Body)"/>
              </a:rPr>
              <a:t>trong</a:t>
            </a:r>
            <a:r>
              <a:rPr lang="en-US" dirty="0">
                <a:latin typeface="Arial (Body)"/>
              </a:rPr>
              <a:t> </a:t>
            </a:r>
            <a:r>
              <a:rPr lang="en-US" dirty="0" err="1">
                <a:latin typeface="Arial (Body)"/>
              </a:rPr>
              <a:t>tuần</a:t>
            </a:r>
            <a:r>
              <a:rPr lang="en-US" dirty="0">
                <a:latin typeface="Arial (Body)"/>
              </a:rPr>
              <a:t> </a:t>
            </a:r>
            <a:r>
              <a:rPr lang="en-US" dirty="0" err="1">
                <a:latin typeface="Arial (Body)"/>
              </a:rPr>
              <a:t>nghiên</a:t>
            </a:r>
            <a:r>
              <a:rPr lang="en-US" dirty="0">
                <a:latin typeface="Arial (Body)"/>
              </a:rPr>
              <a:t> </a:t>
            </a:r>
            <a:r>
              <a:rPr lang="en-US" dirty="0" err="1">
                <a:latin typeface="Arial (Body)"/>
              </a:rPr>
              <a:t>cứu</a:t>
            </a:r>
            <a:r>
              <a:rPr lang="en-US" dirty="0">
                <a:latin typeface="Arial (Body)"/>
              </a:rPr>
              <a:t> </a:t>
            </a:r>
            <a:r>
              <a:rPr lang="en-US" dirty="0" err="1">
                <a:latin typeface="Arial (Body)"/>
              </a:rPr>
              <a:t>nhưng</a:t>
            </a:r>
            <a:r>
              <a:rPr lang="en-US" dirty="0">
                <a:latin typeface="Arial (Body)"/>
              </a:rPr>
              <a:t> </a:t>
            </a:r>
            <a:r>
              <a:rPr lang="en-US" dirty="0" err="1">
                <a:latin typeface="Arial (Body)"/>
              </a:rPr>
              <a:t>đang</a:t>
            </a:r>
            <a:r>
              <a:rPr lang="en-US" dirty="0">
                <a:latin typeface="Arial (Body)"/>
              </a:rPr>
              <a:t> </a:t>
            </a:r>
            <a:r>
              <a:rPr lang="en-US" dirty="0" err="1">
                <a:latin typeface="Arial (Body)"/>
              </a:rPr>
              <a:t>có</a:t>
            </a:r>
            <a:r>
              <a:rPr lang="en-US" dirty="0">
                <a:latin typeface="Arial (Body)"/>
              </a:rPr>
              <a:t> </a:t>
            </a:r>
            <a:r>
              <a:rPr lang="en-US" dirty="0" err="1">
                <a:latin typeface="Arial (Body)"/>
              </a:rPr>
              <a:t>một</a:t>
            </a:r>
            <a:r>
              <a:rPr lang="en-US" dirty="0">
                <a:latin typeface="Arial (Body)"/>
              </a:rPr>
              <a:t> </a:t>
            </a:r>
            <a:r>
              <a:rPr lang="en-US" dirty="0" err="1">
                <a:latin typeface="Arial (Body)"/>
              </a:rPr>
              <a:t>công</a:t>
            </a:r>
            <a:r>
              <a:rPr lang="en-US" dirty="0">
                <a:latin typeface="Arial (Body)"/>
              </a:rPr>
              <a:t> </a:t>
            </a:r>
            <a:r>
              <a:rPr lang="en-US" dirty="0" err="1">
                <a:latin typeface="Arial (Body)"/>
              </a:rPr>
              <a:t>việc</a:t>
            </a:r>
            <a:r>
              <a:rPr lang="en-US" dirty="0">
                <a:latin typeface="Arial (Body)"/>
              </a:rPr>
              <a:t> </a:t>
            </a:r>
            <a:r>
              <a:rPr lang="en-US" dirty="0" err="1">
                <a:latin typeface="Arial (Body)"/>
              </a:rPr>
              <a:t>và</a:t>
            </a:r>
            <a:r>
              <a:rPr lang="en-US" dirty="0">
                <a:latin typeface="Arial (Body)"/>
              </a:rPr>
              <a:t> </a:t>
            </a:r>
            <a:r>
              <a:rPr lang="en-US" dirty="0" err="1">
                <a:latin typeface="Arial (Body)"/>
              </a:rPr>
              <a:t>vẫn</a:t>
            </a:r>
            <a:r>
              <a:rPr lang="en-US" dirty="0">
                <a:latin typeface="Arial (Body)"/>
              </a:rPr>
              <a:t> </a:t>
            </a:r>
            <a:r>
              <a:rPr lang="en-US" dirty="0" err="1">
                <a:latin typeface="Arial (Body)"/>
              </a:rPr>
              <a:t>gắn</a:t>
            </a:r>
            <a:r>
              <a:rPr lang="en-US" dirty="0">
                <a:latin typeface="Arial (Body)"/>
              </a:rPr>
              <a:t> </a:t>
            </a:r>
            <a:r>
              <a:rPr lang="en-US" dirty="0" err="1">
                <a:latin typeface="Arial (Body)"/>
              </a:rPr>
              <a:t>bó</a:t>
            </a:r>
            <a:r>
              <a:rPr lang="en-US" dirty="0">
                <a:latin typeface="Arial (Body)"/>
              </a:rPr>
              <a:t> </a:t>
            </a:r>
            <a:r>
              <a:rPr lang="en-US" dirty="0" err="1">
                <a:latin typeface="Arial (Body)"/>
              </a:rPr>
              <a:t>chặt</a:t>
            </a:r>
            <a:r>
              <a:rPr lang="en-US" dirty="0">
                <a:latin typeface="Arial (Body)"/>
              </a:rPr>
              <a:t> </a:t>
            </a:r>
            <a:r>
              <a:rPr lang="en-US" dirty="0" err="1">
                <a:latin typeface="Arial (Body)"/>
              </a:rPr>
              <a:t>chẽ</a:t>
            </a:r>
            <a:r>
              <a:rPr lang="en-US" dirty="0">
                <a:latin typeface="Arial (Body)"/>
              </a:rPr>
              <a:t> </a:t>
            </a:r>
            <a:r>
              <a:rPr lang="en-US" dirty="0" err="1">
                <a:latin typeface="Arial (Body)"/>
              </a:rPr>
              <a:t>với</a:t>
            </a:r>
            <a:r>
              <a:rPr lang="en-US" dirty="0">
                <a:latin typeface="Arial (Body)"/>
              </a:rPr>
              <a:t> </a:t>
            </a:r>
            <a:r>
              <a:rPr lang="en-US" dirty="0" err="1">
                <a:latin typeface="Arial (Body)"/>
              </a:rPr>
              <a:t>công</a:t>
            </a:r>
            <a:r>
              <a:rPr lang="en-US" dirty="0">
                <a:latin typeface="Arial (Body)"/>
              </a:rPr>
              <a:t> </a:t>
            </a:r>
            <a:r>
              <a:rPr lang="en-US" dirty="0" err="1">
                <a:latin typeface="Arial (Body)"/>
              </a:rPr>
              <a:t>việc</a:t>
            </a:r>
            <a:r>
              <a:rPr lang="en-US" dirty="0">
                <a:latin typeface="Arial (Body)"/>
              </a:rPr>
              <a:t> </a:t>
            </a:r>
            <a:r>
              <a:rPr lang="en-US" dirty="0" err="1">
                <a:latin typeface="Arial (Body)"/>
              </a:rPr>
              <a:t>đó</a:t>
            </a:r>
            <a:r>
              <a:rPr lang="en-US" dirty="0">
                <a:latin typeface="Arial (Body)"/>
              </a:rPr>
              <a:t> (</a:t>
            </a:r>
            <a:r>
              <a:rPr lang="en-US" dirty="0" err="1">
                <a:latin typeface="Arial (Body)"/>
              </a:rPr>
              <a:t>vẫn</a:t>
            </a:r>
            <a:r>
              <a:rPr lang="en-US" dirty="0">
                <a:latin typeface="Arial (Body)"/>
              </a:rPr>
              <a:t> </a:t>
            </a:r>
            <a:r>
              <a:rPr lang="en-US" dirty="0" err="1">
                <a:latin typeface="Arial (Body)"/>
              </a:rPr>
              <a:t>được</a:t>
            </a:r>
            <a:r>
              <a:rPr lang="en-US" dirty="0">
                <a:latin typeface="Arial (Body)"/>
              </a:rPr>
              <a:t> </a:t>
            </a:r>
            <a:r>
              <a:rPr lang="en-US" dirty="0" err="1">
                <a:latin typeface="Arial (Body)"/>
              </a:rPr>
              <a:t>trả</a:t>
            </a:r>
            <a:r>
              <a:rPr lang="en-US" dirty="0">
                <a:latin typeface="Arial (Body)"/>
              </a:rPr>
              <a:t> </a:t>
            </a:r>
            <a:r>
              <a:rPr lang="en-US" dirty="0" err="1">
                <a:latin typeface="Arial (Body)"/>
              </a:rPr>
              <a:t>lương</a:t>
            </a:r>
            <a:r>
              <a:rPr lang="en-US" dirty="0">
                <a:latin typeface="Arial (Body)"/>
              </a:rPr>
              <a:t>/</a:t>
            </a:r>
            <a:r>
              <a:rPr lang="en-US" dirty="0" err="1">
                <a:latin typeface="Arial (Body)"/>
              </a:rPr>
              <a:t>công</a:t>
            </a:r>
            <a:r>
              <a:rPr lang="en-US" dirty="0">
                <a:latin typeface="Arial (Body)"/>
              </a:rPr>
              <a:t> </a:t>
            </a:r>
            <a:r>
              <a:rPr lang="en-US" dirty="0" err="1">
                <a:latin typeface="Arial (Body)"/>
              </a:rPr>
              <a:t>trong</a:t>
            </a:r>
            <a:r>
              <a:rPr lang="en-US" dirty="0">
                <a:latin typeface="Arial (Body)"/>
              </a:rPr>
              <a:t> </a:t>
            </a:r>
            <a:r>
              <a:rPr lang="en-US" dirty="0" err="1">
                <a:latin typeface="Arial (Body)"/>
              </a:rPr>
              <a:t>thời</a:t>
            </a:r>
            <a:r>
              <a:rPr lang="en-US" dirty="0">
                <a:latin typeface="Arial (Body)"/>
              </a:rPr>
              <a:t> </a:t>
            </a:r>
            <a:r>
              <a:rPr lang="en-US" dirty="0" err="1">
                <a:latin typeface="Arial (Body)"/>
              </a:rPr>
              <a:t>gian</a:t>
            </a:r>
            <a:r>
              <a:rPr lang="en-US" dirty="0">
                <a:latin typeface="Arial (Body)"/>
              </a:rPr>
              <a:t> </a:t>
            </a:r>
            <a:r>
              <a:rPr lang="en-US" dirty="0" err="1">
                <a:latin typeface="Arial (Body)"/>
              </a:rPr>
              <a:t>không</a:t>
            </a:r>
            <a:r>
              <a:rPr lang="en-US" dirty="0">
                <a:latin typeface="Arial (Body)"/>
              </a:rPr>
              <a:t> </a:t>
            </a:r>
            <a:r>
              <a:rPr lang="en-US" dirty="0" err="1">
                <a:latin typeface="Arial (Body)"/>
              </a:rPr>
              <a:t>làm</a:t>
            </a:r>
            <a:r>
              <a:rPr lang="en-US" dirty="0">
                <a:latin typeface="Arial (Body)"/>
              </a:rPr>
              <a:t> </a:t>
            </a:r>
            <a:r>
              <a:rPr lang="en-US" dirty="0" err="1">
                <a:latin typeface="Arial (Body)"/>
              </a:rPr>
              <a:t>việc</a:t>
            </a:r>
            <a:r>
              <a:rPr lang="en-US" dirty="0">
                <a:latin typeface="Arial (Body)"/>
              </a:rPr>
              <a:t> </a:t>
            </a:r>
            <a:r>
              <a:rPr lang="en-US" dirty="0" err="1">
                <a:latin typeface="Arial (Body)"/>
              </a:rPr>
              <a:t>hoặc</a:t>
            </a:r>
            <a:r>
              <a:rPr lang="en-US" dirty="0">
                <a:latin typeface="Arial (Body)"/>
              </a:rPr>
              <a:t> </a:t>
            </a:r>
            <a:r>
              <a:rPr lang="en-US" dirty="0" err="1">
                <a:latin typeface="Arial (Body)"/>
              </a:rPr>
              <a:t>chắc</a:t>
            </a:r>
            <a:r>
              <a:rPr lang="en-US" dirty="0">
                <a:latin typeface="Arial (Body)"/>
              </a:rPr>
              <a:t> </a:t>
            </a:r>
            <a:r>
              <a:rPr lang="en-US" dirty="0" err="1">
                <a:latin typeface="Arial (Body)"/>
              </a:rPr>
              <a:t>chắn</a:t>
            </a:r>
            <a:r>
              <a:rPr lang="en-US" dirty="0">
                <a:latin typeface="Arial (Body)"/>
              </a:rPr>
              <a:t> </a:t>
            </a:r>
            <a:r>
              <a:rPr lang="en-US" dirty="0" err="1">
                <a:latin typeface="Arial (Body)"/>
              </a:rPr>
              <a:t>sẽ</a:t>
            </a:r>
            <a:r>
              <a:rPr lang="en-US" dirty="0">
                <a:latin typeface="Arial (Body)"/>
              </a:rPr>
              <a:t> quay </a:t>
            </a:r>
            <a:r>
              <a:rPr lang="en-US" dirty="0" err="1">
                <a:latin typeface="Arial (Body)"/>
              </a:rPr>
              <a:t>trở</a:t>
            </a:r>
            <a:r>
              <a:rPr lang="en-US" dirty="0">
                <a:latin typeface="Arial (Body)"/>
              </a:rPr>
              <a:t> </a:t>
            </a:r>
            <a:r>
              <a:rPr lang="en-US" dirty="0" err="1">
                <a:latin typeface="Arial (Body)"/>
              </a:rPr>
              <a:t>lại</a:t>
            </a:r>
            <a:r>
              <a:rPr lang="en-US" dirty="0">
                <a:latin typeface="Arial (Body)"/>
              </a:rPr>
              <a:t> </a:t>
            </a:r>
            <a:r>
              <a:rPr lang="en-US" dirty="0" err="1">
                <a:latin typeface="Arial (Body)"/>
              </a:rPr>
              <a:t>làm</a:t>
            </a:r>
            <a:r>
              <a:rPr lang="en-US" dirty="0">
                <a:latin typeface="Arial (Body)"/>
              </a:rPr>
              <a:t> </a:t>
            </a:r>
            <a:r>
              <a:rPr lang="en-US" dirty="0" err="1">
                <a:latin typeface="Arial (Body)"/>
              </a:rPr>
              <a:t>sau</a:t>
            </a:r>
            <a:r>
              <a:rPr lang="en-US" dirty="0">
                <a:latin typeface="Arial (Body)"/>
              </a:rPr>
              <a:t> </a:t>
            </a:r>
            <a:r>
              <a:rPr lang="en-US" dirty="0" err="1">
                <a:latin typeface="Arial (Body)"/>
              </a:rPr>
              <a:t>thời</a:t>
            </a:r>
            <a:r>
              <a:rPr lang="en-US" dirty="0">
                <a:latin typeface="Arial (Body)"/>
              </a:rPr>
              <a:t> </a:t>
            </a:r>
            <a:r>
              <a:rPr lang="en-US" dirty="0" err="1">
                <a:latin typeface="Arial (Body)"/>
              </a:rPr>
              <a:t>gian</a:t>
            </a:r>
            <a:r>
              <a:rPr lang="en-US" dirty="0">
                <a:latin typeface="Arial (Body)"/>
              </a:rPr>
              <a:t> </a:t>
            </a:r>
            <a:r>
              <a:rPr lang="en-US" dirty="0" err="1">
                <a:latin typeface="Arial (Body)"/>
              </a:rPr>
              <a:t>không</a:t>
            </a:r>
            <a:r>
              <a:rPr lang="en-US" dirty="0">
                <a:latin typeface="Arial (Body)"/>
              </a:rPr>
              <a:t> </a:t>
            </a:r>
            <a:r>
              <a:rPr lang="en-US" dirty="0" err="1">
                <a:latin typeface="Arial (Body)"/>
              </a:rPr>
              <a:t>quá</a:t>
            </a:r>
            <a:r>
              <a:rPr lang="en-US" dirty="0">
                <a:latin typeface="Arial (Body)"/>
              </a:rPr>
              <a:t> 1 </a:t>
            </a:r>
            <a:r>
              <a:rPr lang="en-US" dirty="0" err="1">
                <a:latin typeface="Arial (Body)"/>
              </a:rPr>
              <a:t>tháng</a:t>
            </a:r>
            <a:r>
              <a:rPr lang="en-US" dirty="0">
                <a:latin typeface="Arial (Body)"/>
              </a:rPr>
              <a:t>).</a:t>
            </a:r>
          </a:p>
        </p:txBody>
      </p:sp>
      <p:sp>
        <p:nvSpPr>
          <p:cNvPr id="6" name="Title 1"/>
          <p:cNvSpPr txBox="1">
            <a:spLocks/>
          </p:cNvSpPr>
          <p:nvPr/>
        </p:nvSpPr>
        <p:spPr>
          <a:xfrm>
            <a:off x="1524000" y="304800"/>
            <a:ext cx="85344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3144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2057400"/>
            <a:ext cx="9601200" cy="4068764"/>
          </a:xfrm>
        </p:spPr>
        <p:txBody>
          <a:bodyPr>
            <a:normAutofit/>
          </a:bodyPr>
          <a:lstStyle/>
          <a:p>
            <a:pPr algn="just">
              <a:buFontTx/>
              <a:buChar char="-"/>
            </a:pPr>
            <a:r>
              <a:rPr lang="vi-VN" sz="3400" dirty="0">
                <a:latin typeface="Arial(body)"/>
              </a:rPr>
              <a:t>Dân số là tập hợp người sinh sống trong một quốc gia, khu vực, vùng địa lý kinh tế hoặc một đơn vị hành chính.</a:t>
            </a:r>
            <a:endParaRPr lang="en-US" sz="3400" dirty="0">
              <a:latin typeface="Arial(body)"/>
            </a:endParaRPr>
          </a:p>
          <a:p>
            <a:pPr algn="just">
              <a:buFontTx/>
              <a:buChar char="-"/>
            </a:pPr>
            <a:endParaRPr lang="vi-VN" sz="3400" dirty="0">
              <a:latin typeface="Arial(body)"/>
            </a:endParaRPr>
          </a:p>
        </p:txBody>
      </p:sp>
      <p:sp>
        <p:nvSpPr>
          <p:cNvPr id="4" name="Slide Number Placeholder 3"/>
          <p:cNvSpPr>
            <a:spLocks noGrp="1"/>
          </p:cNvSpPr>
          <p:nvPr>
            <p:ph type="sldNum" sz="quarter" idx="4294967295"/>
          </p:nvPr>
        </p:nvSpPr>
        <p:spPr>
          <a:xfrm>
            <a:off x="0" y="6416675"/>
            <a:ext cx="457200" cy="365125"/>
          </a:xfrm>
        </p:spPr>
        <p:txBody>
          <a:bodyPr/>
          <a:lstStyle/>
          <a:p>
            <a:fld id="{5A729B64-512D-4C0A-BBEC-051D5A8B2689}" type="slidenum">
              <a:rPr lang="vi-VN" smtClean="0"/>
              <a:pPr/>
              <a:t>2</a:t>
            </a:fld>
            <a:endParaRPr lang="vi-VN"/>
          </a:p>
        </p:txBody>
      </p:sp>
      <p:sp>
        <p:nvSpPr>
          <p:cNvPr id="3" name="Title 1"/>
          <p:cNvSpPr txBox="1">
            <a:spLocks/>
          </p:cNvSpPr>
          <p:nvPr/>
        </p:nvSpPr>
        <p:spPr>
          <a:xfrm>
            <a:off x="1524000" y="304800"/>
            <a:ext cx="8610600" cy="60960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400" b="1" dirty="0">
                <a:latin typeface="Cambria" pitchFamily="18" charset="0"/>
                <a:ea typeface="+mj-ea"/>
                <a:cs typeface="+mj-cs"/>
              </a:rPr>
              <a:t> KHÁI NIỆM VÀ PHƯƠNG PHÁP TÍNH</a:t>
            </a:r>
            <a:endParaRPr kumimoji="0" lang="vi-VN" sz="3400" b="1" i="0" u="none" strike="noStrike" kern="1200" cap="none" spc="0" normalizeH="0" baseline="0" dirty="0">
              <a:ln>
                <a:noFill/>
              </a:ln>
              <a:solidFill>
                <a:schemeClr val="tx1"/>
              </a:solidFill>
              <a:effectLst/>
              <a:uLnTx/>
              <a:uFillTx/>
              <a:latin typeface="Cambria" pitchFamily="18" charset="0"/>
              <a:ea typeface="+mj-ea"/>
              <a:cs typeface="+mj-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9601200" cy="5410200"/>
          </a:xfrm>
        </p:spPr>
        <p:txBody>
          <a:bodyPr>
            <a:noAutofit/>
          </a:bodyPr>
          <a:lstStyle/>
          <a:p>
            <a:pPr lvl="0" algn="just">
              <a:spcAft>
                <a:spcPts val="600"/>
              </a:spcAft>
              <a:buFontTx/>
              <a:buChar char="-"/>
            </a:pPr>
            <a:r>
              <a:rPr lang="en-US" b="1" dirty="0" err="1">
                <a:solidFill>
                  <a:prstClr val="black"/>
                </a:solidFill>
                <a:latin typeface="Arial (Body)"/>
                <a:cs typeface="Arial" pitchFamily="34" charset="0"/>
              </a:rPr>
              <a:t>Tỷ</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lệ</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lao</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động</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đang</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làm</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việc</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đã</a:t>
            </a:r>
            <a:r>
              <a:rPr lang="en-US" b="1" dirty="0">
                <a:solidFill>
                  <a:prstClr val="black"/>
                </a:solidFill>
                <a:latin typeface="Arial (Body)"/>
                <a:cs typeface="Arial" pitchFamily="34" charset="0"/>
              </a:rPr>
              <a:t> qua </a:t>
            </a:r>
            <a:r>
              <a:rPr lang="en-US" b="1" dirty="0" err="1">
                <a:solidFill>
                  <a:prstClr val="black"/>
                </a:solidFill>
                <a:latin typeface="Arial (Body)"/>
                <a:cs typeface="Arial" pitchFamily="34" charset="0"/>
              </a:rPr>
              <a:t>đào</a:t>
            </a:r>
            <a:r>
              <a:rPr lang="en-US" b="1" dirty="0">
                <a:solidFill>
                  <a:prstClr val="black"/>
                </a:solidFill>
                <a:latin typeface="Arial (Body)"/>
                <a:cs typeface="Arial" pitchFamily="34" charset="0"/>
              </a:rPr>
              <a:t> </a:t>
            </a:r>
            <a:r>
              <a:rPr lang="en-US" b="1" dirty="0" err="1">
                <a:solidFill>
                  <a:prstClr val="black"/>
                </a:solidFill>
                <a:latin typeface="Arial (Body)"/>
                <a:cs typeface="Arial" pitchFamily="34" charset="0"/>
              </a:rPr>
              <a:t>tạo</a:t>
            </a:r>
            <a:endParaRPr lang="en-US" b="1" dirty="0">
              <a:solidFill>
                <a:prstClr val="black"/>
              </a:solidFill>
              <a:latin typeface="Arial (Body)"/>
              <a:cs typeface="Arial" pitchFamily="34" charset="0"/>
            </a:endParaRPr>
          </a:p>
          <a:p>
            <a:pPr algn="just"/>
            <a:r>
              <a:rPr lang="en-US" dirty="0" err="1">
                <a:latin typeface="Arial (Body)"/>
              </a:rPr>
              <a:t>Là</a:t>
            </a:r>
            <a:r>
              <a:rPr lang="en-US" dirty="0">
                <a:latin typeface="Arial (Body)"/>
              </a:rPr>
              <a:t> </a:t>
            </a:r>
            <a:r>
              <a:rPr lang="en-US" dirty="0" err="1">
                <a:latin typeface="Arial (Body)"/>
              </a:rPr>
              <a:t>chỉ</a:t>
            </a:r>
            <a:r>
              <a:rPr lang="en-US" dirty="0">
                <a:latin typeface="Arial (Body)"/>
              </a:rPr>
              <a:t> </a:t>
            </a:r>
            <a:r>
              <a:rPr lang="en-US" dirty="0" err="1">
                <a:latin typeface="Arial (Body)"/>
              </a:rPr>
              <a:t>tiêu</a:t>
            </a:r>
            <a:r>
              <a:rPr lang="en-US" dirty="0">
                <a:latin typeface="Arial (Body)"/>
              </a:rPr>
              <a:t> </a:t>
            </a:r>
            <a:r>
              <a:rPr lang="en-US" dirty="0" err="1">
                <a:latin typeface="Arial (Body)"/>
              </a:rPr>
              <a:t>phản</a:t>
            </a:r>
            <a:r>
              <a:rPr lang="en-US" dirty="0">
                <a:latin typeface="Arial (Body)"/>
              </a:rPr>
              <a:t> </a:t>
            </a:r>
            <a:r>
              <a:rPr lang="en-US" dirty="0" err="1">
                <a:latin typeface="Arial (Body)"/>
              </a:rPr>
              <a:t>ánh</a:t>
            </a:r>
            <a:r>
              <a:rPr lang="en-US" dirty="0">
                <a:latin typeface="Arial (Body)"/>
              </a:rPr>
              <a:t> </a:t>
            </a:r>
            <a:r>
              <a:rPr lang="en-US" dirty="0" err="1">
                <a:latin typeface="Arial (Body)"/>
              </a:rPr>
              <a:t>tỷ</a:t>
            </a:r>
            <a:r>
              <a:rPr lang="en-US" dirty="0">
                <a:latin typeface="Arial (Body)"/>
              </a:rPr>
              <a:t> </a:t>
            </a:r>
            <a:r>
              <a:rPr lang="en-US" dirty="0" err="1">
                <a:latin typeface="Arial (Body)"/>
              </a:rPr>
              <a:t>lệ</a:t>
            </a:r>
            <a:r>
              <a:rPr lang="en-US" dirty="0">
                <a:latin typeface="Arial (Body)"/>
              </a:rPr>
              <a:t> so </a:t>
            </a:r>
            <a:r>
              <a:rPr lang="en-US" dirty="0" err="1">
                <a:latin typeface="Arial (Body)"/>
              </a:rPr>
              <a:t>sánh</a:t>
            </a:r>
            <a:r>
              <a:rPr lang="en-US" dirty="0">
                <a:latin typeface="Arial (Body)"/>
              </a:rPr>
              <a:t> </a:t>
            </a:r>
            <a:r>
              <a:rPr lang="en-US" dirty="0" err="1">
                <a:latin typeface="Arial (Body)"/>
              </a:rPr>
              <a:t>số</a:t>
            </a:r>
            <a:r>
              <a:rPr lang="en-US" dirty="0">
                <a:latin typeface="Arial (Body)"/>
              </a:rPr>
              <a:t> </a:t>
            </a:r>
            <a:r>
              <a:rPr lang="en-US" dirty="0" err="1">
                <a:latin typeface="Arial (Body)"/>
              </a:rPr>
              <a:t>lao</a:t>
            </a:r>
            <a:r>
              <a:rPr lang="en-US" dirty="0">
                <a:latin typeface="Arial (Body)"/>
              </a:rPr>
              <a:t> </a:t>
            </a:r>
            <a:r>
              <a:rPr lang="en-US" dirty="0" err="1">
                <a:latin typeface="Arial (Body)"/>
              </a:rPr>
              <a:t>động</a:t>
            </a:r>
            <a:r>
              <a:rPr lang="en-US" dirty="0">
                <a:latin typeface="Arial (Body)"/>
              </a:rPr>
              <a:t> </a:t>
            </a:r>
            <a:r>
              <a:rPr lang="en-US" dirty="0" err="1">
                <a:latin typeface="Arial (Body)"/>
              </a:rPr>
              <a:t>đang</a:t>
            </a:r>
            <a:r>
              <a:rPr lang="en-US" dirty="0">
                <a:latin typeface="Arial (Body)"/>
              </a:rPr>
              <a:t> </a:t>
            </a:r>
            <a:r>
              <a:rPr lang="en-US" dirty="0" err="1">
                <a:latin typeface="Arial (Body)"/>
              </a:rPr>
              <a:t>làm</a:t>
            </a:r>
            <a:r>
              <a:rPr lang="en-US" dirty="0">
                <a:latin typeface="Arial (Body)"/>
              </a:rPr>
              <a:t> </a:t>
            </a:r>
            <a:r>
              <a:rPr lang="en-US" dirty="0" err="1">
                <a:latin typeface="Arial (Body)"/>
              </a:rPr>
              <a:t>việc</a:t>
            </a:r>
            <a:r>
              <a:rPr lang="en-US" dirty="0">
                <a:latin typeface="Arial (Body)"/>
              </a:rPr>
              <a:t> </a:t>
            </a:r>
            <a:r>
              <a:rPr lang="en-US" dirty="0" err="1">
                <a:latin typeface="Arial (Body)"/>
              </a:rPr>
              <a:t>đã</a:t>
            </a:r>
            <a:r>
              <a:rPr lang="en-US" dirty="0">
                <a:latin typeface="Arial (Body)"/>
              </a:rPr>
              <a:t> qua </a:t>
            </a:r>
            <a:r>
              <a:rPr lang="en-US" dirty="0" err="1">
                <a:latin typeface="Arial (Body)"/>
              </a:rPr>
              <a:t>đào</a:t>
            </a:r>
            <a:r>
              <a:rPr lang="en-US" dirty="0">
                <a:latin typeface="Arial (Body)"/>
              </a:rPr>
              <a:t> </a:t>
            </a:r>
            <a:r>
              <a:rPr lang="en-US" dirty="0" err="1">
                <a:latin typeface="Arial (Body)"/>
              </a:rPr>
              <a:t>tạo</a:t>
            </a:r>
            <a:r>
              <a:rPr lang="en-US" dirty="0">
                <a:latin typeface="Arial (Body)"/>
              </a:rPr>
              <a:t> </a:t>
            </a:r>
            <a:r>
              <a:rPr lang="en-US" dirty="0" err="1">
                <a:latin typeface="Arial (Body)"/>
              </a:rPr>
              <a:t>với</a:t>
            </a:r>
            <a:r>
              <a:rPr lang="en-US" dirty="0">
                <a:latin typeface="Arial (Body)"/>
              </a:rPr>
              <a:t> </a:t>
            </a:r>
            <a:r>
              <a:rPr lang="en-US" dirty="0" err="1">
                <a:latin typeface="Arial (Body)"/>
              </a:rPr>
              <a:t>tổng</a:t>
            </a:r>
            <a:r>
              <a:rPr lang="en-US" dirty="0">
                <a:latin typeface="Arial (Body)"/>
              </a:rPr>
              <a:t> </a:t>
            </a:r>
            <a:r>
              <a:rPr lang="en-US" dirty="0" err="1">
                <a:latin typeface="Arial (Body)"/>
              </a:rPr>
              <a:t>số</a:t>
            </a:r>
            <a:r>
              <a:rPr lang="en-US" dirty="0">
                <a:latin typeface="Arial (Body)"/>
              </a:rPr>
              <a:t> </a:t>
            </a:r>
            <a:r>
              <a:rPr lang="en-US" dirty="0" err="1">
                <a:latin typeface="Arial (Body)"/>
              </a:rPr>
              <a:t>lao</a:t>
            </a:r>
            <a:r>
              <a:rPr lang="en-US" dirty="0">
                <a:latin typeface="Arial (Body)"/>
              </a:rPr>
              <a:t> </a:t>
            </a:r>
            <a:r>
              <a:rPr lang="en-US" dirty="0" err="1">
                <a:latin typeface="Arial (Body)"/>
              </a:rPr>
              <a:t>động</a:t>
            </a:r>
            <a:r>
              <a:rPr lang="en-US" dirty="0">
                <a:latin typeface="Arial (Body)"/>
              </a:rPr>
              <a:t> </a:t>
            </a:r>
            <a:r>
              <a:rPr lang="en-US" dirty="0" err="1">
                <a:latin typeface="Arial (Body)"/>
              </a:rPr>
              <a:t>đang</a:t>
            </a:r>
            <a:r>
              <a:rPr lang="en-US" dirty="0">
                <a:latin typeface="Arial (Body)"/>
              </a:rPr>
              <a:t> </a:t>
            </a:r>
            <a:r>
              <a:rPr lang="en-US" dirty="0" err="1">
                <a:latin typeface="Arial (Body)"/>
              </a:rPr>
              <a:t>làm</a:t>
            </a:r>
            <a:r>
              <a:rPr lang="en-US" dirty="0">
                <a:latin typeface="Arial (Body)"/>
              </a:rPr>
              <a:t> </a:t>
            </a:r>
            <a:r>
              <a:rPr lang="en-US" dirty="0" err="1">
                <a:latin typeface="Arial (Body)"/>
              </a:rPr>
              <a:t>việc</a:t>
            </a:r>
            <a:r>
              <a:rPr lang="en-US" dirty="0">
                <a:latin typeface="Arial (Body)"/>
              </a:rPr>
              <a:t> </a:t>
            </a:r>
            <a:r>
              <a:rPr lang="en-US" dirty="0" err="1">
                <a:latin typeface="Arial (Body)"/>
              </a:rPr>
              <a:t>trong</a:t>
            </a:r>
            <a:r>
              <a:rPr lang="en-US" dirty="0">
                <a:latin typeface="Arial (Body)"/>
              </a:rPr>
              <a:t> </a:t>
            </a:r>
            <a:r>
              <a:rPr lang="en-US" dirty="0" err="1">
                <a:latin typeface="Arial (Body)"/>
              </a:rPr>
              <a:t>kỳ</a:t>
            </a:r>
            <a:r>
              <a:rPr lang="en-US" dirty="0">
                <a:latin typeface="Arial (Body)"/>
              </a:rPr>
              <a:t>.</a:t>
            </a:r>
          </a:p>
          <a:p>
            <a:pPr algn="just"/>
            <a:endParaRPr lang="en-US" dirty="0">
              <a:latin typeface="Arial (Body)"/>
            </a:endParaRPr>
          </a:p>
        </p:txBody>
      </p:sp>
      <p:sp>
        <p:nvSpPr>
          <p:cNvPr id="6" name="Title 1"/>
          <p:cNvSpPr txBox="1">
            <a:spLocks/>
          </p:cNvSpPr>
          <p:nvPr/>
        </p:nvSpPr>
        <p:spPr>
          <a:xfrm>
            <a:off x="1524000" y="304800"/>
            <a:ext cx="85344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838200" y="3352801"/>
            <a:ext cx="9296400" cy="2438400"/>
          </a:xfrm>
          <a:prstGeom prst="rect">
            <a:avLst/>
          </a:prstGeom>
        </p:spPr>
      </p:pic>
    </p:spTree>
    <p:extLst>
      <p:ext uri="{BB962C8B-B14F-4D97-AF65-F5344CB8AC3E}">
        <p14:creationId xmlns:p14="http://schemas.microsoft.com/office/powerpoint/2010/main" val="3336030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9545" y="990600"/>
            <a:ext cx="9601200" cy="5410200"/>
          </a:xfrm>
        </p:spPr>
        <p:txBody>
          <a:bodyPr>
            <a:noAutofit/>
          </a:bodyPr>
          <a:lstStyle/>
          <a:p>
            <a:pPr marL="0" indent="0" algn="just">
              <a:buNone/>
            </a:pPr>
            <a:r>
              <a:rPr lang="en-US" b="1" dirty="0"/>
              <a:t>- </a:t>
            </a:r>
            <a:r>
              <a:rPr lang="en-US" b="1" dirty="0" err="1"/>
              <a:t>Số</a:t>
            </a:r>
            <a:r>
              <a:rPr lang="en-US" b="1" dirty="0"/>
              <a:t> </a:t>
            </a:r>
            <a:r>
              <a:rPr lang="en-US" b="1" dirty="0" err="1"/>
              <a:t>lao</a:t>
            </a:r>
            <a:r>
              <a:rPr lang="en-US" b="1" dirty="0"/>
              <a:t> </a:t>
            </a:r>
            <a:r>
              <a:rPr lang="en-US" b="1" dirty="0" err="1"/>
              <a:t>động</a:t>
            </a:r>
            <a:r>
              <a:rPr lang="en-US" b="1" dirty="0"/>
              <a:t> </a:t>
            </a:r>
            <a:r>
              <a:rPr lang="en-US" b="1" dirty="0" err="1"/>
              <a:t>đang</a:t>
            </a:r>
            <a:r>
              <a:rPr lang="en-US" b="1" dirty="0"/>
              <a:t> </a:t>
            </a:r>
            <a:r>
              <a:rPr lang="en-US" b="1" dirty="0" err="1"/>
              <a:t>làm</a:t>
            </a:r>
            <a:r>
              <a:rPr lang="en-US" b="1" dirty="0"/>
              <a:t> </a:t>
            </a:r>
            <a:r>
              <a:rPr lang="en-US" b="1" dirty="0" err="1"/>
              <a:t>việc</a:t>
            </a:r>
            <a:r>
              <a:rPr lang="en-US" b="1" dirty="0"/>
              <a:t> </a:t>
            </a:r>
            <a:r>
              <a:rPr lang="en-US" b="1" dirty="0" err="1"/>
              <a:t>đã</a:t>
            </a:r>
            <a:r>
              <a:rPr lang="en-US" b="1" dirty="0"/>
              <a:t> </a:t>
            </a:r>
            <a:r>
              <a:rPr lang="en-US" b="1" dirty="0" err="1"/>
              <a:t>được</a:t>
            </a:r>
            <a:r>
              <a:rPr lang="en-US" b="1" dirty="0"/>
              <a:t> </a:t>
            </a:r>
            <a:r>
              <a:rPr lang="en-US" b="1" dirty="0" err="1"/>
              <a:t>đào</a:t>
            </a:r>
            <a:r>
              <a:rPr lang="en-US" b="1" dirty="0"/>
              <a:t> </a:t>
            </a:r>
            <a:r>
              <a:rPr lang="en-US" b="1" dirty="0" err="1"/>
              <a:t>tạo</a:t>
            </a:r>
            <a:r>
              <a:rPr lang="en-US" b="1" dirty="0"/>
              <a:t> ở </a:t>
            </a:r>
            <a:r>
              <a:rPr lang="en-US" b="1" dirty="0" err="1"/>
              <a:t>một</a:t>
            </a:r>
            <a:r>
              <a:rPr lang="en-US" b="1" dirty="0"/>
              <a:t> </a:t>
            </a:r>
            <a:r>
              <a:rPr lang="en-US" b="1" dirty="0" err="1"/>
              <a:t>trường</a:t>
            </a:r>
            <a:r>
              <a:rPr lang="en-US" b="1" dirty="0"/>
              <a:t> hay </a:t>
            </a:r>
            <a:r>
              <a:rPr lang="en-US" b="1" dirty="0" err="1"/>
              <a:t>một</a:t>
            </a:r>
            <a:r>
              <a:rPr lang="en-US" b="1" dirty="0"/>
              <a:t> </a:t>
            </a:r>
            <a:r>
              <a:rPr lang="en-US" b="1" dirty="0" err="1"/>
              <a:t>cơ</a:t>
            </a:r>
            <a:r>
              <a:rPr lang="en-US" b="1" dirty="0"/>
              <a:t> </a:t>
            </a:r>
            <a:r>
              <a:rPr lang="en-US" b="1" dirty="0" err="1"/>
              <a:t>sở</a:t>
            </a:r>
            <a:r>
              <a:rPr lang="en-US" b="1" dirty="0"/>
              <a:t> </a:t>
            </a:r>
            <a:r>
              <a:rPr lang="en-US" b="1" dirty="0" err="1"/>
              <a:t>đào</a:t>
            </a:r>
            <a:r>
              <a:rPr lang="en-US" b="1" dirty="0"/>
              <a:t> </a:t>
            </a:r>
            <a:r>
              <a:rPr lang="en-US" b="1" dirty="0" err="1"/>
              <a:t>tạo</a:t>
            </a:r>
            <a:r>
              <a:rPr lang="en-US" b="1" dirty="0"/>
              <a:t> </a:t>
            </a:r>
            <a:r>
              <a:rPr lang="en-US" b="1" dirty="0" err="1"/>
              <a:t>chuyên</a:t>
            </a:r>
            <a:r>
              <a:rPr lang="en-US" b="1" dirty="0"/>
              <a:t> </a:t>
            </a:r>
            <a:r>
              <a:rPr lang="en-US" b="1" dirty="0" err="1"/>
              <a:t>môn</a:t>
            </a:r>
            <a:r>
              <a:rPr lang="en-US" b="1" dirty="0"/>
              <a:t>, </a:t>
            </a:r>
            <a:r>
              <a:rPr lang="en-US" b="1" dirty="0" err="1"/>
              <a:t>kỹ</a:t>
            </a:r>
            <a:r>
              <a:rPr lang="en-US" b="1" dirty="0"/>
              <a:t> </a:t>
            </a:r>
            <a:r>
              <a:rPr lang="en-US" b="1" dirty="0" err="1"/>
              <a:t>thuật</a:t>
            </a:r>
            <a:r>
              <a:rPr lang="en-US" b="1" dirty="0"/>
              <a:t>, </a:t>
            </a:r>
            <a:r>
              <a:rPr lang="en-US" b="1" dirty="0" err="1"/>
              <a:t>nghiệp</a:t>
            </a:r>
            <a:r>
              <a:rPr lang="en-US" b="1" dirty="0"/>
              <a:t> </a:t>
            </a:r>
            <a:r>
              <a:rPr lang="en-US" b="1" dirty="0" err="1"/>
              <a:t>vụ</a:t>
            </a:r>
            <a:r>
              <a:rPr lang="en-US" b="1" dirty="0"/>
              <a:t> </a:t>
            </a:r>
            <a:r>
              <a:rPr lang="en-US" b="1" dirty="0" err="1"/>
              <a:t>thuộc</a:t>
            </a:r>
            <a:r>
              <a:rPr lang="en-US" b="1" dirty="0"/>
              <a:t> </a:t>
            </a:r>
            <a:r>
              <a:rPr lang="en-US" b="1" dirty="0" err="1"/>
              <a:t>Hệ</a:t>
            </a:r>
            <a:r>
              <a:rPr lang="en-US" b="1" dirty="0"/>
              <a:t> </a:t>
            </a:r>
            <a:r>
              <a:rPr lang="en-US" b="1" dirty="0" err="1"/>
              <a:t>thống</a:t>
            </a:r>
            <a:r>
              <a:rPr lang="en-US" b="1" dirty="0"/>
              <a:t> </a:t>
            </a:r>
            <a:r>
              <a:rPr lang="en-US" b="1" dirty="0" err="1"/>
              <a:t>giáo</a:t>
            </a:r>
            <a:r>
              <a:rPr lang="en-US" b="1" dirty="0"/>
              <a:t> </a:t>
            </a:r>
            <a:r>
              <a:rPr lang="en-US" b="1" dirty="0" err="1"/>
              <a:t>dục</a:t>
            </a:r>
            <a:r>
              <a:rPr lang="en-US" b="1" dirty="0"/>
              <a:t> </a:t>
            </a:r>
            <a:r>
              <a:rPr lang="en-US" b="1" dirty="0" err="1"/>
              <a:t>quốc</a:t>
            </a:r>
            <a:r>
              <a:rPr lang="en-US" b="1" dirty="0"/>
              <a:t> </a:t>
            </a:r>
            <a:r>
              <a:rPr lang="en-US" b="1" dirty="0" err="1"/>
              <a:t>dân</a:t>
            </a:r>
            <a:r>
              <a:rPr lang="en-US" b="1" dirty="0"/>
              <a:t> </a:t>
            </a:r>
            <a:r>
              <a:rPr lang="en-US" b="1" dirty="0" err="1"/>
              <a:t>từ</a:t>
            </a:r>
            <a:r>
              <a:rPr lang="en-US" b="1" dirty="0"/>
              <a:t> 3 </a:t>
            </a:r>
            <a:r>
              <a:rPr lang="en-US" b="1" dirty="0" err="1"/>
              <a:t>tháng</a:t>
            </a:r>
            <a:r>
              <a:rPr lang="en-US" b="1" dirty="0"/>
              <a:t> </a:t>
            </a:r>
            <a:r>
              <a:rPr lang="en-US" b="1" dirty="0" err="1"/>
              <a:t>trở</a:t>
            </a:r>
            <a:r>
              <a:rPr lang="en-US" b="1" dirty="0"/>
              <a:t> </a:t>
            </a:r>
            <a:r>
              <a:rPr lang="en-US" b="1" dirty="0" err="1"/>
              <a:t>lên</a:t>
            </a:r>
            <a:r>
              <a:rPr lang="en-US" b="1" dirty="0"/>
              <a:t>, </a:t>
            </a:r>
            <a:r>
              <a:rPr lang="en-US" b="1" dirty="0" err="1"/>
              <a:t>đã</a:t>
            </a:r>
            <a:r>
              <a:rPr lang="en-US" b="1" dirty="0"/>
              <a:t> </a:t>
            </a:r>
            <a:r>
              <a:rPr lang="en-US" b="1" dirty="0" err="1"/>
              <a:t>tốt</a:t>
            </a:r>
            <a:r>
              <a:rPr lang="en-US" b="1" dirty="0"/>
              <a:t> </a:t>
            </a:r>
            <a:r>
              <a:rPr lang="en-US" b="1" dirty="0" err="1"/>
              <a:t>nghiệp</a:t>
            </a:r>
            <a:r>
              <a:rPr lang="en-US" b="1" dirty="0"/>
              <a:t>, </a:t>
            </a:r>
            <a:r>
              <a:rPr lang="en-US" b="1" dirty="0" err="1"/>
              <a:t>được</a:t>
            </a:r>
            <a:r>
              <a:rPr lang="en-US" b="1" dirty="0"/>
              <a:t> </a:t>
            </a:r>
            <a:r>
              <a:rPr lang="en-US" b="1" dirty="0" err="1"/>
              <a:t>cấp</a:t>
            </a:r>
            <a:r>
              <a:rPr lang="en-US" b="1" dirty="0"/>
              <a:t> </a:t>
            </a:r>
            <a:r>
              <a:rPr lang="en-US" b="1" dirty="0" err="1"/>
              <a:t>bằng</a:t>
            </a:r>
            <a:r>
              <a:rPr lang="en-US" b="1" dirty="0"/>
              <a:t>/</a:t>
            </a:r>
            <a:r>
              <a:rPr lang="en-US" b="1" dirty="0" err="1"/>
              <a:t>chứng</a:t>
            </a:r>
            <a:r>
              <a:rPr lang="en-US" b="1" dirty="0"/>
              <a:t> </a:t>
            </a:r>
            <a:r>
              <a:rPr lang="en-US" b="1" dirty="0" err="1"/>
              <a:t>chỉ</a:t>
            </a:r>
            <a:r>
              <a:rPr lang="en-US" b="1" dirty="0"/>
              <a:t> </a:t>
            </a:r>
            <a:r>
              <a:rPr lang="en-US" b="1" dirty="0" err="1"/>
              <a:t>chứng</a:t>
            </a:r>
            <a:r>
              <a:rPr lang="en-US" b="1" dirty="0"/>
              <a:t> </a:t>
            </a:r>
            <a:r>
              <a:rPr lang="en-US" b="1" dirty="0" err="1"/>
              <a:t>nhận</a:t>
            </a:r>
            <a:r>
              <a:rPr lang="en-US" b="1" dirty="0"/>
              <a:t> </a:t>
            </a:r>
            <a:r>
              <a:rPr lang="en-US" b="1" dirty="0" err="1"/>
              <a:t>đã</a:t>
            </a:r>
            <a:r>
              <a:rPr lang="en-US" b="1" dirty="0"/>
              <a:t> </a:t>
            </a:r>
            <a:r>
              <a:rPr lang="en-US" b="1" dirty="0" err="1"/>
              <a:t>đạt</a:t>
            </a:r>
            <a:r>
              <a:rPr lang="en-US" b="1" dirty="0"/>
              <a:t> </a:t>
            </a:r>
            <a:r>
              <a:rPr lang="en-US" b="1" dirty="0" err="1"/>
              <a:t>một</a:t>
            </a:r>
            <a:r>
              <a:rPr lang="en-US" b="1" dirty="0"/>
              <a:t> </a:t>
            </a:r>
            <a:r>
              <a:rPr lang="en-US" b="1" dirty="0" err="1"/>
              <a:t>trình</a:t>
            </a:r>
            <a:r>
              <a:rPr lang="en-US" b="1" dirty="0"/>
              <a:t> </a:t>
            </a:r>
            <a:r>
              <a:rPr lang="en-US" b="1" dirty="0" err="1"/>
              <a:t>độ</a:t>
            </a:r>
            <a:r>
              <a:rPr lang="en-US" b="1" dirty="0"/>
              <a:t> </a:t>
            </a:r>
            <a:r>
              <a:rPr lang="en-US" b="1" dirty="0" err="1"/>
              <a:t>chuyên</a:t>
            </a:r>
            <a:r>
              <a:rPr lang="en-US" b="1" dirty="0"/>
              <a:t> </a:t>
            </a:r>
            <a:r>
              <a:rPr lang="en-US" b="1" dirty="0" err="1"/>
              <a:t>môn</a:t>
            </a:r>
            <a:r>
              <a:rPr lang="en-US" b="1" dirty="0"/>
              <a:t>, </a:t>
            </a:r>
            <a:r>
              <a:rPr lang="en-US" b="1" dirty="0" err="1"/>
              <a:t>kỹ</a:t>
            </a:r>
            <a:r>
              <a:rPr lang="en-US" b="1" dirty="0"/>
              <a:t> </a:t>
            </a:r>
            <a:r>
              <a:rPr lang="en-US" b="1" dirty="0" err="1"/>
              <a:t>thuật</a:t>
            </a:r>
            <a:r>
              <a:rPr lang="en-US" b="1" dirty="0"/>
              <a:t>, </a:t>
            </a:r>
            <a:r>
              <a:rPr lang="en-US" b="1" dirty="0" err="1"/>
              <a:t>nghiệp</a:t>
            </a:r>
            <a:r>
              <a:rPr lang="en-US" b="1" dirty="0"/>
              <a:t> </a:t>
            </a:r>
            <a:r>
              <a:rPr lang="en-US" b="1" dirty="0" err="1"/>
              <a:t>vụ</a:t>
            </a:r>
            <a:r>
              <a:rPr lang="en-US" b="1" dirty="0"/>
              <a:t> </a:t>
            </a:r>
            <a:r>
              <a:rPr lang="en-US" b="1" dirty="0" err="1"/>
              <a:t>nhất</a:t>
            </a:r>
            <a:r>
              <a:rPr lang="en-US" b="1" dirty="0"/>
              <a:t> </a:t>
            </a:r>
            <a:r>
              <a:rPr lang="en-US" b="1" dirty="0" err="1"/>
              <a:t>định</a:t>
            </a:r>
            <a:r>
              <a:rPr lang="en-US" b="1" dirty="0"/>
              <a:t>, </a:t>
            </a:r>
            <a:r>
              <a:rPr lang="en-US" b="1" dirty="0" err="1"/>
              <a:t>bao</a:t>
            </a:r>
            <a:r>
              <a:rPr lang="en-US" b="1" dirty="0"/>
              <a:t> </a:t>
            </a:r>
            <a:r>
              <a:rPr lang="en-US" b="1" dirty="0" err="1"/>
              <a:t>gồm</a:t>
            </a:r>
            <a:r>
              <a:rPr lang="en-US" b="1" dirty="0"/>
              <a:t>: </a:t>
            </a:r>
            <a:r>
              <a:rPr lang="en-US" b="1" dirty="0" err="1"/>
              <a:t>sơ</a:t>
            </a:r>
            <a:r>
              <a:rPr lang="en-US" b="1" dirty="0"/>
              <a:t> </a:t>
            </a:r>
            <a:r>
              <a:rPr lang="en-US" b="1" dirty="0" err="1"/>
              <a:t>cấp</a:t>
            </a:r>
            <a:r>
              <a:rPr lang="en-US" b="1" dirty="0"/>
              <a:t> </a:t>
            </a:r>
            <a:r>
              <a:rPr lang="en-US" b="1" dirty="0" err="1"/>
              <a:t>nghề</a:t>
            </a:r>
            <a:r>
              <a:rPr lang="en-US" b="1" dirty="0"/>
              <a:t>, </a:t>
            </a:r>
            <a:r>
              <a:rPr lang="en-US" b="1" dirty="0" err="1"/>
              <a:t>trung</a:t>
            </a:r>
            <a:r>
              <a:rPr lang="en-US" b="1" dirty="0"/>
              <a:t> </a:t>
            </a:r>
            <a:r>
              <a:rPr lang="en-US" b="1" dirty="0" err="1"/>
              <a:t>cấp</a:t>
            </a:r>
            <a:r>
              <a:rPr lang="en-US" b="1" dirty="0"/>
              <a:t> </a:t>
            </a:r>
            <a:r>
              <a:rPr lang="en-US" b="1" dirty="0" err="1"/>
              <a:t>nghề</a:t>
            </a:r>
            <a:r>
              <a:rPr lang="en-US" b="1" dirty="0"/>
              <a:t>, </a:t>
            </a:r>
            <a:r>
              <a:rPr lang="en-US" b="1" dirty="0" err="1"/>
              <a:t>cao</a:t>
            </a:r>
            <a:r>
              <a:rPr lang="en-US" b="1" dirty="0"/>
              <a:t> </a:t>
            </a:r>
            <a:r>
              <a:rPr lang="en-US" b="1" dirty="0" err="1"/>
              <a:t>đẳng</a:t>
            </a:r>
            <a:r>
              <a:rPr lang="en-US" b="1" dirty="0"/>
              <a:t> </a:t>
            </a:r>
            <a:r>
              <a:rPr lang="en-US" b="1" dirty="0" err="1"/>
              <a:t>nghề</a:t>
            </a:r>
            <a:r>
              <a:rPr lang="en-US" b="1" dirty="0"/>
              <a:t>, </a:t>
            </a:r>
            <a:r>
              <a:rPr lang="en-US" b="1" dirty="0" err="1"/>
              <a:t>trung</a:t>
            </a:r>
            <a:r>
              <a:rPr lang="en-US" b="1" dirty="0"/>
              <a:t> </a:t>
            </a:r>
            <a:r>
              <a:rPr lang="en-US" b="1" dirty="0" err="1"/>
              <a:t>cấp</a:t>
            </a:r>
            <a:r>
              <a:rPr lang="en-US" b="1" dirty="0"/>
              <a:t> </a:t>
            </a:r>
            <a:r>
              <a:rPr lang="en-US" b="1" dirty="0" err="1"/>
              <a:t>chuyên</a:t>
            </a:r>
            <a:r>
              <a:rPr lang="en-US" b="1" dirty="0"/>
              <a:t> </a:t>
            </a:r>
            <a:r>
              <a:rPr lang="en-US" b="1" dirty="0" err="1"/>
              <a:t>nghiệp</a:t>
            </a:r>
            <a:r>
              <a:rPr lang="en-US" b="1" dirty="0"/>
              <a:t>, </a:t>
            </a:r>
            <a:r>
              <a:rPr lang="en-US" b="1" dirty="0" err="1"/>
              <a:t>cao</a:t>
            </a:r>
            <a:r>
              <a:rPr lang="en-US" b="1" dirty="0"/>
              <a:t> </a:t>
            </a:r>
            <a:r>
              <a:rPr lang="en-US" b="1" dirty="0" err="1"/>
              <a:t>đẳng</a:t>
            </a:r>
            <a:r>
              <a:rPr lang="en-US" b="1" dirty="0"/>
              <a:t> </a:t>
            </a:r>
            <a:r>
              <a:rPr lang="en-US" b="1" dirty="0" err="1"/>
              <a:t>chuyên</a:t>
            </a:r>
            <a:r>
              <a:rPr lang="en-US" b="1" dirty="0"/>
              <a:t> </a:t>
            </a:r>
            <a:r>
              <a:rPr lang="en-US" b="1" dirty="0" err="1"/>
              <a:t>nghiệp</a:t>
            </a:r>
            <a:r>
              <a:rPr lang="en-US" b="1" dirty="0"/>
              <a:t>, </a:t>
            </a:r>
            <a:r>
              <a:rPr lang="en-US" b="1" dirty="0" err="1"/>
              <a:t>đại</a:t>
            </a:r>
            <a:r>
              <a:rPr lang="en-US" b="1" dirty="0"/>
              <a:t> </a:t>
            </a:r>
            <a:r>
              <a:rPr lang="en-US" b="1" dirty="0" err="1"/>
              <a:t>học</a:t>
            </a:r>
            <a:r>
              <a:rPr lang="en-US" b="1" dirty="0"/>
              <a:t> </a:t>
            </a:r>
            <a:r>
              <a:rPr lang="en-US" b="1" dirty="0" err="1"/>
              <a:t>và</a:t>
            </a:r>
            <a:r>
              <a:rPr lang="en-US" b="1" dirty="0"/>
              <a:t> </a:t>
            </a:r>
            <a:r>
              <a:rPr lang="en-US" b="1" dirty="0" err="1"/>
              <a:t>trên</a:t>
            </a:r>
            <a:r>
              <a:rPr lang="en-US" b="1" dirty="0"/>
              <a:t> </a:t>
            </a:r>
            <a:r>
              <a:rPr lang="en-US" b="1" dirty="0" err="1"/>
              <a:t>đại</a:t>
            </a:r>
            <a:r>
              <a:rPr lang="en-US" b="1" dirty="0"/>
              <a:t> </a:t>
            </a:r>
            <a:r>
              <a:rPr lang="en-US" b="1" dirty="0" err="1"/>
              <a:t>học</a:t>
            </a:r>
            <a:r>
              <a:rPr lang="en-US" b="1" dirty="0"/>
              <a:t> (</a:t>
            </a:r>
            <a:r>
              <a:rPr lang="en-US" b="1" dirty="0" err="1"/>
              <a:t>thạc</a:t>
            </a:r>
            <a:r>
              <a:rPr lang="en-US" b="1" dirty="0"/>
              <a:t> </a:t>
            </a:r>
            <a:r>
              <a:rPr lang="en-US" b="1" dirty="0" err="1"/>
              <a:t>sỹ</a:t>
            </a:r>
            <a:r>
              <a:rPr lang="en-US" b="1" dirty="0"/>
              <a:t>, </a:t>
            </a:r>
            <a:r>
              <a:rPr lang="en-US" b="1" dirty="0" err="1"/>
              <a:t>tiến</a:t>
            </a:r>
            <a:r>
              <a:rPr lang="en-US" b="1" dirty="0"/>
              <a:t> </a:t>
            </a:r>
            <a:r>
              <a:rPr lang="en-US" b="1" dirty="0" err="1"/>
              <a:t>sỹ</a:t>
            </a:r>
            <a:r>
              <a:rPr lang="en-US" b="1" dirty="0"/>
              <a:t>, </a:t>
            </a:r>
            <a:r>
              <a:rPr lang="en-US" b="1" dirty="0" err="1"/>
              <a:t>tiến</a:t>
            </a:r>
            <a:r>
              <a:rPr lang="en-US" b="1" dirty="0"/>
              <a:t> </a:t>
            </a:r>
            <a:r>
              <a:rPr lang="en-US" b="1" dirty="0" err="1"/>
              <a:t>sỹ</a:t>
            </a:r>
            <a:r>
              <a:rPr lang="en-US" b="1" dirty="0"/>
              <a:t> </a:t>
            </a:r>
            <a:r>
              <a:rPr lang="en-US" b="1" dirty="0" err="1"/>
              <a:t>khoa</a:t>
            </a:r>
            <a:r>
              <a:rPr lang="en-US" b="1" dirty="0"/>
              <a:t> </a:t>
            </a:r>
            <a:r>
              <a:rPr lang="en-US" b="1" dirty="0" err="1"/>
              <a:t>học</a:t>
            </a:r>
            <a:r>
              <a:rPr lang="en-US" b="1" dirty="0"/>
              <a:t>).</a:t>
            </a:r>
          </a:p>
        </p:txBody>
      </p:sp>
      <p:sp>
        <p:nvSpPr>
          <p:cNvPr id="6" name="Title 1"/>
          <p:cNvSpPr txBox="1">
            <a:spLocks/>
          </p:cNvSpPr>
          <p:nvPr/>
        </p:nvSpPr>
        <p:spPr>
          <a:xfrm>
            <a:off x="1524000" y="304800"/>
            <a:ext cx="85344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77376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8EBC9C2-886D-4E84-879C-BFD4EA042354}" type="slidenum">
              <a:rPr lang="en-US" smtClean="0"/>
              <a:pPr/>
              <a:t>22</a:t>
            </a:fld>
            <a:endParaRPr lang="en-US"/>
          </a:p>
        </p:txBody>
      </p:sp>
      <p:sp>
        <p:nvSpPr>
          <p:cNvPr id="5" name="Content Placeholder 1"/>
          <p:cNvSpPr txBox="1">
            <a:spLocks/>
          </p:cNvSpPr>
          <p:nvPr/>
        </p:nvSpPr>
        <p:spPr>
          <a:xfrm>
            <a:off x="457200" y="2362200"/>
            <a:ext cx="9906000" cy="914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500" b="1" i="0" strike="noStrike" kern="1200" cap="none" spc="0" normalizeH="0" baseline="0" noProof="0" dirty="0">
                <a:ln>
                  <a:noFill/>
                </a:ln>
                <a:solidFill>
                  <a:srgbClr val="0070C0"/>
                </a:solidFill>
                <a:effectLst/>
                <a:uLnTx/>
                <a:uFillTx/>
                <a:latin typeface="+mj-lt"/>
                <a:ea typeface="+mn-ea"/>
                <a:cs typeface="+mn-cs"/>
              </a:rPr>
              <a:t>TRÂN</a:t>
            </a:r>
            <a:r>
              <a:rPr kumimoji="0" lang="en-US" sz="4500" b="1" i="0" strike="noStrike" kern="1200" cap="none" spc="0" normalizeH="0" noProof="0" dirty="0">
                <a:ln>
                  <a:noFill/>
                </a:ln>
                <a:solidFill>
                  <a:srgbClr val="0070C0"/>
                </a:solidFill>
                <a:effectLst/>
                <a:uLnTx/>
                <a:uFillTx/>
                <a:latin typeface="+mj-lt"/>
                <a:ea typeface="+mn-ea"/>
                <a:cs typeface="+mn-cs"/>
              </a:rPr>
              <a:t> TRỌNG CẢM ƠN!</a:t>
            </a:r>
            <a:endParaRPr kumimoji="0" lang="vi-VN" sz="4500" b="1" i="0" strike="noStrike" kern="1200" cap="none" spc="0" normalizeH="0" baseline="0" noProof="0" dirty="0">
              <a:ln>
                <a:noFill/>
              </a:ln>
              <a:solidFill>
                <a:srgbClr val="0070C0"/>
              </a:solidFill>
              <a:effectLst/>
              <a:uLnTx/>
              <a:uFillTx/>
              <a:latin typeface="+mj-lt"/>
              <a:ea typeface="+mn-ea"/>
              <a:cs typeface="Calibri"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143000"/>
            <a:ext cx="9601200" cy="4876800"/>
          </a:xfrm>
        </p:spPr>
        <p:txBody>
          <a:bodyPr>
            <a:normAutofit lnSpcReduction="10000"/>
          </a:bodyPr>
          <a:lstStyle/>
          <a:p>
            <a:pPr marL="0" indent="0" algn="just">
              <a:buNone/>
            </a:pPr>
            <a:r>
              <a:rPr lang="en-US" sz="3400" dirty="0">
                <a:latin typeface="Arial(body)"/>
                <a:cs typeface="Calibri" panose="020F0502020204030204" pitchFamily="34" charset="0"/>
              </a:rPr>
              <a:t>- </a:t>
            </a:r>
            <a:r>
              <a:rPr lang="vi-VN" sz="3400" dirty="0">
                <a:latin typeface="Arial(body)"/>
                <a:cs typeface="Calibri" panose="020F0502020204030204" pitchFamily="34" charset="0"/>
              </a:rPr>
              <a:t>Trong thống kê, dân số được thu thập theo khái niệm nhân khẩu thực tế thường trú tại hộ, là những người thực tế thường xuyên ăn, ở tại hộ tính đến thời điểm điều tra đã được 6 tháng trở lên, trẻ em mới sinh trước thời điểm điều tra và những người mới chuyển đến sẽ ở ổn định tại hộ, không phân biệt có hay không có hộ khẩu thường trú tại xã, phường, thị trấn đang ở và những người tạm vắng. Nhân khẩu thực tế thường trú tại hộ</a:t>
            </a:r>
            <a:r>
              <a:rPr lang="en-US" sz="3400" dirty="0">
                <a:latin typeface="Arial(body)"/>
                <a:cs typeface="Calibri" panose="020F0502020204030204" pitchFamily="34" charset="0"/>
              </a:rPr>
              <a:t>,</a:t>
            </a:r>
            <a:r>
              <a:rPr lang="vi-VN" sz="3400" dirty="0">
                <a:latin typeface="Arial(body)"/>
                <a:cs typeface="Calibri" panose="020F0502020204030204" pitchFamily="34" charset="0"/>
              </a:rPr>
              <a:t> gồm:</a:t>
            </a:r>
            <a:endParaRPr lang="en-US" sz="3400" dirty="0">
              <a:latin typeface="Arial(body)"/>
              <a:cs typeface="Calibri" panose="020F0502020204030204" pitchFamily="34" charset="0"/>
            </a:endParaRPr>
          </a:p>
        </p:txBody>
      </p:sp>
      <p:sp>
        <p:nvSpPr>
          <p:cNvPr id="4" name="Slide Number Placeholder 3"/>
          <p:cNvSpPr>
            <a:spLocks noGrp="1"/>
          </p:cNvSpPr>
          <p:nvPr>
            <p:ph type="sldNum" sz="quarter" idx="4294967295"/>
          </p:nvPr>
        </p:nvSpPr>
        <p:spPr>
          <a:xfrm>
            <a:off x="0" y="6416675"/>
            <a:ext cx="457200" cy="365125"/>
          </a:xfrm>
        </p:spPr>
        <p:txBody>
          <a:bodyPr/>
          <a:lstStyle/>
          <a:p>
            <a:fld id="{5A729B64-512D-4C0A-BBEC-051D5A8B2689}" type="slidenum">
              <a:rPr lang="en-US" smtClean="0"/>
              <a:pPr/>
              <a:t>3</a:t>
            </a:fld>
            <a:endParaRPr lang="en-US" dirty="0"/>
          </a:p>
        </p:txBody>
      </p:sp>
      <p:sp>
        <p:nvSpPr>
          <p:cNvPr id="3" name="Title 1"/>
          <p:cNvSpPr txBox="1">
            <a:spLocks/>
          </p:cNvSpPr>
          <p:nvPr/>
        </p:nvSpPr>
        <p:spPr>
          <a:xfrm>
            <a:off x="1524000" y="304800"/>
            <a:ext cx="8610600" cy="609600"/>
          </a:xfrm>
          <a:prstGeom prst="rect">
            <a:avLst/>
          </a:prstGeom>
        </p:spPr>
        <p:txBody>
          <a:bodyPr>
            <a:noAutofit/>
          </a:bodyPr>
          <a:lstStyle/>
          <a:p>
            <a:pPr lvl="0" algn="ctr">
              <a:spcBef>
                <a:spcPct val="0"/>
              </a:spcBef>
              <a:defRPr/>
            </a:pPr>
            <a:r>
              <a:rPr lang="en-US" sz="3400" b="1" dirty="0">
                <a:latin typeface="Cambria" pitchFamily="18" charset="0"/>
              </a:rPr>
              <a:t>KHÁI NIỆM VÀ PHƯƠNG PHÁP TÍNH</a:t>
            </a:r>
            <a:endParaRPr lang="vi-VN" sz="3400" b="1" dirty="0">
              <a:latin typeface="Cambria"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600201"/>
            <a:ext cx="9601200" cy="4648199"/>
          </a:xfrm>
        </p:spPr>
        <p:txBody>
          <a:bodyPr>
            <a:normAutofit/>
          </a:bodyPr>
          <a:lstStyle/>
          <a:p>
            <a:pPr marL="0" indent="0" algn="just">
              <a:buNone/>
            </a:pPr>
            <a:r>
              <a:rPr lang="en-US" sz="3400" dirty="0">
                <a:latin typeface="Arial(body)"/>
                <a:cs typeface="Calibri" panose="020F0502020204030204" pitchFamily="34" charset="0"/>
              </a:rPr>
              <a:t>+</a:t>
            </a:r>
            <a:r>
              <a:rPr lang="vi-VN" sz="3400" dirty="0">
                <a:latin typeface="Arial(body)"/>
                <a:cs typeface="Calibri" panose="020F0502020204030204" pitchFamily="34" charset="0"/>
              </a:rPr>
              <a:t> Người thực tế thường xuyên ăn, ở tại hộ tính đến thời điểm thống kê đã được 6 tháng trở lên.</a:t>
            </a:r>
          </a:p>
          <a:p>
            <a:pPr marL="0" indent="0" algn="just">
              <a:buNone/>
            </a:pPr>
            <a:r>
              <a:rPr lang="en-US" sz="3400" dirty="0">
                <a:latin typeface="Arial(body)"/>
                <a:cs typeface="Calibri" panose="020F0502020204030204" pitchFamily="34" charset="0"/>
              </a:rPr>
              <a:t>+</a:t>
            </a:r>
            <a:r>
              <a:rPr lang="vi-VN" sz="3400" dirty="0">
                <a:latin typeface="Arial(body)"/>
                <a:cs typeface="Calibri" panose="020F0502020204030204" pitchFamily="34" charset="0"/>
              </a:rPr>
              <a:t> Người mới chuyển đến chưa được 6 tháng nhưng xác định sẽ ăn, ở ổn định tại hộ và những trẻ em mới sinh trước thời điểm thống kê; không phân biệt họ đã có hay không có giấy tờ pháp lý chứng nhận sự di chuyển đó.</a:t>
            </a:r>
          </a:p>
        </p:txBody>
      </p:sp>
      <p:sp>
        <p:nvSpPr>
          <p:cNvPr id="4" name="Slide Number Placeholder 3"/>
          <p:cNvSpPr>
            <a:spLocks noGrp="1"/>
          </p:cNvSpPr>
          <p:nvPr>
            <p:ph type="sldNum" sz="quarter" idx="4294967295"/>
          </p:nvPr>
        </p:nvSpPr>
        <p:spPr>
          <a:xfrm>
            <a:off x="0" y="6416675"/>
            <a:ext cx="457200" cy="365125"/>
          </a:xfrm>
        </p:spPr>
        <p:txBody>
          <a:bodyPr/>
          <a:lstStyle/>
          <a:p>
            <a:fld id="{5A729B64-512D-4C0A-BBEC-051D5A8B2689}" type="slidenum">
              <a:rPr lang="en-US" smtClean="0"/>
              <a:pPr/>
              <a:t>4</a:t>
            </a:fld>
            <a:endParaRPr lang="en-US" dirty="0"/>
          </a:p>
        </p:txBody>
      </p:sp>
      <p:sp>
        <p:nvSpPr>
          <p:cNvPr id="3" name="Title 1"/>
          <p:cNvSpPr txBox="1">
            <a:spLocks/>
          </p:cNvSpPr>
          <p:nvPr/>
        </p:nvSpPr>
        <p:spPr>
          <a:xfrm>
            <a:off x="1524000" y="304800"/>
            <a:ext cx="8610600" cy="609600"/>
          </a:xfrm>
          <a:prstGeom prst="rect">
            <a:avLst/>
          </a:prstGeom>
        </p:spPr>
        <p:txBody>
          <a:bodyPr>
            <a:noAutofit/>
          </a:bodyPr>
          <a:lstStyle/>
          <a:p>
            <a:pPr lvl="0" algn="ctr">
              <a:spcBef>
                <a:spcPct val="0"/>
              </a:spcBef>
              <a:defRPr/>
            </a:pPr>
            <a:r>
              <a:rPr lang="en-US" sz="3400" b="1" dirty="0">
                <a:latin typeface="Cambria" pitchFamily="18" charset="0"/>
              </a:rPr>
              <a:t>KHÁI NIỆM VÀ PHƯƠNG PHÁP TÍNH</a:t>
            </a:r>
            <a:endParaRPr lang="vi-VN" sz="3400" b="1" dirty="0">
              <a:latin typeface="Cambria" pitchFamily="18" charset="0"/>
            </a:endParaRPr>
          </a:p>
        </p:txBody>
      </p:sp>
    </p:spTree>
    <p:extLst>
      <p:ext uri="{BB962C8B-B14F-4D97-AF65-F5344CB8AC3E}">
        <p14:creationId xmlns:p14="http://schemas.microsoft.com/office/powerpoint/2010/main" val="3140259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219201"/>
            <a:ext cx="9601200" cy="5197474"/>
          </a:xfrm>
        </p:spPr>
        <p:txBody>
          <a:bodyPr>
            <a:normAutofit fontScale="92500" lnSpcReduction="20000"/>
          </a:bodyPr>
          <a:lstStyle/>
          <a:p>
            <a:pPr marL="0" indent="0" algn="just">
              <a:buNone/>
            </a:pPr>
            <a:r>
              <a:rPr lang="vi-VN" sz="3400" dirty="0">
                <a:latin typeface="Arial(body)"/>
                <a:cs typeface="Calibri" panose="020F0502020204030204" pitchFamily="34" charset="0"/>
              </a:rPr>
              <a:t>- Người tạm vắng gồm người rời hộ đi làm ăn ở nơi khác chưa được 6 tháng tính đến thời điểm thống kê; người đang làm việc hoặc học tập trong nước trong thời hạn 6 tháng; người đang đi thăm, đi chơi nhà người thân, đi nghỉ hè, nghỉ lễ, đi du lịch, sẽ quay trở lại hộ; người đi công tác, đi đánh bắt hải sản, đi tàu viễn dương, đi buôn chuyến; người được cơ quan có thẩm quyền cho phép đi làm việc, công tác, học tập, chữa bệnh, du lịch ở nước ngoài, tính đến thời điểm thống kê họ vẫn còn ở nước ngoài trong thời hạn được cấp phép; người đang chữa bệnh nội trú tại các cơ sở y tế; người đang bị ngành quân đội, công an tạm giữ.</a:t>
            </a:r>
          </a:p>
        </p:txBody>
      </p:sp>
      <p:sp>
        <p:nvSpPr>
          <p:cNvPr id="4" name="Slide Number Placeholder 3"/>
          <p:cNvSpPr>
            <a:spLocks noGrp="1"/>
          </p:cNvSpPr>
          <p:nvPr>
            <p:ph type="sldNum" sz="quarter" idx="4294967295"/>
          </p:nvPr>
        </p:nvSpPr>
        <p:spPr>
          <a:xfrm>
            <a:off x="0" y="6416675"/>
            <a:ext cx="457200" cy="365125"/>
          </a:xfrm>
        </p:spPr>
        <p:txBody>
          <a:bodyPr/>
          <a:lstStyle/>
          <a:p>
            <a:fld id="{5A729B64-512D-4C0A-BBEC-051D5A8B2689}" type="slidenum">
              <a:rPr lang="en-US" smtClean="0"/>
              <a:pPr/>
              <a:t>5</a:t>
            </a:fld>
            <a:endParaRPr lang="en-US" dirty="0"/>
          </a:p>
        </p:txBody>
      </p:sp>
      <p:sp>
        <p:nvSpPr>
          <p:cNvPr id="3" name="Title 1"/>
          <p:cNvSpPr txBox="1">
            <a:spLocks/>
          </p:cNvSpPr>
          <p:nvPr/>
        </p:nvSpPr>
        <p:spPr>
          <a:xfrm>
            <a:off x="1524000" y="304800"/>
            <a:ext cx="8763000" cy="609600"/>
          </a:xfrm>
          <a:prstGeom prst="rect">
            <a:avLst/>
          </a:prstGeom>
        </p:spPr>
        <p:txBody>
          <a:bodyPr>
            <a:noAutofit/>
          </a:bodyPr>
          <a:lstStyle/>
          <a:p>
            <a:pPr lvl="0" algn="ctr">
              <a:spcBef>
                <a:spcPct val="0"/>
              </a:spcBef>
              <a:defRPr/>
            </a:pPr>
            <a:r>
              <a:rPr lang="en-US" sz="3400" b="1" dirty="0">
                <a:latin typeface="Cambria" pitchFamily="18" charset="0"/>
              </a:rPr>
              <a:t>KHÁI NIỆM VÀ PHƯƠNG PHÁP TÍNH</a:t>
            </a:r>
            <a:endParaRPr lang="vi-VN" sz="3400" b="1" dirty="0">
              <a:latin typeface="Cambria" pitchFamily="18" charset="0"/>
            </a:endParaRPr>
          </a:p>
        </p:txBody>
      </p:sp>
    </p:spTree>
    <p:extLst>
      <p:ext uri="{BB962C8B-B14F-4D97-AF65-F5344CB8AC3E}">
        <p14:creationId xmlns:p14="http://schemas.microsoft.com/office/powerpoint/2010/main" val="2971578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9829800" cy="5257800"/>
          </a:xfrm>
        </p:spPr>
        <p:txBody>
          <a:bodyPr>
            <a:noAutofit/>
          </a:bodyPr>
          <a:lstStyle/>
          <a:p>
            <a:pPr marL="457200" indent="-457200" algn="just">
              <a:spcAft>
                <a:spcPts val="600"/>
              </a:spcAft>
              <a:buNone/>
            </a:pPr>
            <a:r>
              <a:rPr lang="en-US" b="1" dirty="0">
                <a:latin typeface="+mj-lt"/>
                <a:cs typeface="Arial" pitchFamily="34" charset="0"/>
              </a:rPr>
              <a:t>	1. </a:t>
            </a:r>
            <a:r>
              <a:rPr lang="en-US" b="1" dirty="0" err="1">
                <a:latin typeface="+mj-lt"/>
                <a:cs typeface="Arial" pitchFamily="34" charset="0"/>
              </a:rPr>
              <a:t>Dân</a:t>
            </a:r>
            <a:r>
              <a:rPr lang="en-US" b="1" dirty="0">
                <a:latin typeface="+mj-lt"/>
                <a:cs typeface="Arial" pitchFamily="34" charset="0"/>
              </a:rPr>
              <a:t> </a:t>
            </a:r>
            <a:r>
              <a:rPr lang="en-US" b="1" dirty="0" err="1">
                <a:latin typeface="+mj-lt"/>
                <a:cs typeface="Arial" pitchFamily="34" charset="0"/>
              </a:rPr>
              <a:t>số</a:t>
            </a:r>
            <a:r>
              <a:rPr lang="en-US" b="1" dirty="0">
                <a:latin typeface="+mj-lt"/>
                <a:cs typeface="Arial" pitchFamily="34" charset="0"/>
              </a:rPr>
              <a:t> </a:t>
            </a:r>
            <a:r>
              <a:rPr lang="en-US" b="1" dirty="0" err="1">
                <a:latin typeface="+mj-lt"/>
                <a:cs typeface="Arial" pitchFamily="34" charset="0"/>
              </a:rPr>
              <a:t>trung</a:t>
            </a:r>
            <a:r>
              <a:rPr lang="en-US" b="1" dirty="0">
                <a:latin typeface="+mj-lt"/>
                <a:cs typeface="Arial" pitchFamily="34" charset="0"/>
              </a:rPr>
              <a:t> </a:t>
            </a:r>
            <a:r>
              <a:rPr lang="en-US" b="1" dirty="0" err="1">
                <a:latin typeface="+mj-lt"/>
                <a:cs typeface="Arial" pitchFamily="34" charset="0"/>
              </a:rPr>
              <a:t>bình</a:t>
            </a:r>
            <a:r>
              <a:rPr lang="en-US" b="1" dirty="0">
                <a:latin typeface="+mj-lt"/>
                <a:cs typeface="Arial" pitchFamily="34" charset="0"/>
              </a:rPr>
              <a:t>: </a:t>
            </a:r>
            <a:r>
              <a:rPr lang="vi-VN" sz="3100" dirty="0"/>
              <a:t>Dân số trung bình là số lượng dân số tính bình quân cho cả một thời kỳ</a:t>
            </a:r>
            <a:r>
              <a:rPr lang="en-US" sz="3100" dirty="0"/>
              <a:t> (</a:t>
            </a:r>
            <a:r>
              <a:rPr lang="en-US" sz="3100" dirty="0" err="1"/>
              <a:t>có</a:t>
            </a:r>
            <a:r>
              <a:rPr lang="en-US" sz="3100" dirty="0"/>
              <a:t> </a:t>
            </a:r>
            <a:r>
              <a:rPr lang="en-US" sz="3100" dirty="0" err="1"/>
              <a:t>nhiều</a:t>
            </a:r>
            <a:r>
              <a:rPr lang="en-US" sz="3100" dirty="0"/>
              <a:t> </a:t>
            </a:r>
            <a:r>
              <a:rPr lang="en-US" sz="3100" dirty="0" err="1"/>
              <a:t>công</a:t>
            </a:r>
            <a:r>
              <a:rPr lang="en-US" sz="3100" dirty="0"/>
              <a:t> </a:t>
            </a:r>
            <a:r>
              <a:rPr lang="en-US" sz="3100" dirty="0" err="1"/>
              <a:t>thức</a:t>
            </a:r>
            <a:r>
              <a:rPr lang="en-US" sz="3100" dirty="0"/>
              <a:t> </a:t>
            </a:r>
            <a:r>
              <a:rPr lang="en-US" sz="3100" dirty="0" err="1"/>
              <a:t>tính</a:t>
            </a:r>
            <a:r>
              <a:rPr lang="en-US" sz="3100" dirty="0"/>
              <a:t>). </a:t>
            </a:r>
            <a:r>
              <a:rPr lang="en-US" sz="3100" dirty="0" err="1"/>
              <a:t>Một</a:t>
            </a:r>
            <a:r>
              <a:rPr lang="en-US" sz="3100" dirty="0"/>
              <a:t> </a:t>
            </a:r>
            <a:r>
              <a:rPr lang="en-US" sz="3100" dirty="0" err="1"/>
              <a:t>số</a:t>
            </a:r>
            <a:r>
              <a:rPr lang="en-US" sz="3100" dirty="0"/>
              <a:t> </a:t>
            </a:r>
            <a:r>
              <a:rPr lang="en-US" sz="3100" dirty="0" err="1"/>
              <a:t>công</a:t>
            </a:r>
            <a:r>
              <a:rPr lang="en-US" sz="3100" dirty="0"/>
              <a:t> </a:t>
            </a:r>
            <a:r>
              <a:rPr lang="en-US" sz="3100" dirty="0" err="1"/>
              <a:t>thức</a:t>
            </a:r>
            <a:r>
              <a:rPr lang="en-US" sz="3100" dirty="0"/>
              <a:t> </a:t>
            </a:r>
            <a:r>
              <a:rPr lang="en-US" sz="3100" dirty="0" err="1"/>
              <a:t>cơ</a:t>
            </a:r>
            <a:r>
              <a:rPr lang="en-US" sz="3100" dirty="0"/>
              <a:t> </a:t>
            </a:r>
            <a:r>
              <a:rPr lang="en-US" sz="3100" dirty="0" err="1"/>
              <a:t>bản</a:t>
            </a:r>
            <a:r>
              <a:rPr lang="en-US" sz="3100" dirty="0"/>
              <a:t> </a:t>
            </a:r>
            <a:r>
              <a:rPr lang="en-US" sz="3100" dirty="0" err="1"/>
              <a:t>thường</a:t>
            </a:r>
            <a:r>
              <a:rPr lang="en-US" sz="3100" dirty="0"/>
              <a:t> </a:t>
            </a:r>
            <a:r>
              <a:rPr lang="en-US" sz="3100" dirty="0" err="1"/>
              <a:t>sử</a:t>
            </a:r>
            <a:r>
              <a:rPr lang="en-US" sz="3100" dirty="0"/>
              <a:t> </a:t>
            </a:r>
            <a:r>
              <a:rPr lang="en-US" sz="3100" dirty="0" err="1"/>
              <a:t>dụng</a:t>
            </a:r>
            <a:r>
              <a:rPr lang="en-US" sz="3100" dirty="0"/>
              <a:t>.</a:t>
            </a:r>
          </a:p>
          <a:p>
            <a:endParaRPr lang="en-US" dirty="0"/>
          </a:p>
        </p:txBody>
      </p:sp>
      <p:sp>
        <p:nvSpPr>
          <p:cNvPr id="6" name="Title 1"/>
          <p:cNvSpPr txBox="1">
            <a:spLocks/>
          </p:cNvSpPr>
          <p:nvPr/>
        </p:nvSpPr>
        <p:spPr>
          <a:xfrm>
            <a:off x="1524000" y="304800"/>
            <a:ext cx="88392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Cambria" pitchFamily="18" charset="0"/>
              </a:rPr>
              <a:t>KHÁI NIỆM VÀ PHƯƠNG PHÁP TÍNH</a:t>
            </a:r>
            <a:endParaRPr lang="vi-VN" sz="3400" b="1" dirty="0">
              <a:latin typeface="Cambria" pitchFamily="18" charset="0"/>
            </a:endParaRPr>
          </a:p>
        </p:txBody>
      </p:sp>
      <p:pic>
        <p:nvPicPr>
          <p:cNvPr id="4" name="Picture 3"/>
          <p:cNvPicPr>
            <a:picLocks noChangeAspect="1"/>
          </p:cNvPicPr>
          <p:nvPr/>
        </p:nvPicPr>
        <p:blipFill>
          <a:blip r:embed="rId3"/>
          <a:stretch>
            <a:fillRect/>
          </a:stretch>
        </p:blipFill>
        <p:spPr>
          <a:xfrm>
            <a:off x="723900" y="3276600"/>
            <a:ext cx="9144000" cy="3200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19200"/>
            <a:ext cx="9829800" cy="5257800"/>
          </a:xfrm>
        </p:spPr>
        <p:txBody>
          <a:bodyPr>
            <a:noAutofit/>
          </a:bodyPr>
          <a:lstStyle/>
          <a:p>
            <a:pPr marL="457200" indent="-457200" algn="just">
              <a:spcAft>
                <a:spcPts val="600"/>
              </a:spcAft>
              <a:buNone/>
            </a:pPr>
            <a:r>
              <a:rPr lang="en-US" b="1" dirty="0">
                <a:latin typeface="+mj-lt"/>
                <a:cs typeface="Arial" pitchFamily="34" charset="0"/>
              </a:rPr>
              <a:t>	1. </a:t>
            </a:r>
            <a:r>
              <a:rPr lang="en-US" b="1" dirty="0" err="1">
                <a:latin typeface="+mj-lt"/>
                <a:cs typeface="Arial" pitchFamily="34" charset="0"/>
              </a:rPr>
              <a:t>Dân</a:t>
            </a:r>
            <a:r>
              <a:rPr lang="en-US" b="1" dirty="0">
                <a:latin typeface="+mj-lt"/>
                <a:cs typeface="Arial" pitchFamily="34" charset="0"/>
              </a:rPr>
              <a:t> </a:t>
            </a:r>
            <a:r>
              <a:rPr lang="en-US" b="1" dirty="0" err="1">
                <a:latin typeface="+mj-lt"/>
                <a:cs typeface="Arial" pitchFamily="34" charset="0"/>
              </a:rPr>
              <a:t>số</a:t>
            </a:r>
            <a:r>
              <a:rPr lang="en-US" b="1" dirty="0">
                <a:latin typeface="+mj-lt"/>
                <a:cs typeface="Arial" pitchFamily="34" charset="0"/>
              </a:rPr>
              <a:t> </a:t>
            </a:r>
            <a:r>
              <a:rPr lang="en-US" b="1" dirty="0" err="1">
                <a:latin typeface="+mj-lt"/>
                <a:cs typeface="Arial" pitchFamily="34" charset="0"/>
              </a:rPr>
              <a:t>trung</a:t>
            </a:r>
            <a:r>
              <a:rPr lang="en-US" b="1" dirty="0">
                <a:latin typeface="+mj-lt"/>
                <a:cs typeface="Arial" pitchFamily="34" charset="0"/>
              </a:rPr>
              <a:t> </a:t>
            </a:r>
            <a:r>
              <a:rPr lang="en-US" b="1" dirty="0" err="1">
                <a:latin typeface="+mj-lt"/>
                <a:cs typeface="Arial" pitchFamily="34" charset="0"/>
              </a:rPr>
              <a:t>bình</a:t>
            </a:r>
            <a:r>
              <a:rPr lang="en-US" b="1" dirty="0">
                <a:latin typeface="+mj-lt"/>
                <a:cs typeface="Arial" pitchFamily="34" charset="0"/>
              </a:rPr>
              <a:t> (</a:t>
            </a:r>
            <a:r>
              <a:rPr lang="en-US" b="1" dirty="0" err="1">
                <a:latin typeface="+mj-lt"/>
                <a:cs typeface="Arial" pitchFamily="34" charset="0"/>
              </a:rPr>
              <a:t>tt</a:t>
            </a:r>
            <a:r>
              <a:rPr lang="en-US" b="1" dirty="0">
                <a:latin typeface="+mj-lt"/>
                <a:cs typeface="Arial" pitchFamily="34" charset="0"/>
              </a:rPr>
              <a:t>)</a:t>
            </a:r>
            <a:endParaRPr lang="en-US" sz="3100" dirty="0"/>
          </a:p>
          <a:p>
            <a:endParaRPr lang="en-US" dirty="0"/>
          </a:p>
        </p:txBody>
      </p:sp>
      <p:sp>
        <p:nvSpPr>
          <p:cNvPr id="6" name="Title 1"/>
          <p:cNvSpPr txBox="1">
            <a:spLocks/>
          </p:cNvSpPr>
          <p:nvPr/>
        </p:nvSpPr>
        <p:spPr>
          <a:xfrm>
            <a:off x="1524000" y="304800"/>
            <a:ext cx="88392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685800" y="2133600"/>
            <a:ext cx="8915400" cy="4038600"/>
          </a:xfrm>
          <a:prstGeom prst="rect">
            <a:avLst/>
          </a:prstGeom>
        </p:spPr>
      </p:pic>
    </p:spTree>
    <p:extLst>
      <p:ext uri="{BB962C8B-B14F-4D97-AF65-F5344CB8AC3E}">
        <p14:creationId xmlns:p14="http://schemas.microsoft.com/office/powerpoint/2010/main" val="2736575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9601200" cy="4800600"/>
          </a:xfrm>
        </p:spPr>
        <p:txBody>
          <a:bodyPr>
            <a:noAutofit/>
          </a:bodyPr>
          <a:lstStyle/>
          <a:p>
            <a:pPr marL="457200" indent="-457200" algn="just">
              <a:lnSpc>
                <a:spcPct val="114000"/>
              </a:lnSpc>
              <a:spcAft>
                <a:spcPts val="600"/>
              </a:spcAft>
              <a:buNone/>
            </a:pPr>
            <a:r>
              <a:rPr lang="en-US" b="1" dirty="0">
                <a:latin typeface="+mj-lt"/>
                <a:cs typeface="Arial" pitchFamily="34" charset="0"/>
              </a:rPr>
              <a:t>	1. </a:t>
            </a:r>
            <a:r>
              <a:rPr lang="en-US" b="1" dirty="0" err="1">
                <a:latin typeface="+mj-lt"/>
                <a:cs typeface="Arial" pitchFamily="34" charset="0"/>
              </a:rPr>
              <a:t>Dân</a:t>
            </a:r>
            <a:r>
              <a:rPr lang="en-US" b="1" dirty="0">
                <a:latin typeface="+mj-lt"/>
                <a:cs typeface="Arial" pitchFamily="34" charset="0"/>
              </a:rPr>
              <a:t> </a:t>
            </a:r>
            <a:r>
              <a:rPr lang="en-US" b="1" dirty="0" err="1">
                <a:latin typeface="+mj-lt"/>
                <a:cs typeface="Arial" pitchFamily="34" charset="0"/>
              </a:rPr>
              <a:t>số</a:t>
            </a:r>
            <a:r>
              <a:rPr lang="en-US" b="1" dirty="0">
                <a:latin typeface="+mj-lt"/>
                <a:cs typeface="Arial" pitchFamily="34" charset="0"/>
              </a:rPr>
              <a:t> </a:t>
            </a:r>
            <a:r>
              <a:rPr lang="en-US" b="1" dirty="0" err="1">
                <a:latin typeface="+mj-lt"/>
                <a:cs typeface="Arial" pitchFamily="34" charset="0"/>
              </a:rPr>
              <a:t>trung</a:t>
            </a:r>
            <a:r>
              <a:rPr lang="en-US" b="1" dirty="0">
                <a:latin typeface="+mj-lt"/>
                <a:cs typeface="Arial" pitchFamily="34" charset="0"/>
              </a:rPr>
              <a:t> </a:t>
            </a:r>
            <a:r>
              <a:rPr lang="en-US" b="1" dirty="0" err="1">
                <a:latin typeface="+mj-lt"/>
                <a:cs typeface="Arial" pitchFamily="34" charset="0"/>
              </a:rPr>
              <a:t>bình</a:t>
            </a:r>
            <a:r>
              <a:rPr lang="en-US" b="1" dirty="0">
                <a:latin typeface="+mj-lt"/>
                <a:cs typeface="Arial" pitchFamily="34" charset="0"/>
              </a:rPr>
              <a:t> (</a:t>
            </a:r>
            <a:r>
              <a:rPr lang="en-US" b="1" dirty="0" err="1">
                <a:latin typeface="+mj-lt"/>
                <a:cs typeface="Arial" pitchFamily="34" charset="0"/>
              </a:rPr>
              <a:t>tt</a:t>
            </a:r>
            <a:r>
              <a:rPr lang="en-US" b="1" dirty="0">
                <a:latin typeface="+mj-lt"/>
                <a:cs typeface="Arial" pitchFamily="34" charset="0"/>
              </a:rPr>
              <a:t>) </a:t>
            </a:r>
          </a:p>
          <a:p>
            <a:endParaRPr lang="en-US" dirty="0"/>
          </a:p>
        </p:txBody>
      </p:sp>
      <p:sp>
        <p:nvSpPr>
          <p:cNvPr id="6" name="Title 1"/>
          <p:cNvSpPr txBox="1">
            <a:spLocks/>
          </p:cNvSpPr>
          <p:nvPr/>
        </p:nvSpPr>
        <p:spPr>
          <a:xfrm>
            <a:off x="1676400" y="304800"/>
            <a:ext cx="92964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914400" y="2209800"/>
            <a:ext cx="8229600" cy="3505200"/>
          </a:xfrm>
          <a:prstGeom prst="rect">
            <a:avLst/>
          </a:prstGeom>
        </p:spPr>
      </p:pic>
    </p:spTree>
    <p:extLst>
      <p:ext uri="{BB962C8B-B14F-4D97-AF65-F5344CB8AC3E}">
        <p14:creationId xmlns:p14="http://schemas.microsoft.com/office/powerpoint/2010/main" val="2183096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9601200" cy="4800600"/>
          </a:xfrm>
        </p:spPr>
        <p:txBody>
          <a:bodyPr>
            <a:noAutofit/>
          </a:bodyPr>
          <a:lstStyle/>
          <a:p>
            <a:pPr marL="457200" indent="-457200" algn="just">
              <a:lnSpc>
                <a:spcPct val="114000"/>
              </a:lnSpc>
              <a:spcAft>
                <a:spcPts val="600"/>
              </a:spcAft>
              <a:buNone/>
            </a:pPr>
            <a:r>
              <a:rPr lang="en-US" b="1" dirty="0">
                <a:latin typeface="+mj-lt"/>
                <a:cs typeface="Arial" pitchFamily="34" charset="0"/>
              </a:rPr>
              <a:t>	1. </a:t>
            </a:r>
            <a:r>
              <a:rPr lang="en-US" b="1" dirty="0" err="1">
                <a:latin typeface="+mj-lt"/>
                <a:cs typeface="Arial" pitchFamily="34" charset="0"/>
              </a:rPr>
              <a:t>Dân</a:t>
            </a:r>
            <a:r>
              <a:rPr lang="en-US" b="1" dirty="0">
                <a:latin typeface="+mj-lt"/>
                <a:cs typeface="Arial" pitchFamily="34" charset="0"/>
              </a:rPr>
              <a:t> </a:t>
            </a:r>
            <a:r>
              <a:rPr lang="en-US" b="1" dirty="0" err="1">
                <a:latin typeface="+mj-lt"/>
                <a:cs typeface="Arial" pitchFamily="34" charset="0"/>
              </a:rPr>
              <a:t>số</a:t>
            </a:r>
            <a:r>
              <a:rPr lang="en-US" b="1" dirty="0">
                <a:latin typeface="+mj-lt"/>
                <a:cs typeface="Arial" pitchFamily="34" charset="0"/>
              </a:rPr>
              <a:t> </a:t>
            </a:r>
            <a:r>
              <a:rPr lang="en-US" b="1" dirty="0" err="1">
                <a:latin typeface="+mj-lt"/>
                <a:cs typeface="Arial" pitchFamily="34" charset="0"/>
              </a:rPr>
              <a:t>trung</a:t>
            </a:r>
            <a:r>
              <a:rPr lang="en-US" b="1" dirty="0">
                <a:latin typeface="+mj-lt"/>
                <a:cs typeface="Arial" pitchFamily="34" charset="0"/>
              </a:rPr>
              <a:t> </a:t>
            </a:r>
            <a:r>
              <a:rPr lang="en-US" b="1" dirty="0" err="1">
                <a:latin typeface="+mj-lt"/>
                <a:cs typeface="Arial" pitchFamily="34" charset="0"/>
              </a:rPr>
              <a:t>bình</a:t>
            </a:r>
            <a:r>
              <a:rPr lang="en-US" b="1" dirty="0">
                <a:latin typeface="+mj-lt"/>
                <a:cs typeface="Arial" pitchFamily="34" charset="0"/>
              </a:rPr>
              <a:t> </a:t>
            </a:r>
            <a:r>
              <a:rPr lang="en-US" b="1" dirty="0">
                <a:cs typeface="Arial" pitchFamily="34" charset="0"/>
              </a:rPr>
              <a:t>(</a:t>
            </a:r>
            <a:r>
              <a:rPr lang="en-US" b="1" dirty="0" err="1">
                <a:cs typeface="Arial" pitchFamily="34" charset="0"/>
              </a:rPr>
              <a:t>tt</a:t>
            </a:r>
            <a:r>
              <a:rPr lang="en-US" b="1" dirty="0">
                <a:cs typeface="Arial" pitchFamily="34" charset="0"/>
              </a:rPr>
              <a:t>) </a:t>
            </a:r>
          </a:p>
          <a:p>
            <a:pPr marL="457200" indent="-457200" algn="just">
              <a:lnSpc>
                <a:spcPct val="114000"/>
              </a:lnSpc>
              <a:spcAft>
                <a:spcPts val="600"/>
              </a:spcAft>
              <a:buNone/>
            </a:pPr>
            <a:endParaRPr lang="en-US" b="1" dirty="0">
              <a:latin typeface="+mj-lt"/>
              <a:cs typeface="Arial" pitchFamily="34" charset="0"/>
            </a:endParaRPr>
          </a:p>
          <a:p>
            <a:endParaRPr lang="en-US" dirty="0"/>
          </a:p>
        </p:txBody>
      </p:sp>
      <p:sp>
        <p:nvSpPr>
          <p:cNvPr id="6" name="Title 1"/>
          <p:cNvSpPr txBox="1">
            <a:spLocks/>
          </p:cNvSpPr>
          <p:nvPr/>
        </p:nvSpPr>
        <p:spPr>
          <a:xfrm>
            <a:off x="1676400" y="304800"/>
            <a:ext cx="9296400" cy="609600"/>
          </a:xfrm>
          <a:prstGeom prst="rect">
            <a:avLst/>
          </a:prstGeom>
        </p:spPr>
        <p:txBody>
          <a:bodyPr vert="horz" lIns="91440" tIns="45720" rIns="91440" bIns="45720" rtlCol="0" anchor="ctr">
            <a:noAutofit/>
          </a:bodyPr>
          <a:lstStyle/>
          <a:p>
            <a:pPr lvl="0" algn="ctr">
              <a:spcBef>
                <a:spcPct val="0"/>
              </a:spcBef>
              <a:defRPr/>
            </a:pPr>
            <a:r>
              <a:rPr lang="en-US" sz="3400" b="1" dirty="0">
                <a:latin typeface="Arial" panose="020B0604020202020204" pitchFamily="34" charset="0"/>
                <a:cs typeface="Arial" panose="020B0604020202020204" pitchFamily="34" charset="0"/>
              </a:rPr>
              <a:t>KHÁI NIỆM VÀ PHƯƠNG PHÁP TÍNH</a:t>
            </a:r>
            <a:endParaRPr lang="vi-VN" sz="340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066800" y="2262187"/>
            <a:ext cx="8382000" cy="3757613"/>
          </a:xfrm>
          <a:prstGeom prst="rect">
            <a:avLst/>
          </a:prstGeom>
        </p:spPr>
      </p:pic>
    </p:spTree>
    <p:extLst>
      <p:ext uri="{BB962C8B-B14F-4D97-AF65-F5344CB8AC3E}">
        <p14:creationId xmlns:p14="http://schemas.microsoft.com/office/powerpoint/2010/main" val="1133088536"/>
      </p:ext>
    </p:extLst>
  </p:cSld>
  <p:clrMapOvr>
    <a:masterClrMapping/>
  </p:clrMapOvr>
</p:sld>
</file>

<file path=ppt/theme/theme1.xml><?xml version="1.0" encoding="utf-8"?>
<a:theme xmlns:a="http://schemas.openxmlformats.org/drawingml/2006/main" name="Office Them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5764</TotalTime>
  <Words>748</Words>
  <Application>Microsoft Office PowerPoint</Application>
  <PresentationFormat>Custom</PresentationFormat>
  <Paragraphs>90</Paragraphs>
  <Slides>22</Slides>
  <Notes>8</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22</vt:i4>
      </vt:variant>
    </vt:vector>
  </HeadingPairs>
  <TitlesOfParts>
    <vt:vector size="33" baseType="lpstr">
      <vt:lpstr>.VnArial</vt:lpstr>
      <vt:lpstr>Arial</vt:lpstr>
      <vt:lpstr>Arial (Body)</vt:lpstr>
      <vt:lpstr>Arial(body)</vt:lpstr>
      <vt:lpstr>Calibri</vt:lpstr>
      <vt:lpstr>Cambria</vt:lpstr>
      <vt:lpstr>MS Mincho</vt:lpstr>
      <vt:lpstr>Times New Roman</vt:lpstr>
      <vt:lpstr>Office Theme</vt:lpstr>
      <vt:lpstr>1_Office Theme</vt:lpstr>
      <vt:lpstr>Custom Design</vt:lpstr>
      <vt:lpstr>TẬP HUẤN  HỆ THỐNG BÁO CÁO KINH TẾ -XÃ HỘI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dtlinh</dc:creator>
  <cp:lastModifiedBy>TCTK</cp:lastModifiedBy>
  <cp:revision>513</cp:revision>
  <dcterms:created xsi:type="dcterms:W3CDTF">2018-08-15T03:28:34Z</dcterms:created>
  <dcterms:modified xsi:type="dcterms:W3CDTF">2022-11-19T09:01:15Z</dcterms:modified>
</cp:coreProperties>
</file>